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548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50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343.xml" ContentType="application/vnd.openxmlformats-officedocument.presentationml.tags+xml"/>
  <Override PartName="/ppt/tags/tag1488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1113.xml" ContentType="application/vnd.openxmlformats-officedocument.presentationml.tags+xml"/>
  <Override PartName="/ppt/tags/tag1258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444.xml" ContentType="application/vnd.openxmlformats-officedocument.presentationml.tags+xml"/>
  <Override PartName="/ppt/tags/tag790.xml" ContentType="application/vnd.openxmlformats-officedocument.presentationml.tags+xml"/>
  <Override PartName="/ppt/tags/tag1283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1586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356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542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381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457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151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1227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413.xml" ContentType="application/vnd.openxmlformats-officedocument.presentationml.tags+xml"/>
  <Override PartName="/ppt/tags/tag1558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252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1167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353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599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369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555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1495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10-01T21:08:39.16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24315 11774 0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53" Type="http://schemas.openxmlformats.org/officeDocument/2006/relationships/tags" Target="../tags/tag15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71.xml"/><Relationship Id="rId21" Type="http://schemas.openxmlformats.org/officeDocument/2006/relationships/tags" Target="../tags/tag175.xml"/><Relationship Id="rId42" Type="http://schemas.openxmlformats.org/officeDocument/2006/relationships/tags" Target="../tags/tag196.xml"/><Relationship Id="rId63" Type="http://schemas.openxmlformats.org/officeDocument/2006/relationships/tags" Target="../tags/tag217.xml"/><Relationship Id="rId84" Type="http://schemas.openxmlformats.org/officeDocument/2006/relationships/tags" Target="../tags/tag238.xml"/><Relationship Id="rId138" Type="http://schemas.openxmlformats.org/officeDocument/2006/relationships/tags" Target="../tags/tag292.xml"/><Relationship Id="rId159" Type="http://schemas.openxmlformats.org/officeDocument/2006/relationships/tags" Target="../tags/tag313.xml"/><Relationship Id="rId170" Type="http://schemas.openxmlformats.org/officeDocument/2006/relationships/tags" Target="../tags/tag324.xml"/><Relationship Id="rId191" Type="http://schemas.openxmlformats.org/officeDocument/2006/relationships/tags" Target="../tags/tag345.xml"/><Relationship Id="rId205" Type="http://schemas.openxmlformats.org/officeDocument/2006/relationships/tags" Target="../tags/tag359.xml"/><Relationship Id="rId226" Type="http://schemas.openxmlformats.org/officeDocument/2006/relationships/tags" Target="../tags/tag380.xml"/><Relationship Id="rId247" Type="http://schemas.openxmlformats.org/officeDocument/2006/relationships/tags" Target="../tags/tag401.xml"/><Relationship Id="rId107" Type="http://schemas.openxmlformats.org/officeDocument/2006/relationships/tags" Target="../tags/tag261.xml"/><Relationship Id="rId11" Type="http://schemas.openxmlformats.org/officeDocument/2006/relationships/tags" Target="../tags/tag165.xml"/><Relationship Id="rId32" Type="http://schemas.openxmlformats.org/officeDocument/2006/relationships/tags" Target="../tags/tag186.xml"/><Relationship Id="rId53" Type="http://schemas.openxmlformats.org/officeDocument/2006/relationships/tags" Target="../tags/tag207.xml"/><Relationship Id="rId74" Type="http://schemas.openxmlformats.org/officeDocument/2006/relationships/tags" Target="../tags/tag228.xml"/><Relationship Id="rId128" Type="http://schemas.openxmlformats.org/officeDocument/2006/relationships/tags" Target="../tags/tag282.xml"/><Relationship Id="rId149" Type="http://schemas.openxmlformats.org/officeDocument/2006/relationships/tags" Target="../tags/tag303.xml"/><Relationship Id="rId5" Type="http://schemas.openxmlformats.org/officeDocument/2006/relationships/tags" Target="../tags/tag159.xml"/><Relationship Id="rId95" Type="http://schemas.openxmlformats.org/officeDocument/2006/relationships/tags" Target="../tags/tag249.xml"/><Relationship Id="rId160" Type="http://schemas.openxmlformats.org/officeDocument/2006/relationships/tags" Target="../tags/tag314.xml"/><Relationship Id="rId181" Type="http://schemas.openxmlformats.org/officeDocument/2006/relationships/tags" Target="../tags/tag335.xml"/><Relationship Id="rId216" Type="http://schemas.openxmlformats.org/officeDocument/2006/relationships/tags" Target="../tags/tag370.xml"/><Relationship Id="rId237" Type="http://schemas.openxmlformats.org/officeDocument/2006/relationships/tags" Target="../tags/tag391.xml"/><Relationship Id="rId22" Type="http://schemas.openxmlformats.org/officeDocument/2006/relationships/tags" Target="../tags/tag176.xml"/><Relationship Id="rId43" Type="http://schemas.openxmlformats.org/officeDocument/2006/relationships/tags" Target="../tags/tag197.xml"/><Relationship Id="rId64" Type="http://schemas.openxmlformats.org/officeDocument/2006/relationships/tags" Target="../tags/tag218.xml"/><Relationship Id="rId118" Type="http://schemas.openxmlformats.org/officeDocument/2006/relationships/tags" Target="../tags/tag272.xml"/><Relationship Id="rId139" Type="http://schemas.openxmlformats.org/officeDocument/2006/relationships/tags" Target="../tags/tag293.xml"/><Relationship Id="rId85" Type="http://schemas.openxmlformats.org/officeDocument/2006/relationships/tags" Target="../tags/tag239.xml"/><Relationship Id="rId150" Type="http://schemas.openxmlformats.org/officeDocument/2006/relationships/tags" Target="../tags/tag304.xml"/><Relationship Id="rId171" Type="http://schemas.openxmlformats.org/officeDocument/2006/relationships/tags" Target="../tags/tag325.xml"/><Relationship Id="rId192" Type="http://schemas.openxmlformats.org/officeDocument/2006/relationships/tags" Target="../tags/tag346.xml"/><Relationship Id="rId206" Type="http://schemas.openxmlformats.org/officeDocument/2006/relationships/tags" Target="../tags/tag360.xml"/><Relationship Id="rId227" Type="http://schemas.openxmlformats.org/officeDocument/2006/relationships/tags" Target="../tags/tag381.xml"/><Relationship Id="rId248" Type="http://schemas.openxmlformats.org/officeDocument/2006/relationships/tags" Target="../tags/tag402.xml"/><Relationship Id="rId12" Type="http://schemas.openxmlformats.org/officeDocument/2006/relationships/tags" Target="../tags/tag166.xml"/><Relationship Id="rId33" Type="http://schemas.openxmlformats.org/officeDocument/2006/relationships/tags" Target="../tags/tag187.xml"/><Relationship Id="rId108" Type="http://schemas.openxmlformats.org/officeDocument/2006/relationships/tags" Target="../tags/tag262.xml"/><Relationship Id="rId129" Type="http://schemas.openxmlformats.org/officeDocument/2006/relationships/tags" Target="../tags/tag283.xml"/><Relationship Id="rId54" Type="http://schemas.openxmlformats.org/officeDocument/2006/relationships/tags" Target="../tags/tag208.xml"/><Relationship Id="rId70" Type="http://schemas.openxmlformats.org/officeDocument/2006/relationships/tags" Target="../tags/tag224.xml"/><Relationship Id="rId75" Type="http://schemas.openxmlformats.org/officeDocument/2006/relationships/tags" Target="../tags/tag229.xml"/><Relationship Id="rId91" Type="http://schemas.openxmlformats.org/officeDocument/2006/relationships/tags" Target="../tags/tag245.xml"/><Relationship Id="rId96" Type="http://schemas.openxmlformats.org/officeDocument/2006/relationships/tags" Target="../tags/tag250.xml"/><Relationship Id="rId140" Type="http://schemas.openxmlformats.org/officeDocument/2006/relationships/tags" Target="../tags/tag294.xml"/><Relationship Id="rId145" Type="http://schemas.openxmlformats.org/officeDocument/2006/relationships/tags" Target="../tags/tag299.xml"/><Relationship Id="rId161" Type="http://schemas.openxmlformats.org/officeDocument/2006/relationships/tags" Target="../tags/tag315.xml"/><Relationship Id="rId166" Type="http://schemas.openxmlformats.org/officeDocument/2006/relationships/tags" Target="../tags/tag320.xml"/><Relationship Id="rId182" Type="http://schemas.openxmlformats.org/officeDocument/2006/relationships/tags" Target="../tags/tag336.xml"/><Relationship Id="rId187" Type="http://schemas.openxmlformats.org/officeDocument/2006/relationships/tags" Target="../tags/tag341.xml"/><Relationship Id="rId217" Type="http://schemas.openxmlformats.org/officeDocument/2006/relationships/tags" Target="../tags/tag371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212" Type="http://schemas.openxmlformats.org/officeDocument/2006/relationships/tags" Target="../tags/tag366.xml"/><Relationship Id="rId233" Type="http://schemas.openxmlformats.org/officeDocument/2006/relationships/tags" Target="../tags/tag387.xml"/><Relationship Id="rId238" Type="http://schemas.openxmlformats.org/officeDocument/2006/relationships/tags" Target="../tags/tag392.xml"/><Relationship Id="rId254" Type="http://schemas.openxmlformats.org/officeDocument/2006/relationships/tags" Target="../tags/tag408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49" Type="http://schemas.openxmlformats.org/officeDocument/2006/relationships/tags" Target="../tags/tag203.xml"/><Relationship Id="rId114" Type="http://schemas.openxmlformats.org/officeDocument/2006/relationships/tags" Target="../tags/tag268.xml"/><Relationship Id="rId119" Type="http://schemas.openxmlformats.org/officeDocument/2006/relationships/tags" Target="../tags/tag273.xml"/><Relationship Id="rId44" Type="http://schemas.openxmlformats.org/officeDocument/2006/relationships/tags" Target="../tags/tag198.xml"/><Relationship Id="rId60" Type="http://schemas.openxmlformats.org/officeDocument/2006/relationships/tags" Target="../tags/tag214.xml"/><Relationship Id="rId65" Type="http://schemas.openxmlformats.org/officeDocument/2006/relationships/tags" Target="../tags/tag219.xml"/><Relationship Id="rId81" Type="http://schemas.openxmlformats.org/officeDocument/2006/relationships/tags" Target="../tags/tag235.xml"/><Relationship Id="rId86" Type="http://schemas.openxmlformats.org/officeDocument/2006/relationships/tags" Target="../tags/tag240.xml"/><Relationship Id="rId130" Type="http://schemas.openxmlformats.org/officeDocument/2006/relationships/tags" Target="../tags/tag284.xml"/><Relationship Id="rId135" Type="http://schemas.openxmlformats.org/officeDocument/2006/relationships/tags" Target="../tags/tag289.xml"/><Relationship Id="rId151" Type="http://schemas.openxmlformats.org/officeDocument/2006/relationships/tags" Target="../tags/tag305.xml"/><Relationship Id="rId156" Type="http://schemas.openxmlformats.org/officeDocument/2006/relationships/tags" Target="../tags/tag310.xml"/><Relationship Id="rId177" Type="http://schemas.openxmlformats.org/officeDocument/2006/relationships/tags" Target="../tags/tag331.xml"/><Relationship Id="rId198" Type="http://schemas.openxmlformats.org/officeDocument/2006/relationships/tags" Target="../tags/tag352.xml"/><Relationship Id="rId172" Type="http://schemas.openxmlformats.org/officeDocument/2006/relationships/tags" Target="../tags/tag326.xml"/><Relationship Id="rId193" Type="http://schemas.openxmlformats.org/officeDocument/2006/relationships/tags" Target="../tags/tag347.xml"/><Relationship Id="rId202" Type="http://schemas.openxmlformats.org/officeDocument/2006/relationships/tags" Target="../tags/tag356.xml"/><Relationship Id="rId207" Type="http://schemas.openxmlformats.org/officeDocument/2006/relationships/tags" Target="../tags/tag361.xml"/><Relationship Id="rId223" Type="http://schemas.openxmlformats.org/officeDocument/2006/relationships/tags" Target="../tags/tag377.xml"/><Relationship Id="rId228" Type="http://schemas.openxmlformats.org/officeDocument/2006/relationships/tags" Target="../tags/tag382.xml"/><Relationship Id="rId244" Type="http://schemas.openxmlformats.org/officeDocument/2006/relationships/tags" Target="../tags/tag398.xml"/><Relationship Id="rId249" Type="http://schemas.openxmlformats.org/officeDocument/2006/relationships/tags" Target="../tags/tag403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9" Type="http://schemas.openxmlformats.org/officeDocument/2006/relationships/tags" Target="../tags/tag193.xml"/><Relationship Id="rId109" Type="http://schemas.openxmlformats.org/officeDocument/2006/relationships/tags" Target="../tags/tag263.xml"/><Relationship Id="rId34" Type="http://schemas.openxmlformats.org/officeDocument/2006/relationships/tags" Target="../tags/tag188.xml"/><Relationship Id="rId50" Type="http://schemas.openxmlformats.org/officeDocument/2006/relationships/tags" Target="../tags/tag204.xml"/><Relationship Id="rId55" Type="http://schemas.openxmlformats.org/officeDocument/2006/relationships/tags" Target="../tags/tag209.xml"/><Relationship Id="rId76" Type="http://schemas.openxmlformats.org/officeDocument/2006/relationships/tags" Target="../tags/tag230.xml"/><Relationship Id="rId97" Type="http://schemas.openxmlformats.org/officeDocument/2006/relationships/tags" Target="../tags/tag251.xml"/><Relationship Id="rId104" Type="http://schemas.openxmlformats.org/officeDocument/2006/relationships/tags" Target="../tags/tag258.xml"/><Relationship Id="rId120" Type="http://schemas.openxmlformats.org/officeDocument/2006/relationships/tags" Target="../tags/tag274.xml"/><Relationship Id="rId125" Type="http://schemas.openxmlformats.org/officeDocument/2006/relationships/tags" Target="../tags/tag279.xml"/><Relationship Id="rId141" Type="http://schemas.openxmlformats.org/officeDocument/2006/relationships/tags" Target="../tags/tag295.xml"/><Relationship Id="rId146" Type="http://schemas.openxmlformats.org/officeDocument/2006/relationships/tags" Target="../tags/tag300.xml"/><Relationship Id="rId167" Type="http://schemas.openxmlformats.org/officeDocument/2006/relationships/tags" Target="../tags/tag321.xml"/><Relationship Id="rId188" Type="http://schemas.openxmlformats.org/officeDocument/2006/relationships/tags" Target="../tags/tag342.xml"/><Relationship Id="rId7" Type="http://schemas.openxmlformats.org/officeDocument/2006/relationships/tags" Target="../tags/tag161.xml"/><Relationship Id="rId71" Type="http://schemas.openxmlformats.org/officeDocument/2006/relationships/tags" Target="../tags/tag225.xml"/><Relationship Id="rId92" Type="http://schemas.openxmlformats.org/officeDocument/2006/relationships/tags" Target="../tags/tag246.xml"/><Relationship Id="rId162" Type="http://schemas.openxmlformats.org/officeDocument/2006/relationships/tags" Target="../tags/tag316.xml"/><Relationship Id="rId183" Type="http://schemas.openxmlformats.org/officeDocument/2006/relationships/tags" Target="../tags/tag337.xml"/><Relationship Id="rId213" Type="http://schemas.openxmlformats.org/officeDocument/2006/relationships/tags" Target="../tags/tag367.xml"/><Relationship Id="rId218" Type="http://schemas.openxmlformats.org/officeDocument/2006/relationships/tags" Target="../tags/tag372.xml"/><Relationship Id="rId234" Type="http://schemas.openxmlformats.org/officeDocument/2006/relationships/tags" Target="../tags/tag388.xml"/><Relationship Id="rId239" Type="http://schemas.openxmlformats.org/officeDocument/2006/relationships/tags" Target="../tags/tag393.xml"/><Relationship Id="rId2" Type="http://schemas.openxmlformats.org/officeDocument/2006/relationships/tags" Target="../tags/tag156.xml"/><Relationship Id="rId29" Type="http://schemas.openxmlformats.org/officeDocument/2006/relationships/tags" Target="../tags/tag183.xml"/><Relationship Id="rId250" Type="http://schemas.openxmlformats.org/officeDocument/2006/relationships/tags" Target="../tags/tag404.xml"/><Relationship Id="rId255" Type="http://schemas.openxmlformats.org/officeDocument/2006/relationships/tags" Target="../tags/tag409.xml"/><Relationship Id="rId24" Type="http://schemas.openxmlformats.org/officeDocument/2006/relationships/tags" Target="../tags/tag178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66" Type="http://schemas.openxmlformats.org/officeDocument/2006/relationships/tags" Target="../tags/tag220.xml"/><Relationship Id="rId87" Type="http://schemas.openxmlformats.org/officeDocument/2006/relationships/tags" Target="../tags/tag241.xml"/><Relationship Id="rId110" Type="http://schemas.openxmlformats.org/officeDocument/2006/relationships/tags" Target="../tags/tag264.xml"/><Relationship Id="rId115" Type="http://schemas.openxmlformats.org/officeDocument/2006/relationships/tags" Target="../tags/tag269.xml"/><Relationship Id="rId131" Type="http://schemas.openxmlformats.org/officeDocument/2006/relationships/tags" Target="../tags/tag285.xml"/><Relationship Id="rId136" Type="http://schemas.openxmlformats.org/officeDocument/2006/relationships/tags" Target="../tags/tag290.xml"/><Relationship Id="rId157" Type="http://schemas.openxmlformats.org/officeDocument/2006/relationships/tags" Target="../tags/tag311.xml"/><Relationship Id="rId178" Type="http://schemas.openxmlformats.org/officeDocument/2006/relationships/tags" Target="../tags/tag332.xml"/><Relationship Id="rId61" Type="http://schemas.openxmlformats.org/officeDocument/2006/relationships/tags" Target="../tags/tag215.xml"/><Relationship Id="rId82" Type="http://schemas.openxmlformats.org/officeDocument/2006/relationships/tags" Target="../tags/tag236.xml"/><Relationship Id="rId152" Type="http://schemas.openxmlformats.org/officeDocument/2006/relationships/tags" Target="../tags/tag306.xml"/><Relationship Id="rId173" Type="http://schemas.openxmlformats.org/officeDocument/2006/relationships/tags" Target="../tags/tag327.xml"/><Relationship Id="rId194" Type="http://schemas.openxmlformats.org/officeDocument/2006/relationships/tags" Target="../tags/tag348.xml"/><Relationship Id="rId199" Type="http://schemas.openxmlformats.org/officeDocument/2006/relationships/tags" Target="../tags/tag353.xml"/><Relationship Id="rId203" Type="http://schemas.openxmlformats.org/officeDocument/2006/relationships/tags" Target="../tags/tag357.xml"/><Relationship Id="rId208" Type="http://schemas.openxmlformats.org/officeDocument/2006/relationships/tags" Target="../tags/tag362.xml"/><Relationship Id="rId229" Type="http://schemas.openxmlformats.org/officeDocument/2006/relationships/tags" Target="../tags/tag383.xml"/><Relationship Id="rId19" Type="http://schemas.openxmlformats.org/officeDocument/2006/relationships/tags" Target="../tags/tag173.xml"/><Relationship Id="rId224" Type="http://schemas.openxmlformats.org/officeDocument/2006/relationships/tags" Target="../tags/tag378.xml"/><Relationship Id="rId240" Type="http://schemas.openxmlformats.org/officeDocument/2006/relationships/tags" Target="../tags/tag394.xml"/><Relationship Id="rId245" Type="http://schemas.openxmlformats.org/officeDocument/2006/relationships/tags" Target="../tags/tag399.xml"/><Relationship Id="rId14" Type="http://schemas.openxmlformats.org/officeDocument/2006/relationships/tags" Target="../tags/tag168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56" Type="http://schemas.openxmlformats.org/officeDocument/2006/relationships/tags" Target="../tags/tag210.xml"/><Relationship Id="rId77" Type="http://schemas.openxmlformats.org/officeDocument/2006/relationships/tags" Target="../tags/tag231.xml"/><Relationship Id="rId100" Type="http://schemas.openxmlformats.org/officeDocument/2006/relationships/tags" Target="../tags/tag254.xml"/><Relationship Id="rId105" Type="http://schemas.openxmlformats.org/officeDocument/2006/relationships/tags" Target="../tags/tag259.xml"/><Relationship Id="rId126" Type="http://schemas.openxmlformats.org/officeDocument/2006/relationships/tags" Target="../tags/tag280.xml"/><Relationship Id="rId147" Type="http://schemas.openxmlformats.org/officeDocument/2006/relationships/tags" Target="../tags/tag301.xml"/><Relationship Id="rId168" Type="http://schemas.openxmlformats.org/officeDocument/2006/relationships/tags" Target="../tags/tag322.xml"/><Relationship Id="rId8" Type="http://schemas.openxmlformats.org/officeDocument/2006/relationships/tags" Target="../tags/tag162.xml"/><Relationship Id="rId51" Type="http://schemas.openxmlformats.org/officeDocument/2006/relationships/tags" Target="../tags/tag205.xml"/><Relationship Id="rId72" Type="http://schemas.openxmlformats.org/officeDocument/2006/relationships/tags" Target="../tags/tag226.xml"/><Relationship Id="rId93" Type="http://schemas.openxmlformats.org/officeDocument/2006/relationships/tags" Target="../tags/tag247.xml"/><Relationship Id="rId98" Type="http://schemas.openxmlformats.org/officeDocument/2006/relationships/tags" Target="../tags/tag252.xml"/><Relationship Id="rId121" Type="http://schemas.openxmlformats.org/officeDocument/2006/relationships/tags" Target="../tags/tag275.xml"/><Relationship Id="rId142" Type="http://schemas.openxmlformats.org/officeDocument/2006/relationships/tags" Target="../tags/tag296.xml"/><Relationship Id="rId163" Type="http://schemas.openxmlformats.org/officeDocument/2006/relationships/tags" Target="../tags/tag317.xml"/><Relationship Id="rId184" Type="http://schemas.openxmlformats.org/officeDocument/2006/relationships/tags" Target="../tags/tag338.xml"/><Relationship Id="rId189" Type="http://schemas.openxmlformats.org/officeDocument/2006/relationships/tags" Target="../tags/tag343.xml"/><Relationship Id="rId219" Type="http://schemas.openxmlformats.org/officeDocument/2006/relationships/tags" Target="../tags/tag373.xml"/><Relationship Id="rId3" Type="http://schemas.openxmlformats.org/officeDocument/2006/relationships/tags" Target="../tags/tag157.xml"/><Relationship Id="rId214" Type="http://schemas.openxmlformats.org/officeDocument/2006/relationships/tags" Target="../tags/tag368.xml"/><Relationship Id="rId230" Type="http://schemas.openxmlformats.org/officeDocument/2006/relationships/tags" Target="../tags/tag384.xml"/><Relationship Id="rId235" Type="http://schemas.openxmlformats.org/officeDocument/2006/relationships/tags" Target="../tags/tag389.xml"/><Relationship Id="rId251" Type="http://schemas.openxmlformats.org/officeDocument/2006/relationships/tags" Target="../tags/tag405.xml"/><Relationship Id="rId256" Type="http://schemas.openxmlformats.org/officeDocument/2006/relationships/slideLayout" Target="../slideLayouts/slideLayout1.xml"/><Relationship Id="rId25" Type="http://schemas.openxmlformats.org/officeDocument/2006/relationships/tags" Target="../tags/tag179.xml"/><Relationship Id="rId46" Type="http://schemas.openxmlformats.org/officeDocument/2006/relationships/tags" Target="../tags/tag200.xml"/><Relationship Id="rId67" Type="http://schemas.openxmlformats.org/officeDocument/2006/relationships/tags" Target="../tags/tag221.xml"/><Relationship Id="rId116" Type="http://schemas.openxmlformats.org/officeDocument/2006/relationships/tags" Target="../tags/tag270.xml"/><Relationship Id="rId137" Type="http://schemas.openxmlformats.org/officeDocument/2006/relationships/tags" Target="../tags/tag291.xml"/><Relationship Id="rId158" Type="http://schemas.openxmlformats.org/officeDocument/2006/relationships/tags" Target="../tags/tag312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62" Type="http://schemas.openxmlformats.org/officeDocument/2006/relationships/tags" Target="../tags/tag216.xml"/><Relationship Id="rId83" Type="http://schemas.openxmlformats.org/officeDocument/2006/relationships/tags" Target="../tags/tag237.xml"/><Relationship Id="rId88" Type="http://schemas.openxmlformats.org/officeDocument/2006/relationships/tags" Target="../tags/tag242.xml"/><Relationship Id="rId111" Type="http://schemas.openxmlformats.org/officeDocument/2006/relationships/tags" Target="../tags/tag265.xml"/><Relationship Id="rId132" Type="http://schemas.openxmlformats.org/officeDocument/2006/relationships/tags" Target="../tags/tag286.xml"/><Relationship Id="rId153" Type="http://schemas.openxmlformats.org/officeDocument/2006/relationships/tags" Target="../tags/tag307.xml"/><Relationship Id="rId174" Type="http://schemas.openxmlformats.org/officeDocument/2006/relationships/tags" Target="../tags/tag328.xml"/><Relationship Id="rId179" Type="http://schemas.openxmlformats.org/officeDocument/2006/relationships/tags" Target="../tags/tag333.xml"/><Relationship Id="rId195" Type="http://schemas.openxmlformats.org/officeDocument/2006/relationships/tags" Target="../tags/tag349.xml"/><Relationship Id="rId209" Type="http://schemas.openxmlformats.org/officeDocument/2006/relationships/tags" Target="../tags/tag363.xml"/><Relationship Id="rId190" Type="http://schemas.openxmlformats.org/officeDocument/2006/relationships/tags" Target="../tags/tag344.xml"/><Relationship Id="rId204" Type="http://schemas.openxmlformats.org/officeDocument/2006/relationships/tags" Target="../tags/tag358.xml"/><Relationship Id="rId220" Type="http://schemas.openxmlformats.org/officeDocument/2006/relationships/tags" Target="../tags/tag374.xml"/><Relationship Id="rId225" Type="http://schemas.openxmlformats.org/officeDocument/2006/relationships/tags" Target="../tags/tag379.xml"/><Relationship Id="rId241" Type="http://schemas.openxmlformats.org/officeDocument/2006/relationships/tags" Target="../tags/tag395.xml"/><Relationship Id="rId246" Type="http://schemas.openxmlformats.org/officeDocument/2006/relationships/tags" Target="../tags/tag400.xml"/><Relationship Id="rId15" Type="http://schemas.openxmlformats.org/officeDocument/2006/relationships/tags" Target="../tags/tag169.xml"/><Relationship Id="rId36" Type="http://schemas.openxmlformats.org/officeDocument/2006/relationships/tags" Target="../tags/tag190.xml"/><Relationship Id="rId57" Type="http://schemas.openxmlformats.org/officeDocument/2006/relationships/tags" Target="../tags/tag211.xml"/><Relationship Id="rId106" Type="http://schemas.openxmlformats.org/officeDocument/2006/relationships/tags" Target="../tags/tag260.xml"/><Relationship Id="rId127" Type="http://schemas.openxmlformats.org/officeDocument/2006/relationships/tags" Target="../tags/tag281.xml"/><Relationship Id="rId10" Type="http://schemas.openxmlformats.org/officeDocument/2006/relationships/tags" Target="../tags/tag164.xml"/><Relationship Id="rId31" Type="http://schemas.openxmlformats.org/officeDocument/2006/relationships/tags" Target="../tags/tag185.xml"/><Relationship Id="rId52" Type="http://schemas.openxmlformats.org/officeDocument/2006/relationships/tags" Target="../tags/tag206.xml"/><Relationship Id="rId73" Type="http://schemas.openxmlformats.org/officeDocument/2006/relationships/tags" Target="../tags/tag227.xml"/><Relationship Id="rId78" Type="http://schemas.openxmlformats.org/officeDocument/2006/relationships/tags" Target="../tags/tag232.xml"/><Relationship Id="rId94" Type="http://schemas.openxmlformats.org/officeDocument/2006/relationships/tags" Target="../tags/tag248.xml"/><Relationship Id="rId99" Type="http://schemas.openxmlformats.org/officeDocument/2006/relationships/tags" Target="../tags/tag253.xml"/><Relationship Id="rId101" Type="http://schemas.openxmlformats.org/officeDocument/2006/relationships/tags" Target="../tags/tag255.xml"/><Relationship Id="rId122" Type="http://schemas.openxmlformats.org/officeDocument/2006/relationships/tags" Target="../tags/tag276.xml"/><Relationship Id="rId143" Type="http://schemas.openxmlformats.org/officeDocument/2006/relationships/tags" Target="../tags/tag297.xml"/><Relationship Id="rId148" Type="http://schemas.openxmlformats.org/officeDocument/2006/relationships/tags" Target="../tags/tag302.xml"/><Relationship Id="rId164" Type="http://schemas.openxmlformats.org/officeDocument/2006/relationships/tags" Target="../tags/tag318.xml"/><Relationship Id="rId169" Type="http://schemas.openxmlformats.org/officeDocument/2006/relationships/tags" Target="../tags/tag323.xml"/><Relationship Id="rId185" Type="http://schemas.openxmlformats.org/officeDocument/2006/relationships/tags" Target="../tags/tag33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80" Type="http://schemas.openxmlformats.org/officeDocument/2006/relationships/tags" Target="../tags/tag334.xml"/><Relationship Id="rId210" Type="http://schemas.openxmlformats.org/officeDocument/2006/relationships/tags" Target="../tags/tag364.xml"/><Relationship Id="rId215" Type="http://schemas.openxmlformats.org/officeDocument/2006/relationships/tags" Target="../tags/tag369.xml"/><Relationship Id="rId236" Type="http://schemas.openxmlformats.org/officeDocument/2006/relationships/tags" Target="../tags/tag390.xml"/><Relationship Id="rId26" Type="http://schemas.openxmlformats.org/officeDocument/2006/relationships/tags" Target="../tags/tag180.xml"/><Relationship Id="rId231" Type="http://schemas.openxmlformats.org/officeDocument/2006/relationships/tags" Target="../tags/tag385.xml"/><Relationship Id="rId252" Type="http://schemas.openxmlformats.org/officeDocument/2006/relationships/tags" Target="../tags/tag406.xml"/><Relationship Id="rId47" Type="http://schemas.openxmlformats.org/officeDocument/2006/relationships/tags" Target="../tags/tag201.xml"/><Relationship Id="rId68" Type="http://schemas.openxmlformats.org/officeDocument/2006/relationships/tags" Target="../tags/tag222.xml"/><Relationship Id="rId89" Type="http://schemas.openxmlformats.org/officeDocument/2006/relationships/tags" Target="../tags/tag243.xml"/><Relationship Id="rId112" Type="http://schemas.openxmlformats.org/officeDocument/2006/relationships/tags" Target="../tags/tag266.xml"/><Relationship Id="rId133" Type="http://schemas.openxmlformats.org/officeDocument/2006/relationships/tags" Target="../tags/tag287.xml"/><Relationship Id="rId154" Type="http://schemas.openxmlformats.org/officeDocument/2006/relationships/tags" Target="../tags/tag308.xml"/><Relationship Id="rId175" Type="http://schemas.openxmlformats.org/officeDocument/2006/relationships/tags" Target="../tags/tag329.xml"/><Relationship Id="rId196" Type="http://schemas.openxmlformats.org/officeDocument/2006/relationships/tags" Target="../tags/tag350.xml"/><Relationship Id="rId200" Type="http://schemas.openxmlformats.org/officeDocument/2006/relationships/tags" Target="../tags/tag354.xml"/><Relationship Id="rId16" Type="http://schemas.openxmlformats.org/officeDocument/2006/relationships/tags" Target="../tags/tag170.xml"/><Relationship Id="rId221" Type="http://schemas.openxmlformats.org/officeDocument/2006/relationships/tags" Target="../tags/tag375.xml"/><Relationship Id="rId242" Type="http://schemas.openxmlformats.org/officeDocument/2006/relationships/tags" Target="../tags/tag396.xml"/><Relationship Id="rId37" Type="http://schemas.openxmlformats.org/officeDocument/2006/relationships/tags" Target="../tags/tag191.xml"/><Relationship Id="rId58" Type="http://schemas.openxmlformats.org/officeDocument/2006/relationships/tags" Target="../tags/tag212.xml"/><Relationship Id="rId79" Type="http://schemas.openxmlformats.org/officeDocument/2006/relationships/tags" Target="../tags/tag233.xml"/><Relationship Id="rId102" Type="http://schemas.openxmlformats.org/officeDocument/2006/relationships/tags" Target="../tags/tag256.xml"/><Relationship Id="rId123" Type="http://schemas.openxmlformats.org/officeDocument/2006/relationships/tags" Target="../tags/tag277.xml"/><Relationship Id="rId144" Type="http://schemas.openxmlformats.org/officeDocument/2006/relationships/tags" Target="../tags/tag298.xml"/><Relationship Id="rId90" Type="http://schemas.openxmlformats.org/officeDocument/2006/relationships/tags" Target="../tags/tag244.xml"/><Relationship Id="rId165" Type="http://schemas.openxmlformats.org/officeDocument/2006/relationships/tags" Target="../tags/tag319.xml"/><Relationship Id="rId186" Type="http://schemas.openxmlformats.org/officeDocument/2006/relationships/tags" Target="../tags/tag340.xml"/><Relationship Id="rId211" Type="http://schemas.openxmlformats.org/officeDocument/2006/relationships/tags" Target="../tags/tag365.xml"/><Relationship Id="rId232" Type="http://schemas.openxmlformats.org/officeDocument/2006/relationships/tags" Target="../tags/tag386.xml"/><Relationship Id="rId253" Type="http://schemas.openxmlformats.org/officeDocument/2006/relationships/tags" Target="../tags/tag407.xml"/><Relationship Id="rId27" Type="http://schemas.openxmlformats.org/officeDocument/2006/relationships/tags" Target="../tags/tag181.xml"/><Relationship Id="rId48" Type="http://schemas.openxmlformats.org/officeDocument/2006/relationships/tags" Target="../tags/tag202.xml"/><Relationship Id="rId69" Type="http://schemas.openxmlformats.org/officeDocument/2006/relationships/tags" Target="../tags/tag223.xml"/><Relationship Id="rId113" Type="http://schemas.openxmlformats.org/officeDocument/2006/relationships/tags" Target="../tags/tag267.xml"/><Relationship Id="rId134" Type="http://schemas.openxmlformats.org/officeDocument/2006/relationships/tags" Target="../tags/tag288.xml"/><Relationship Id="rId80" Type="http://schemas.openxmlformats.org/officeDocument/2006/relationships/tags" Target="../tags/tag234.xml"/><Relationship Id="rId155" Type="http://schemas.openxmlformats.org/officeDocument/2006/relationships/tags" Target="../tags/tag309.xml"/><Relationship Id="rId176" Type="http://schemas.openxmlformats.org/officeDocument/2006/relationships/tags" Target="../tags/tag330.xml"/><Relationship Id="rId197" Type="http://schemas.openxmlformats.org/officeDocument/2006/relationships/tags" Target="../tags/tag351.xml"/><Relationship Id="rId201" Type="http://schemas.openxmlformats.org/officeDocument/2006/relationships/tags" Target="../tags/tag355.xml"/><Relationship Id="rId222" Type="http://schemas.openxmlformats.org/officeDocument/2006/relationships/tags" Target="../tags/tag376.xml"/><Relationship Id="rId243" Type="http://schemas.openxmlformats.org/officeDocument/2006/relationships/tags" Target="../tags/tag397.xml"/><Relationship Id="rId17" Type="http://schemas.openxmlformats.org/officeDocument/2006/relationships/tags" Target="../tags/tag171.xml"/><Relationship Id="rId38" Type="http://schemas.openxmlformats.org/officeDocument/2006/relationships/tags" Target="../tags/tag192.xml"/><Relationship Id="rId59" Type="http://schemas.openxmlformats.org/officeDocument/2006/relationships/tags" Target="../tags/tag213.xml"/><Relationship Id="rId103" Type="http://schemas.openxmlformats.org/officeDocument/2006/relationships/tags" Target="../tags/tag257.xml"/><Relationship Id="rId124" Type="http://schemas.openxmlformats.org/officeDocument/2006/relationships/tags" Target="../tags/tag27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26.xml"/><Relationship Id="rId21" Type="http://schemas.openxmlformats.org/officeDocument/2006/relationships/tags" Target="../tags/tag430.xml"/><Relationship Id="rId42" Type="http://schemas.openxmlformats.org/officeDocument/2006/relationships/tags" Target="../tags/tag451.xml"/><Relationship Id="rId63" Type="http://schemas.openxmlformats.org/officeDocument/2006/relationships/tags" Target="../tags/tag472.xml"/><Relationship Id="rId84" Type="http://schemas.openxmlformats.org/officeDocument/2006/relationships/tags" Target="../tags/tag493.xml"/><Relationship Id="rId138" Type="http://schemas.openxmlformats.org/officeDocument/2006/relationships/tags" Target="../tags/tag547.xml"/><Relationship Id="rId159" Type="http://schemas.openxmlformats.org/officeDocument/2006/relationships/tags" Target="../tags/tag568.xml"/><Relationship Id="rId170" Type="http://schemas.openxmlformats.org/officeDocument/2006/relationships/tags" Target="../tags/tag579.xml"/><Relationship Id="rId191" Type="http://schemas.openxmlformats.org/officeDocument/2006/relationships/tags" Target="../tags/tag600.xml"/><Relationship Id="rId205" Type="http://schemas.openxmlformats.org/officeDocument/2006/relationships/tags" Target="../tags/tag614.xml"/><Relationship Id="rId107" Type="http://schemas.openxmlformats.org/officeDocument/2006/relationships/tags" Target="../tags/tag516.xml"/><Relationship Id="rId11" Type="http://schemas.openxmlformats.org/officeDocument/2006/relationships/tags" Target="../tags/tag420.xml"/><Relationship Id="rId32" Type="http://schemas.openxmlformats.org/officeDocument/2006/relationships/tags" Target="../tags/tag441.xml"/><Relationship Id="rId53" Type="http://schemas.openxmlformats.org/officeDocument/2006/relationships/tags" Target="../tags/tag462.xml"/><Relationship Id="rId74" Type="http://schemas.openxmlformats.org/officeDocument/2006/relationships/tags" Target="../tags/tag483.xml"/><Relationship Id="rId128" Type="http://schemas.openxmlformats.org/officeDocument/2006/relationships/tags" Target="../tags/tag537.xml"/><Relationship Id="rId149" Type="http://schemas.openxmlformats.org/officeDocument/2006/relationships/tags" Target="../tags/tag558.xml"/><Relationship Id="rId5" Type="http://schemas.openxmlformats.org/officeDocument/2006/relationships/tags" Target="../tags/tag414.xml"/><Relationship Id="rId95" Type="http://schemas.openxmlformats.org/officeDocument/2006/relationships/tags" Target="../tags/tag504.xml"/><Relationship Id="rId160" Type="http://schemas.openxmlformats.org/officeDocument/2006/relationships/tags" Target="../tags/tag569.xml"/><Relationship Id="rId181" Type="http://schemas.openxmlformats.org/officeDocument/2006/relationships/tags" Target="../tags/tag590.xml"/><Relationship Id="rId216" Type="http://schemas.openxmlformats.org/officeDocument/2006/relationships/tags" Target="../tags/tag625.xml"/><Relationship Id="rId211" Type="http://schemas.openxmlformats.org/officeDocument/2006/relationships/tags" Target="../tags/tag620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64" Type="http://schemas.openxmlformats.org/officeDocument/2006/relationships/tags" Target="../tags/tag473.xml"/><Relationship Id="rId69" Type="http://schemas.openxmlformats.org/officeDocument/2006/relationships/tags" Target="../tags/tag478.xml"/><Relationship Id="rId113" Type="http://schemas.openxmlformats.org/officeDocument/2006/relationships/tags" Target="../tags/tag522.xml"/><Relationship Id="rId118" Type="http://schemas.openxmlformats.org/officeDocument/2006/relationships/tags" Target="../tags/tag527.xml"/><Relationship Id="rId134" Type="http://schemas.openxmlformats.org/officeDocument/2006/relationships/tags" Target="../tags/tag543.xml"/><Relationship Id="rId139" Type="http://schemas.openxmlformats.org/officeDocument/2006/relationships/tags" Target="../tags/tag548.xml"/><Relationship Id="rId80" Type="http://schemas.openxmlformats.org/officeDocument/2006/relationships/tags" Target="../tags/tag489.xml"/><Relationship Id="rId85" Type="http://schemas.openxmlformats.org/officeDocument/2006/relationships/tags" Target="../tags/tag494.xml"/><Relationship Id="rId150" Type="http://schemas.openxmlformats.org/officeDocument/2006/relationships/tags" Target="../tags/tag559.xml"/><Relationship Id="rId155" Type="http://schemas.openxmlformats.org/officeDocument/2006/relationships/tags" Target="../tags/tag564.xml"/><Relationship Id="rId171" Type="http://schemas.openxmlformats.org/officeDocument/2006/relationships/tags" Target="../tags/tag580.xml"/><Relationship Id="rId176" Type="http://schemas.openxmlformats.org/officeDocument/2006/relationships/tags" Target="../tags/tag585.xml"/><Relationship Id="rId192" Type="http://schemas.openxmlformats.org/officeDocument/2006/relationships/tags" Target="../tags/tag601.xml"/><Relationship Id="rId197" Type="http://schemas.openxmlformats.org/officeDocument/2006/relationships/tags" Target="../tags/tag606.xml"/><Relationship Id="rId206" Type="http://schemas.openxmlformats.org/officeDocument/2006/relationships/tags" Target="../tags/tag615.xml"/><Relationship Id="rId201" Type="http://schemas.openxmlformats.org/officeDocument/2006/relationships/tags" Target="../tags/tag610.xml"/><Relationship Id="rId222" Type="http://schemas.openxmlformats.org/officeDocument/2006/relationships/tags" Target="../tags/tag631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59" Type="http://schemas.openxmlformats.org/officeDocument/2006/relationships/tags" Target="../tags/tag468.xml"/><Relationship Id="rId103" Type="http://schemas.openxmlformats.org/officeDocument/2006/relationships/tags" Target="../tags/tag512.xml"/><Relationship Id="rId108" Type="http://schemas.openxmlformats.org/officeDocument/2006/relationships/tags" Target="../tags/tag517.xml"/><Relationship Id="rId124" Type="http://schemas.openxmlformats.org/officeDocument/2006/relationships/tags" Target="../tags/tag533.xml"/><Relationship Id="rId129" Type="http://schemas.openxmlformats.org/officeDocument/2006/relationships/tags" Target="../tags/tag538.xml"/><Relationship Id="rId54" Type="http://schemas.openxmlformats.org/officeDocument/2006/relationships/tags" Target="../tags/tag463.xml"/><Relationship Id="rId70" Type="http://schemas.openxmlformats.org/officeDocument/2006/relationships/tags" Target="../tags/tag479.xml"/><Relationship Id="rId75" Type="http://schemas.openxmlformats.org/officeDocument/2006/relationships/tags" Target="../tags/tag484.xml"/><Relationship Id="rId91" Type="http://schemas.openxmlformats.org/officeDocument/2006/relationships/tags" Target="../tags/tag500.xml"/><Relationship Id="rId96" Type="http://schemas.openxmlformats.org/officeDocument/2006/relationships/tags" Target="../tags/tag505.xml"/><Relationship Id="rId140" Type="http://schemas.openxmlformats.org/officeDocument/2006/relationships/tags" Target="../tags/tag549.xml"/><Relationship Id="rId145" Type="http://schemas.openxmlformats.org/officeDocument/2006/relationships/tags" Target="../tags/tag554.xml"/><Relationship Id="rId161" Type="http://schemas.openxmlformats.org/officeDocument/2006/relationships/tags" Target="../tags/tag570.xml"/><Relationship Id="rId166" Type="http://schemas.openxmlformats.org/officeDocument/2006/relationships/tags" Target="../tags/tag575.xml"/><Relationship Id="rId182" Type="http://schemas.openxmlformats.org/officeDocument/2006/relationships/tags" Target="../tags/tag591.xml"/><Relationship Id="rId187" Type="http://schemas.openxmlformats.org/officeDocument/2006/relationships/tags" Target="../tags/tag596.xml"/><Relationship Id="rId217" Type="http://schemas.openxmlformats.org/officeDocument/2006/relationships/tags" Target="../tags/tag626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212" Type="http://schemas.openxmlformats.org/officeDocument/2006/relationships/tags" Target="../tags/tag621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49" Type="http://schemas.openxmlformats.org/officeDocument/2006/relationships/tags" Target="../tags/tag458.xml"/><Relationship Id="rId114" Type="http://schemas.openxmlformats.org/officeDocument/2006/relationships/tags" Target="../tags/tag523.xml"/><Relationship Id="rId119" Type="http://schemas.openxmlformats.org/officeDocument/2006/relationships/tags" Target="../tags/tag528.xml"/><Relationship Id="rId44" Type="http://schemas.openxmlformats.org/officeDocument/2006/relationships/tags" Target="../tags/tag453.xml"/><Relationship Id="rId60" Type="http://schemas.openxmlformats.org/officeDocument/2006/relationships/tags" Target="../tags/tag469.xml"/><Relationship Id="rId65" Type="http://schemas.openxmlformats.org/officeDocument/2006/relationships/tags" Target="../tags/tag474.xml"/><Relationship Id="rId81" Type="http://schemas.openxmlformats.org/officeDocument/2006/relationships/tags" Target="../tags/tag490.xml"/><Relationship Id="rId86" Type="http://schemas.openxmlformats.org/officeDocument/2006/relationships/tags" Target="../tags/tag495.xml"/><Relationship Id="rId130" Type="http://schemas.openxmlformats.org/officeDocument/2006/relationships/tags" Target="../tags/tag539.xml"/><Relationship Id="rId135" Type="http://schemas.openxmlformats.org/officeDocument/2006/relationships/tags" Target="../tags/tag544.xml"/><Relationship Id="rId151" Type="http://schemas.openxmlformats.org/officeDocument/2006/relationships/tags" Target="../tags/tag560.xml"/><Relationship Id="rId156" Type="http://schemas.openxmlformats.org/officeDocument/2006/relationships/tags" Target="../tags/tag565.xml"/><Relationship Id="rId177" Type="http://schemas.openxmlformats.org/officeDocument/2006/relationships/tags" Target="../tags/tag586.xml"/><Relationship Id="rId198" Type="http://schemas.openxmlformats.org/officeDocument/2006/relationships/tags" Target="../tags/tag607.xml"/><Relationship Id="rId172" Type="http://schemas.openxmlformats.org/officeDocument/2006/relationships/tags" Target="../tags/tag581.xml"/><Relationship Id="rId193" Type="http://schemas.openxmlformats.org/officeDocument/2006/relationships/tags" Target="../tags/tag602.xml"/><Relationship Id="rId202" Type="http://schemas.openxmlformats.org/officeDocument/2006/relationships/tags" Target="../tags/tag611.xml"/><Relationship Id="rId207" Type="http://schemas.openxmlformats.org/officeDocument/2006/relationships/tags" Target="../tags/tag616.xml"/><Relationship Id="rId223" Type="http://schemas.openxmlformats.org/officeDocument/2006/relationships/tags" Target="../tags/tag632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39" Type="http://schemas.openxmlformats.org/officeDocument/2006/relationships/tags" Target="../tags/tag448.xml"/><Relationship Id="rId109" Type="http://schemas.openxmlformats.org/officeDocument/2006/relationships/tags" Target="../tags/tag518.xml"/><Relationship Id="rId34" Type="http://schemas.openxmlformats.org/officeDocument/2006/relationships/tags" Target="../tags/tag443.xml"/><Relationship Id="rId50" Type="http://schemas.openxmlformats.org/officeDocument/2006/relationships/tags" Target="../tags/tag459.xml"/><Relationship Id="rId55" Type="http://schemas.openxmlformats.org/officeDocument/2006/relationships/tags" Target="../tags/tag464.xml"/><Relationship Id="rId76" Type="http://schemas.openxmlformats.org/officeDocument/2006/relationships/tags" Target="../tags/tag485.xml"/><Relationship Id="rId97" Type="http://schemas.openxmlformats.org/officeDocument/2006/relationships/tags" Target="../tags/tag506.xml"/><Relationship Id="rId104" Type="http://schemas.openxmlformats.org/officeDocument/2006/relationships/tags" Target="../tags/tag513.xml"/><Relationship Id="rId120" Type="http://schemas.openxmlformats.org/officeDocument/2006/relationships/tags" Target="../tags/tag529.xml"/><Relationship Id="rId125" Type="http://schemas.openxmlformats.org/officeDocument/2006/relationships/tags" Target="../tags/tag534.xml"/><Relationship Id="rId141" Type="http://schemas.openxmlformats.org/officeDocument/2006/relationships/tags" Target="../tags/tag550.xml"/><Relationship Id="rId146" Type="http://schemas.openxmlformats.org/officeDocument/2006/relationships/tags" Target="../tags/tag555.xml"/><Relationship Id="rId167" Type="http://schemas.openxmlformats.org/officeDocument/2006/relationships/tags" Target="../tags/tag576.xml"/><Relationship Id="rId188" Type="http://schemas.openxmlformats.org/officeDocument/2006/relationships/tags" Target="../tags/tag597.xml"/><Relationship Id="rId7" Type="http://schemas.openxmlformats.org/officeDocument/2006/relationships/tags" Target="../tags/tag416.xml"/><Relationship Id="rId71" Type="http://schemas.openxmlformats.org/officeDocument/2006/relationships/tags" Target="../tags/tag480.xml"/><Relationship Id="rId92" Type="http://schemas.openxmlformats.org/officeDocument/2006/relationships/tags" Target="../tags/tag501.xml"/><Relationship Id="rId162" Type="http://schemas.openxmlformats.org/officeDocument/2006/relationships/tags" Target="../tags/tag571.xml"/><Relationship Id="rId183" Type="http://schemas.openxmlformats.org/officeDocument/2006/relationships/tags" Target="../tags/tag592.xml"/><Relationship Id="rId213" Type="http://schemas.openxmlformats.org/officeDocument/2006/relationships/tags" Target="../tags/tag622.xml"/><Relationship Id="rId218" Type="http://schemas.openxmlformats.org/officeDocument/2006/relationships/tags" Target="../tags/tag627.xml"/><Relationship Id="rId2" Type="http://schemas.openxmlformats.org/officeDocument/2006/relationships/tags" Target="../tags/tag411.xml"/><Relationship Id="rId29" Type="http://schemas.openxmlformats.org/officeDocument/2006/relationships/tags" Target="../tags/tag438.xml"/><Relationship Id="rId24" Type="http://schemas.openxmlformats.org/officeDocument/2006/relationships/tags" Target="../tags/tag433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66" Type="http://schemas.openxmlformats.org/officeDocument/2006/relationships/tags" Target="../tags/tag475.xml"/><Relationship Id="rId87" Type="http://schemas.openxmlformats.org/officeDocument/2006/relationships/tags" Target="../tags/tag496.xml"/><Relationship Id="rId110" Type="http://schemas.openxmlformats.org/officeDocument/2006/relationships/tags" Target="../tags/tag519.xml"/><Relationship Id="rId115" Type="http://schemas.openxmlformats.org/officeDocument/2006/relationships/tags" Target="../tags/tag524.xml"/><Relationship Id="rId131" Type="http://schemas.openxmlformats.org/officeDocument/2006/relationships/tags" Target="../tags/tag540.xml"/><Relationship Id="rId136" Type="http://schemas.openxmlformats.org/officeDocument/2006/relationships/tags" Target="../tags/tag545.xml"/><Relationship Id="rId157" Type="http://schemas.openxmlformats.org/officeDocument/2006/relationships/tags" Target="../tags/tag566.xml"/><Relationship Id="rId178" Type="http://schemas.openxmlformats.org/officeDocument/2006/relationships/tags" Target="../tags/tag587.xml"/><Relationship Id="rId61" Type="http://schemas.openxmlformats.org/officeDocument/2006/relationships/tags" Target="../tags/tag470.xml"/><Relationship Id="rId82" Type="http://schemas.openxmlformats.org/officeDocument/2006/relationships/tags" Target="../tags/tag491.xml"/><Relationship Id="rId152" Type="http://schemas.openxmlformats.org/officeDocument/2006/relationships/tags" Target="../tags/tag561.xml"/><Relationship Id="rId173" Type="http://schemas.openxmlformats.org/officeDocument/2006/relationships/tags" Target="../tags/tag582.xml"/><Relationship Id="rId194" Type="http://schemas.openxmlformats.org/officeDocument/2006/relationships/tags" Target="../tags/tag603.xml"/><Relationship Id="rId199" Type="http://schemas.openxmlformats.org/officeDocument/2006/relationships/tags" Target="../tags/tag608.xml"/><Relationship Id="rId203" Type="http://schemas.openxmlformats.org/officeDocument/2006/relationships/tags" Target="../tags/tag612.xml"/><Relationship Id="rId208" Type="http://schemas.openxmlformats.org/officeDocument/2006/relationships/tags" Target="../tags/tag617.xml"/><Relationship Id="rId19" Type="http://schemas.openxmlformats.org/officeDocument/2006/relationships/tags" Target="../tags/tag428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423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56" Type="http://schemas.openxmlformats.org/officeDocument/2006/relationships/tags" Target="../tags/tag465.xml"/><Relationship Id="rId77" Type="http://schemas.openxmlformats.org/officeDocument/2006/relationships/tags" Target="../tags/tag486.xml"/><Relationship Id="rId100" Type="http://schemas.openxmlformats.org/officeDocument/2006/relationships/tags" Target="../tags/tag509.xml"/><Relationship Id="rId105" Type="http://schemas.openxmlformats.org/officeDocument/2006/relationships/tags" Target="../tags/tag514.xml"/><Relationship Id="rId126" Type="http://schemas.openxmlformats.org/officeDocument/2006/relationships/tags" Target="../tags/tag535.xml"/><Relationship Id="rId147" Type="http://schemas.openxmlformats.org/officeDocument/2006/relationships/tags" Target="../tags/tag556.xml"/><Relationship Id="rId168" Type="http://schemas.openxmlformats.org/officeDocument/2006/relationships/tags" Target="../tags/tag577.xml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72" Type="http://schemas.openxmlformats.org/officeDocument/2006/relationships/tags" Target="../tags/tag481.xml"/><Relationship Id="rId93" Type="http://schemas.openxmlformats.org/officeDocument/2006/relationships/tags" Target="../tags/tag502.xml"/><Relationship Id="rId98" Type="http://schemas.openxmlformats.org/officeDocument/2006/relationships/tags" Target="../tags/tag507.xml"/><Relationship Id="rId121" Type="http://schemas.openxmlformats.org/officeDocument/2006/relationships/tags" Target="../tags/tag530.xml"/><Relationship Id="rId142" Type="http://schemas.openxmlformats.org/officeDocument/2006/relationships/tags" Target="../tags/tag551.xml"/><Relationship Id="rId163" Type="http://schemas.openxmlformats.org/officeDocument/2006/relationships/tags" Target="../tags/tag572.xml"/><Relationship Id="rId184" Type="http://schemas.openxmlformats.org/officeDocument/2006/relationships/tags" Target="../tags/tag593.xml"/><Relationship Id="rId189" Type="http://schemas.openxmlformats.org/officeDocument/2006/relationships/tags" Target="../tags/tag598.xml"/><Relationship Id="rId219" Type="http://schemas.openxmlformats.org/officeDocument/2006/relationships/tags" Target="../tags/tag628.xml"/><Relationship Id="rId3" Type="http://schemas.openxmlformats.org/officeDocument/2006/relationships/tags" Target="../tags/tag412.xml"/><Relationship Id="rId214" Type="http://schemas.openxmlformats.org/officeDocument/2006/relationships/tags" Target="../tags/tag623.xml"/><Relationship Id="rId25" Type="http://schemas.openxmlformats.org/officeDocument/2006/relationships/tags" Target="../tags/tag434.xml"/><Relationship Id="rId46" Type="http://schemas.openxmlformats.org/officeDocument/2006/relationships/tags" Target="../tags/tag455.xml"/><Relationship Id="rId67" Type="http://schemas.openxmlformats.org/officeDocument/2006/relationships/tags" Target="../tags/tag476.xml"/><Relationship Id="rId116" Type="http://schemas.openxmlformats.org/officeDocument/2006/relationships/tags" Target="../tags/tag525.xml"/><Relationship Id="rId137" Type="http://schemas.openxmlformats.org/officeDocument/2006/relationships/tags" Target="../tags/tag546.xml"/><Relationship Id="rId158" Type="http://schemas.openxmlformats.org/officeDocument/2006/relationships/tags" Target="../tags/tag567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62" Type="http://schemas.openxmlformats.org/officeDocument/2006/relationships/tags" Target="../tags/tag471.xml"/><Relationship Id="rId83" Type="http://schemas.openxmlformats.org/officeDocument/2006/relationships/tags" Target="../tags/tag492.xml"/><Relationship Id="rId88" Type="http://schemas.openxmlformats.org/officeDocument/2006/relationships/tags" Target="../tags/tag497.xml"/><Relationship Id="rId111" Type="http://schemas.openxmlformats.org/officeDocument/2006/relationships/tags" Target="../tags/tag520.xml"/><Relationship Id="rId132" Type="http://schemas.openxmlformats.org/officeDocument/2006/relationships/tags" Target="../tags/tag541.xml"/><Relationship Id="rId153" Type="http://schemas.openxmlformats.org/officeDocument/2006/relationships/tags" Target="../tags/tag562.xml"/><Relationship Id="rId174" Type="http://schemas.openxmlformats.org/officeDocument/2006/relationships/tags" Target="../tags/tag583.xml"/><Relationship Id="rId179" Type="http://schemas.openxmlformats.org/officeDocument/2006/relationships/tags" Target="../tags/tag588.xml"/><Relationship Id="rId195" Type="http://schemas.openxmlformats.org/officeDocument/2006/relationships/tags" Target="../tags/tag604.xml"/><Relationship Id="rId209" Type="http://schemas.openxmlformats.org/officeDocument/2006/relationships/tags" Target="../tags/tag618.xml"/><Relationship Id="rId190" Type="http://schemas.openxmlformats.org/officeDocument/2006/relationships/tags" Target="../tags/tag599.xml"/><Relationship Id="rId204" Type="http://schemas.openxmlformats.org/officeDocument/2006/relationships/tags" Target="../tags/tag613.xml"/><Relationship Id="rId220" Type="http://schemas.openxmlformats.org/officeDocument/2006/relationships/tags" Target="../tags/tag629.xml"/><Relationship Id="rId15" Type="http://schemas.openxmlformats.org/officeDocument/2006/relationships/tags" Target="../tags/tag424.xml"/><Relationship Id="rId36" Type="http://schemas.openxmlformats.org/officeDocument/2006/relationships/tags" Target="../tags/tag445.xml"/><Relationship Id="rId57" Type="http://schemas.openxmlformats.org/officeDocument/2006/relationships/tags" Target="../tags/tag466.xml"/><Relationship Id="rId106" Type="http://schemas.openxmlformats.org/officeDocument/2006/relationships/tags" Target="../tags/tag515.xml"/><Relationship Id="rId127" Type="http://schemas.openxmlformats.org/officeDocument/2006/relationships/tags" Target="../tags/tag536.xml"/><Relationship Id="rId10" Type="http://schemas.openxmlformats.org/officeDocument/2006/relationships/tags" Target="../tags/tag419.xml"/><Relationship Id="rId31" Type="http://schemas.openxmlformats.org/officeDocument/2006/relationships/tags" Target="../tags/tag440.xml"/><Relationship Id="rId52" Type="http://schemas.openxmlformats.org/officeDocument/2006/relationships/tags" Target="../tags/tag461.xml"/><Relationship Id="rId73" Type="http://schemas.openxmlformats.org/officeDocument/2006/relationships/tags" Target="../tags/tag482.xml"/><Relationship Id="rId78" Type="http://schemas.openxmlformats.org/officeDocument/2006/relationships/tags" Target="../tags/tag487.xml"/><Relationship Id="rId94" Type="http://schemas.openxmlformats.org/officeDocument/2006/relationships/tags" Target="../tags/tag503.xml"/><Relationship Id="rId99" Type="http://schemas.openxmlformats.org/officeDocument/2006/relationships/tags" Target="../tags/tag508.xml"/><Relationship Id="rId101" Type="http://schemas.openxmlformats.org/officeDocument/2006/relationships/tags" Target="../tags/tag510.xml"/><Relationship Id="rId122" Type="http://schemas.openxmlformats.org/officeDocument/2006/relationships/tags" Target="../tags/tag531.xml"/><Relationship Id="rId143" Type="http://schemas.openxmlformats.org/officeDocument/2006/relationships/tags" Target="../tags/tag552.xml"/><Relationship Id="rId148" Type="http://schemas.openxmlformats.org/officeDocument/2006/relationships/tags" Target="../tags/tag557.xml"/><Relationship Id="rId164" Type="http://schemas.openxmlformats.org/officeDocument/2006/relationships/tags" Target="../tags/tag573.xml"/><Relationship Id="rId169" Type="http://schemas.openxmlformats.org/officeDocument/2006/relationships/tags" Target="../tags/tag578.xml"/><Relationship Id="rId185" Type="http://schemas.openxmlformats.org/officeDocument/2006/relationships/tags" Target="../tags/tag594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80" Type="http://schemas.openxmlformats.org/officeDocument/2006/relationships/tags" Target="../tags/tag589.xml"/><Relationship Id="rId210" Type="http://schemas.openxmlformats.org/officeDocument/2006/relationships/tags" Target="../tags/tag619.xml"/><Relationship Id="rId215" Type="http://schemas.openxmlformats.org/officeDocument/2006/relationships/tags" Target="../tags/tag624.xml"/><Relationship Id="rId26" Type="http://schemas.openxmlformats.org/officeDocument/2006/relationships/tags" Target="../tags/tag435.xml"/><Relationship Id="rId47" Type="http://schemas.openxmlformats.org/officeDocument/2006/relationships/tags" Target="../tags/tag456.xml"/><Relationship Id="rId68" Type="http://schemas.openxmlformats.org/officeDocument/2006/relationships/tags" Target="../tags/tag477.xml"/><Relationship Id="rId89" Type="http://schemas.openxmlformats.org/officeDocument/2006/relationships/tags" Target="../tags/tag498.xml"/><Relationship Id="rId112" Type="http://schemas.openxmlformats.org/officeDocument/2006/relationships/tags" Target="../tags/tag521.xml"/><Relationship Id="rId133" Type="http://schemas.openxmlformats.org/officeDocument/2006/relationships/tags" Target="../tags/tag542.xml"/><Relationship Id="rId154" Type="http://schemas.openxmlformats.org/officeDocument/2006/relationships/tags" Target="../tags/tag563.xml"/><Relationship Id="rId175" Type="http://schemas.openxmlformats.org/officeDocument/2006/relationships/tags" Target="../tags/tag584.xml"/><Relationship Id="rId196" Type="http://schemas.openxmlformats.org/officeDocument/2006/relationships/tags" Target="../tags/tag605.xml"/><Relationship Id="rId200" Type="http://schemas.openxmlformats.org/officeDocument/2006/relationships/tags" Target="../tags/tag609.xml"/><Relationship Id="rId16" Type="http://schemas.openxmlformats.org/officeDocument/2006/relationships/tags" Target="../tags/tag425.xml"/><Relationship Id="rId221" Type="http://schemas.openxmlformats.org/officeDocument/2006/relationships/tags" Target="../tags/tag630.xml"/><Relationship Id="rId37" Type="http://schemas.openxmlformats.org/officeDocument/2006/relationships/tags" Target="../tags/tag446.xml"/><Relationship Id="rId58" Type="http://schemas.openxmlformats.org/officeDocument/2006/relationships/tags" Target="../tags/tag467.xml"/><Relationship Id="rId79" Type="http://schemas.openxmlformats.org/officeDocument/2006/relationships/tags" Target="../tags/tag488.xml"/><Relationship Id="rId102" Type="http://schemas.openxmlformats.org/officeDocument/2006/relationships/tags" Target="../tags/tag511.xml"/><Relationship Id="rId123" Type="http://schemas.openxmlformats.org/officeDocument/2006/relationships/tags" Target="../tags/tag532.xml"/><Relationship Id="rId144" Type="http://schemas.openxmlformats.org/officeDocument/2006/relationships/tags" Target="../tags/tag553.xml"/><Relationship Id="rId90" Type="http://schemas.openxmlformats.org/officeDocument/2006/relationships/tags" Target="../tags/tag499.xml"/><Relationship Id="rId165" Type="http://schemas.openxmlformats.org/officeDocument/2006/relationships/tags" Target="../tags/tag574.xml"/><Relationship Id="rId186" Type="http://schemas.openxmlformats.org/officeDocument/2006/relationships/tags" Target="../tags/tag59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49.xml"/><Relationship Id="rId21" Type="http://schemas.openxmlformats.org/officeDocument/2006/relationships/tags" Target="../tags/tag653.xml"/><Relationship Id="rId42" Type="http://schemas.openxmlformats.org/officeDocument/2006/relationships/tags" Target="../tags/tag674.xml"/><Relationship Id="rId63" Type="http://schemas.openxmlformats.org/officeDocument/2006/relationships/tags" Target="../tags/tag695.xml"/><Relationship Id="rId84" Type="http://schemas.openxmlformats.org/officeDocument/2006/relationships/tags" Target="../tags/tag716.xml"/><Relationship Id="rId138" Type="http://schemas.openxmlformats.org/officeDocument/2006/relationships/tags" Target="../tags/tag770.xml"/><Relationship Id="rId159" Type="http://schemas.openxmlformats.org/officeDocument/2006/relationships/tags" Target="../tags/tag791.xml"/><Relationship Id="rId170" Type="http://schemas.openxmlformats.org/officeDocument/2006/relationships/tags" Target="../tags/tag802.xml"/><Relationship Id="rId191" Type="http://schemas.openxmlformats.org/officeDocument/2006/relationships/tags" Target="../tags/tag823.xml"/><Relationship Id="rId205" Type="http://schemas.openxmlformats.org/officeDocument/2006/relationships/tags" Target="../tags/tag837.xml"/><Relationship Id="rId226" Type="http://schemas.openxmlformats.org/officeDocument/2006/relationships/tags" Target="../tags/tag858.xml"/><Relationship Id="rId247" Type="http://schemas.openxmlformats.org/officeDocument/2006/relationships/tags" Target="../tags/tag879.xml"/><Relationship Id="rId107" Type="http://schemas.openxmlformats.org/officeDocument/2006/relationships/tags" Target="../tags/tag739.xml"/><Relationship Id="rId268" Type="http://schemas.openxmlformats.org/officeDocument/2006/relationships/tags" Target="../tags/tag900.xml"/><Relationship Id="rId289" Type="http://schemas.openxmlformats.org/officeDocument/2006/relationships/tags" Target="../tags/tag921.xml"/><Relationship Id="rId11" Type="http://schemas.openxmlformats.org/officeDocument/2006/relationships/tags" Target="../tags/tag643.xml"/><Relationship Id="rId32" Type="http://schemas.openxmlformats.org/officeDocument/2006/relationships/tags" Target="../tags/tag664.xml"/><Relationship Id="rId53" Type="http://schemas.openxmlformats.org/officeDocument/2006/relationships/tags" Target="../tags/tag685.xml"/><Relationship Id="rId74" Type="http://schemas.openxmlformats.org/officeDocument/2006/relationships/tags" Target="../tags/tag706.xml"/><Relationship Id="rId128" Type="http://schemas.openxmlformats.org/officeDocument/2006/relationships/tags" Target="../tags/tag760.xml"/><Relationship Id="rId149" Type="http://schemas.openxmlformats.org/officeDocument/2006/relationships/tags" Target="../tags/tag781.xml"/><Relationship Id="rId5" Type="http://schemas.openxmlformats.org/officeDocument/2006/relationships/tags" Target="../tags/tag637.xml"/><Relationship Id="rId95" Type="http://schemas.openxmlformats.org/officeDocument/2006/relationships/tags" Target="../tags/tag727.xml"/><Relationship Id="rId160" Type="http://schemas.openxmlformats.org/officeDocument/2006/relationships/tags" Target="../tags/tag792.xml"/><Relationship Id="rId181" Type="http://schemas.openxmlformats.org/officeDocument/2006/relationships/tags" Target="../tags/tag813.xml"/><Relationship Id="rId216" Type="http://schemas.openxmlformats.org/officeDocument/2006/relationships/tags" Target="../tags/tag848.xml"/><Relationship Id="rId237" Type="http://schemas.openxmlformats.org/officeDocument/2006/relationships/tags" Target="../tags/tag869.xml"/><Relationship Id="rId258" Type="http://schemas.openxmlformats.org/officeDocument/2006/relationships/tags" Target="../tags/tag890.xml"/><Relationship Id="rId279" Type="http://schemas.openxmlformats.org/officeDocument/2006/relationships/tags" Target="../tags/tag911.xml"/><Relationship Id="rId22" Type="http://schemas.openxmlformats.org/officeDocument/2006/relationships/tags" Target="../tags/tag654.xml"/><Relationship Id="rId43" Type="http://schemas.openxmlformats.org/officeDocument/2006/relationships/tags" Target="../tags/tag675.xml"/><Relationship Id="rId64" Type="http://schemas.openxmlformats.org/officeDocument/2006/relationships/tags" Target="../tags/tag696.xml"/><Relationship Id="rId118" Type="http://schemas.openxmlformats.org/officeDocument/2006/relationships/tags" Target="../tags/tag750.xml"/><Relationship Id="rId139" Type="http://schemas.openxmlformats.org/officeDocument/2006/relationships/tags" Target="../tags/tag771.xml"/><Relationship Id="rId290" Type="http://schemas.openxmlformats.org/officeDocument/2006/relationships/slideLayout" Target="../slideLayouts/slideLayout1.xml"/><Relationship Id="rId85" Type="http://schemas.openxmlformats.org/officeDocument/2006/relationships/tags" Target="../tags/tag717.xml"/><Relationship Id="rId150" Type="http://schemas.openxmlformats.org/officeDocument/2006/relationships/tags" Target="../tags/tag782.xml"/><Relationship Id="rId171" Type="http://schemas.openxmlformats.org/officeDocument/2006/relationships/tags" Target="../tags/tag803.xml"/><Relationship Id="rId192" Type="http://schemas.openxmlformats.org/officeDocument/2006/relationships/tags" Target="../tags/tag824.xml"/><Relationship Id="rId206" Type="http://schemas.openxmlformats.org/officeDocument/2006/relationships/tags" Target="../tags/tag838.xml"/><Relationship Id="rId227" Type="http://schemas.openxmlformats.org/officeDocument/2006/relationships/tags" Target="../tags/tag859.xml"/><Relationship Id="rId248" Type="http://schemas.openxmlformats.org/officeDocument/2006/relationships/tags" Target="../tags/tag880.xml"/><Relationship Id="rId269" Type="http://schemas.openxmlformats.org/officeDocument/2006/relationships/tags" Target="../tags/tag901.xml"/><Relationship Id="rId12" Type="http://schemas.openxmlformats.org/officeDocument/2006/relationships/tags" Target="../tags/tag644.xml"/><Relationship Id="rId33" Type="http://schemas.openxmlformats.org/officeDocument/2006/relationships/tags" Target="../tags/tag665.xml"/><Relationship Id="rId108" Type="http://schemas.openxmlformats.org/officeDocument/2006/relationships/tags" Target="../tags/tag740.xml"/><Relationship Id="rId129" Type="http://schemas.openxmlformats.org/officeDocument/2006/relationships/tags" Target="../tags/tag761.xml"/><Relationship Id="rId280" Type="http://schemas.openxmlformats.org/officeDocument/2006/relationships/tags" Target="../tags/tag912.xml"/><Relationship Id="rId54" Type="http://schemas.openxmlformats.org/officeDocument/2006/relationships/tags" Target="../tags/tag686.xml"/><Relationship Id="rId75" Type="http://schemas.openxmlformats.org/officeDocument/2006/relationships/tags" Target="../tags/tag707.xml"/><Relationship Id="rId96" Type="http://schemas.openxmlformats.org/officeDocument/2006/relationships/tags" Target="../tags/tag728.xml"/><Relationship Id="rId140" Type="http://schemas.openxmlformats.org/officeDocument/2006/relationships/tags" Target="../tags/tag772.xml"/><Relationship Id="rId161" Type="http://schemas.openxmlformats.org/officeDocument/2006/relationships/tags" Target="../tags/tag793.xml"/><Relationship Id="rId182" Type="http://schemas.openxmlformats.org/officeDocument/2006/relationships/tags" Target="../tags/tag814.xml"/><Relationship Id="rId217" Type="http://schemas.openxmlformats.org/officeDocument/2006/relationships/tags" Target="../tags/tag849.xml"/><Relationship Id="rId6" Type="http://schemas.openxmlformats.org/officeDocument/2006/relationships/tags" Target="../tags/tag638.xml"/><Relationship Id="rId238" Type="http://schemas.openxmlformats.org/officeDocument/2006/relationships/tags" Target="../tags/tag870.xml"/><Relationship Id="rId259" Type="http://schemas.openxmlformats.org/officeDocument/2006/relationships/tags" Target="../tags/tag891.xml"/><Relationship Id="rId23" Type="http://schemas.openxmlformats.org/officeDocument/2006/relationships/tags" Target="../tags/tag655.xml"/><Relationship Id="rId119" Type="http://schemas.openxmlformats.org/officeDocument/2006/relationships/tags" Target="../tags/tag751.xml"/><Relationship Id="rId270" Type="http://schemas.openxmlformats.org/officeDocument/2006/relationships/tags" Target="../tags/tag902.xml"/><Relationship Id="rId44" Type="http://schemas.openxmlformats.org/officeDocument/2006/relationships/tags" Target="../tags/tag676.xml"/><Relationship Id="rId65" Type="http://schemas.openxmlformats.org/officeDocument/2006/relationships/tags" Target="../tags/tag697.xml"/><Relationship Id="rId86" Type="http://schemas.openxmlformats.org/officeDocument/2006/relationships/tags" Target="../tags/tag718.xml"/><Relationship Id="rId130" Type="http://schemas.openxmlformats.org/officeDocument/2006/relationships/tags" Target="../tags/tag762.xml"/><Relationship Id="rId151" Type="http://schemas.openxmlformats.org/officeDocument/2006/relationships/tags" Target="../tags/tag783.xml"/><Relationship Id="rId172" Type="http://schemas.openxmlformats.org/officeDocument/2006/relationships/tags" Target="../tags/tag804.xml"/><Relationship Id="rId193" Type="http://schemas.openxmlformats.org/officeDocument/2006/relationships/tags" Target="../tags/tag825.xml"/><Relationship Id="rId207" Type="http://schemas.openxmlformats.org/officeDocument/2006/relationships/tags" Target="../tags/tag839.xml"/><Relationship Id="rId228" Type="http://schemas.openxmlformats.org/officeDocument/2006/relationships/tags" Target="../tags/tag860.xml"/><Relationship Id="rId249" Type="http://schemas.openxmlformats.org/officeDocument/2006/relationships/tags" Target="../tags/tag881.xml"/><Relationship Id="rId13" Type="http://schemas.openxmlformats.org/officeDocument/2006/relationships/tags" Target="../tags/tag645.xml"/><Relationship Id="rId109" Type="http://schemas.openxmlformats.org/officeDocument/2006/relationships/tags" Target="../tags/tag741.xml"/><Relationship Id="rId260" Type="http://schemas.openxmlformats.org/officeDocument/2006/relationships/tags" Target="../tags/tag892.xml"/><Relationship Id="rId281" Type="http://schemas.openxmlformats.org/officeDocument/2006/relationships/tags" Target="../tags/tag913.xml"/><Relationship Id="rId34" Type="http://schemas.openxmlformats.org/officeDocument/2006/relationships/tags" Target="../tags/tag666.xml"/><Relationship Id="rId50" Type="http://schemas.openxmlformats.org/officeDocument/2006/relationships/tags" Target="../tags/tag682.xml"/><Relationship Id="rId55" Type="http://schemas.openxmlformats.org/officeDocument/2006/relationships/tags" Target="../tags/tag687.xml"/><Relationship Id="rId76" Type="http://schemas.openxmlformats.org/officeDocument/2006/relationships/tags" Target="../tags/tag708.xml"/><Relationship Id="rId97" Type="http://schemas.openxmlformats.org/officeDocument/2006/relationships/tags" Target="../tags/tag729.xml"/><Relationship Id="rId104" Type="http://schemas.openxmlformats.org/officeDocument/2006/relationships/tags" Target="../tags/tag736.xml"/><Relationship Id="rId120" Type="http://schemas.openxmlformats.org/officeDocument/2006/relationships/tags" Target="../tags/tag752.xml"/><Relationship Id="rId125" Type="http://schemas.openxmlformats.org/officeDocument/2006/relationships/tags" Target="../tags/tag757.xml"/><Relationship Id="rId141" Type="http://schemas.openxmlformats.org/officeDocument/2006/relationships/tags" Target="../tags/tag773.xml"/><Relationship Id="rId146" Type="http://schemas.openxmlformats.org/officeDocument/2006/relationships/tags" Target="../tags/tag778.xml"/><Relationship Id="rId167" Type="http://schemas.openxmlformats.org/officeDocument/2006/relationships/tags" Target="../tags/tag799.xml"/><Relationship Id="rId188" Type="http://schemas.openxmlformats.org/officeDocument/2006/relationships/tags" Target="../tags/tag820.xml"/><Relationship Id="rId7" Type="http://schemas.openxmlformats.org/officeDocument/2006/relationships/tags" Target="../tags/tag639.xml"/><Relationship Id="rId71" Type="http://schemas.openxmlformats.org/officeDocument/2006/relationships/tags" Target="../tags/tag703.xml"/><Relationship Id="rId92" Type="http://schemas.openxmlformats.org/officeDocument/2006/relationships/tags" Target="../tags/tag724.xml"/><Relationship Id="rId162" Type="http://schemas.openxmlformats.org/officeDocument/2006/relationships/tags" Target="../tags/tag794.xml"/><Relationship Id="rId183" Type="http://schemas.openxmlformats.org/officeDocument/2006/relationships/tags" Target="../tags/tag815.xml"/><Relationship Id="rId213" Type="http://schemas.openxmlformats.org/officeDocument/2006/relationships/tags" Target="../tags/tag845.xml"/><Relationship Id="rId218" Type="http://schemas.openxmlformats.org/officeDocument/2006/relationships/tags" Target="../tags/tag850.xml"/><Relationship Id="rId234" Type="http://schemas.openxmlformats.org/officeDocument/2006/relationships/tags" Target="../tags/tag866.xml"/><Relationship Id="rId239" Type="http://schemas.openxmlformats.org/officeDocument/2006/relationships/tags" Target="../tags/tag871.xml"/><Relationship Id="rId2" Type="http://schemas.openxmlformats.org/officeDocument/2006/relationships/tags" Target="../tags/tag634.xml"/><Relationship Id="rId29" Type="http://schemas.openxmlformats.org/officeDocument/2006/relationships/tags" Target="../tags/tag661.xml"/><Relationship Id="rId250" Type="http://schemas.openxmlformats.org/officeDocument/2006/relationships/tags" Target="../tags/tag882.xml"/><Relationship Id="rId255" Type="http://schemas.openxmlformats.org/officeDocument/2006/relationships/tags" Target="../tags/tag887.xml"/><Relationship Id="rId271" Type="http://schemas.openxmlformats.org/officeDocument/2006/relationships/tags" Target="../tags/tag903.xml"/><Relationship Id="rId276" Type="http://schemas.openxmlformats.org/officeDocument/2006/relationships/tags" Target="../tags/tag908.xml"/><Relationship Id="rId24" Type="http://schemas.openxmlformats.org/officeDocument/2006/relationships/tags" Target="../tags/tag656.xml"/><Relationship Id="rId40" Type="http://schemas.openxmlformats.org/officeDocument/2006/relationships/tags" Target="../tags/tag672.xml"/><Relationship Id="rId45" Type="http://schemas.openxmlformats.org/officeDocument/2006/relationships/tags" Target="../tags/tag677.xml"/><Relationship Id="rId66" Type="http://schemas.openxmlformats.org/officeDocument/2006/relationships/tags" Target="../tags/tag698.xml"/><Relationship Id="rId87" Type="http://schemas.openxmlformats.org/officeDocument/2006/relationships/tags" Target="../tags/tag719.xml"/><Relationship Id="rId110" Type="http://schemas.openxmlformats.org/officeDocument/2006/relationships/tags" Target="../tags/tag742.xml"/><Relationship Id="rId115" Type="http://schemas.openxmlformats.org/officeDocument/2006/relationships/tags" Target="../tags/tag747.xml"/><Relationship Id="rId131" Type="http://schemas.openxmlformats.org/officeDocument/2006/relationships/tags" Target="../tags/tag763.xml"/><Relationship Id="rId136" Type="http://schemas.openxmlformats.org/officeDocument/2006/relationships/tags" Target="../tags/tag768.xml"/><Relationship Id="rId157" Type="http://schemas.openxmlformats.org/officeDocument/2006/relationships/tags" Target="../tags/tag789.xml"/><Relationship Id="rId178" Type="http://schemas.openxmlformats.org/officeDocument/2006/relationships/tags" Target="../tags/tag810.xml"/><Relationship Id="rId61" Type="http://schemas.openxmlformats.org/officeDocument/2006/relationships/tags" Target="../tags/tag693.xml"/><Relationship Id="rId82" Type="http://schemas.openxmlformats.org/officeDocument/2006/relationships/tags" Target="../tags/tag714.xml"/><Relationship Id="rId152" Type="http://schemas.openxmlformats.org/officeDocument/2006/relationships/tags" Target="../tags/tag784.xml"/><Relationship Id="rId173" Type="http://schemas.openxmlformats.org/officeDocument/2006/relationships/tags" Target="../tags/tag805.xml"/><Relationship Id="rId194" Type="http://schemas.openxmlformats.org/officeDocument/2006/relationships/tags" Target="../tags/tag826.xml"/><Relationship Id="rId199" Type="http://schemas.openxmlformats.org/officeDocument/2006/relationships/tags" Target="../tags/tag831.xml"/><Relationship Id="rId203" Type="http://schemas.openxmlformats.org/officeDocument/2006/relationships/tags" Target="../tags/tag835.xml"/><Relationship Id="rId208" Type="http://schemas.openxmlformats.org/officeDocument/2006/relationships/tags" Target="../tags/tag840.xml"/><Relationship Id="rId229" Type="http://schemas.openxmlformats.org/officeDocument/2006/relationships/tags" Target="../tags/tag861.xml"/><Relationship Id="rId19" Type="http://schemas.openxmlformats.org/officeDocument/2006/relationships/tags" Target="../tags/tag651.xml"/><Relationship Id="rId224" Type="http://schemas.openxmlformats.org/officeDocument/2006/relationships/tags" Target="../tags/tag856.xml"/><Relationship Id="rId240" Type="http://schemas.openxmlformats.org/officeDocument/2006/relationships/tags" Target="../tags/tag872.xml"/><Relationship Id="rId245" Type="http://schemas.openxmlformats.org/officeDocument/2006/relationships/tags" Target="../tags/tag877.xml"/><Relationship Id="rId261" Type="http://schemas.openxmlformats.org/officeDocument/2006/relationships/tags" Target="../tags/tag893.xml"/><Relationship Id="rId266" Type="http://schemas.openxmlformats.org/officeDocument/2006/relationships/tags" Target="../tags/tag898.xml"/><Relationship Id="rId287" Type="http://schemas.openxmlformats.org/officeDocument/2006/relationships/tags" Target="../tags/tag919.xml"/><Relationship Id="rId14" Type="http://schemas.openxmlformats.org/officeDocument/2006/relationships/tags" Target="../tags/tag646.xml"/><Relationship Id="rId30" Type="http://schemas.openxmlformats.org/officeDocument/2006/relationships/tags" Target="../tags/tag662.xml"/><Relationship Id="rId35" Type="http://schemas.openxmlformats.org/officeDocument/2006/relationships/tags" Target="../tags/tag667.xml"/><Relationship Id="rId56" Type="http://schemas.openxmlformats.org/officeDocument/2006/relationships/tags" Target="../tags/tag688.xml"/><Relationship Id="rId77" Type="http://schemas.openxmlformats.org/officeDocument/2006/relationships/tags" Target="../tags/tag709.xml"/><Relationship Id="rId100" Type="http://schemas.openxmlformats.org/officeDocument/2006/relationships/tags" Target="../tags/tag732.xml"/><Relationship Id="rId105" Type="http://schemas.openxmlformats.org/officeDocument/2006/relationships/tags" Target="../tags/tag737.xml"/><Relationship Id="rId126" Type="http://schemas.openxmlformats.org/officeDocument/2006/relationships/tags" Target="../tags/tag758.xml"/><Relationship Id="rId147" Type="http://schemas.openxmlformats.org/officeDocument/2006/relationships/tags" Target="../tags/tag779.xml"/><Relationship Id="rId168" Type="http://schemas.openxmlformats.org/officeDocument/2006/relationships/tags" Target="../tags/tag800.xml"/><Relationship Id="rId282" Type="http://schemas.openxmlformats.org/officeDocument/2006/relationships/tags" Target="../tags/tag914.xml"/><Relationship Id="rId8" Type="http://schemas.openxmlformats.org/officeDocument/2006/relationships/tags" Target="../tags/tag640.xml"/><Relationship Id="rId51" Type="http://schemas.openxmlformats.org/officeDocument/2006/relationships/tags" Target="../tags/tag683.xml"/><Relationship Id="rId72" Type="http://schemas.openxmlformats.org/officeDocument/2006/relationships/tags" Target="../tags/tag704.xml"/><Relationship Id="rId93" Type="http://schemas.openxmlformats.org/officeDocument/2006/relationships/tags" Target="../tags/tag725.xml"/><Relationship Id="rId98" Type="http://schemas.openxmlformats.org/officeDocument/2006/relationships/tags" Target="../tags/tag730.xml"/><Relationship Id="rId121" Type="http://schemas.openxmlformats.org/officeDocument/2006/relationships/tags" Target="../tags/tag753.xml"/><Relationship Id="rId142" Type="http://schemas.openxmlformats.org/officeDocument/2006/relationships/tags" Target="../tags/tag774.xml"/><Relationship Id="rId163" Type="http://schemas.openxmlformats.org/officeDocument/2006/relationships/tags" Target="../tags/tag795.xml"/><Relationship Id="rId184" Type="http://schemas.openxmlformats.org/officeDocument/2006/relationships/tags" Target="../tags/tag816.xml"/><Relationship Id="rId189" Type="http://schemas.openxmlformats.org/officeDocument/2006/relationships/tags" Target="../tags/tag821.xml"/><Relationship Id="rId219" Type="http://schemas.openxmlformats.org/officeDocument/2006/relationships/tags" Target="../tags/tag851.xml"/><Relationship Id="rId3" Type="http://schemas.openxmlformats.org/officeDocument/2006/relationships/tags" Target="../tags/tag635.xml"/><Relationship Id="rId214" Type="http://schemas.openxmlformats.org/officeDocument/2006/relationships/tags" Target="../tags/tag846.xml"/><Relationship Id="rId230" Type="http://schemas.openxmlformats.org/officeDocument/2006/relationships/tags" Target="../tags/tag862.xml"/><Relationship Id="rId235" Type="http://schemas.openxmlformats.org/officeDocument/2006/relationships/tags" Target="../tags/tag867.xml"/><Relationship Id="rId251" Type="http://schemas.openxmlformats.org/officeDocument/2006/relationships/tags" Target="../tags/tag883.xml"/><Relationship Id="rId256" Type="http://schemas.openxmlformats.org/officeDocument/2006/relationships/tags" Target="../tags/tag888.xml"/><Relationship Id="rId277" Type="http://schemas.openxmlformats.org/officeDocument/2006/relationships/tags" Target="../tags/tag909.xml"/><Relationship Id="rId25" Type="http://schemas.openxmlformats.org/officeDocument/2006/relationships/tags" Target="../tags/tag657.xml"/><Relationship Id="rId46" Type="http://schemas.openxmlformats.org/officeDocument/2006/relationships/tags" Target="../tags/tag678.xml"/><Relationship Id="rId67" Type="http://schemas.openxmlformats.org/officeDocument/2006/relationships/tags" Target="../tags/tag699.xml"/><Relationship Id="rId116" Type="http://schemas.openxmlformats.org/officeDocument/2006/relationships/tags" Target="../tags/tag748.xml"/><Relationship Id="rId137" Type="http://schemas.openxmlformats.org/officeDocument/2006/relationships/tags" Target="../tags/tag769.xml"/><Relationship Id="rId158" Type="http://schemas.openxmlformats.org/officeDocument/2006/relationships/tags" Target="../tags/tag790.xml"/><Relationship Id="rId272" Type="http://schemas.openxmlformats.org/officeDocument/2006/relationships/tags" Target="../tags/tag904.xml"/><Relationship Id="rId20" Type="http://schemas.openxmlformats.org/officeDocument/2006/relationships/tags" Target="../tags/tag652.xml"/><Relationship Id="rId41" Type="http://schemas.openxmlformats.org/officeDocument/2006/relationships/tags" Target="../tags/tag673.xml"/><Relationship Id="rId62" Type="http://schemas.openxmlformats.org/officeDocument/2006/relationships/tags" Target="../tags/tag694.xml"/><Relationship Id="rId83" Type="http://schemas.openxmlformats.org/officeDocument/2006/relationships/tags" Target="../tags/tag715.xml"/><Relationship Id="rId88" Type="http://schemas.openxmlformats.org/officeDocument/2006/relationships/tags" Target="../tags/tag720.xml"/><Relationship Id="rId111" Type="http://schemas.openxmlformats.org/officeDocument/2006/relationships/tags" Target="../tags/tag743.xml"/><Relationship Id="rId132" Type="http://schemas.openxmlformats.org/officeDocument/2006/relationships/tags" Target="../tags/tag764.xml"/><Relationship Id="rId153" Type="http://schemas.openxmlformats.org/officeDocument/2006/relationships/tags" Target="../tags/tag785.xml"/><Relationship Id="rId174" Type="http://schemas.openxmlformats.org/officeDocument/2006/relationships/tags" Target="../tags/tag806.xml"/><Relationship Id="rId179" Type="http://schemas.openxmlformats.org/officeDocument/2006/relationships/tags" Target="../tags/tag811.xml"/><Relationship Id="rId195" Type="http://schemas.openxmlformats.org/officeDocument/2006/relationships/tags" Target="../tags/tag827.xml"/><Relationship Id="rId209" Type="http://schemas.openxmlformats.org/officeDocument/2006/relationships/tags" Target="../tags/tag841.xml"/><Relationship Id="rId190" Type="http://schemas.openxmlformats.org/officeDocument/2006/relationships/tags" Target="../tags/tag822.xml"/><Relationship Id="rId204" Type="http://schemas.openxmlformats.org/officeDocument/2006/relationships/tags" Target="../tags/tag836.xml"/><Relationship Id="rId220" Type="http://schemas.openxmlformats.org/officeDocument/2006/relationships/tags" Target="../tags/tag852.xml"/><Relationship Id="rId225" Type="http://schemas.openxmlformats.org/officeDocument/2006/relationships/tags" Target="../tags/tag857.xml"/><Relationship Id="rId241" Type="http://schemas.openxmlformats.org/officeDocument/2006/relationships/tags" Target="../tags/tag873.xml"/><Relationship Id="rId246" Type="http://schemas.openxmlformats.org/officeDocument/2006/relationships/tags" Target="../tags/tag878.xml"/><Relationship Id="rId267" Type="http://schemas.openxmlformats.org/officeDocument/2006/relationships/tags" Target="../tags/tag899.xml"/><Relationship Id="rId288" Type="http://schemas.openxmlformats.org/officeDocument/2006/relationships/tags" Target="../tags/tag920.xml"/><Relationship Id="rId15" Type="http://schemas.openxmlformats.org/officeDocument/2006/relationships/tags" Target="../tags/tag647.xml"/><Relationship Id="rId36" Type="http://schemas.openxmlformats.org/officeDocument/2006/relationships/tags" Target="../tags/tag668.xml"/><Relationship Id="rId57" Type="http://schemas.openxmlformats.org/officeDocument/2006/relationships/tags" Target="../tags/tag689.xml"/><Relationship Id="rId106" Type="http://schemas.openxmlformats.org/officeDocument/2006/relationships/tags" Target="../tags/tag738.xml"/><Relationship Id="rId127" Type="http://schemas.openxmlformats.org/officeDocument/2006/relationships/tags" Target="../tags/tag759.xml"/><Relationship Id="rId262" Type="http://schemas.openxmlformats.org/officeDocument/2006/relationships/tags" Target="../tags/tag894.xml"/><Relationship Id="rId283" Type="http://schemas.openxmlformats.org/officeDocument/2006/relationships/tags" Target="../tags/tag915.xml"/><Relationship Id="rId10" Type="http://schemas.openxmlformats.org/officeDocument/2006/relationships/tags" Target="../tags/tag642.xml"/><Relationship Id="rId31" Type="http://schemas.openxmlformats.org/officeDocument/2006/relationships/tags" Target="../tags/tag663.xml"/><Relationship Id="rId52" Type="http://schemas.openxmlformats.org/officeDocument/2006/relationships/tags" Target="../tags/tag684.xml"/><Relationship Id="rId73" Type="http://schemas.openxmlformats.org/officeDocument/2006/relationships/tags" Target="../tags/tag705.xml"/><Relationship Id="rId78" Type="http://schemas.openxmlformats.org/officeDocument/2006/relationships/tags" Target="../tags/tag710.xml"/><Relationship Id="rId94" Type="http://schemas.openxmlformats.org/officeDocument/2006/relationships/tags" Target="../tags/tag726.xml"/><Relationship Id="rId99" Type="http://schemas.openxmlformats.org/officeDocument/2006/relationships/tags" Target="../tags/tag731.xml"/><Relationship Id="rId101" Type="http://schemas.openxmlformats.org/officeDocument/2006/relationships/tags" Target="../tags/tag733.xml"/><Relationship Id="rId122" Type="http://schemas.openxmlformats.org/officeDocument/2006/relationships/tags" Target="../tags/tag754.xml"/><Relationship Id="rId143" Type="http://schemas.openxmlformats.org/officeDocument/2006/relationships/tags" Target="../tags/tag775.xml"/><Relationship Id="rId148" Type="http://schemas.openxmlformats.org/officeDocument/2006/relationships/tags" Target="../tags/tag780.xml"/><Relationship Id="rId164" Type="http://schemas.openxmlformats.org/officeDocument/2006/relationships/tags" Target="../tags/tag796.xml"/><Relationship Id="rId169" Type="http://schemas.openxmlformats.org/officeDocument/2006/relationships/tags" Target="../tags/tag801.xml"/><Relationship Id="rId185" Type="http://schemas.openxmlformats.org/officeDocument/2006/relationships/tags" Target="../tags/tag817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80" Type="http://schemas.openxmlformats.org/officeDocument/2006/relationships/tags" Target="../tags/tag812.xml"/><Relationship Id="rId210" Type="http://schemas.openxmlformats.org/officeDocument/2006/relationships/tags" Target="../tags/tag842.xml"/><Relationship Id="rId215" Type="http://schemas.openxmlformats.org/officeDocument/2006/relationships/tags" Target="../tags/tag847.xml"/><Relationship Id="rId236" Type="http://schemas.openxmlformats.org/officeDocument/2006/relationships/tags" Target="../tags/tag868.xml"/><Relationship Id="rId257" Type="http://schemas.openxmlformats.org/officeDocument/2006/relationships/tags" Target="../tags/tag889.xml"/><Relationship Id="rId278" Type="http://schemas.openxmlformats.org/officeDocument/2006/relationships/tags" Target="../tags/tag910.xml"/><Relationship Id="rId26" Type="http://schemas.openxmlformats.org/officeDocument/2006/relationships/tags" Target="../tags/tag658.xml"/><Relationship Id="rId231" Type="http://schemas.openxmlformats.org/officeDocument/2006/relationships/tags" Target="../tags/tag863.xml"/><Relationship Id="rId252" Type="http://schemas.openxmlformats.org/officeDocument/2006/relationships/tags" Target="../tags/tag884.xml"/><Relationship Id="rId273" Type="http://schemas.openxmlformats.org/officeDocument/2006/relationships/tags" Target="../tags/tag905.xml"/><Relationship Id="rId47" Type="http://schemas.openxmlformats.org/officeDocument/2006/relationships/tags" Target="../tags/tag679.xml"/><Relationship Id="rId68" Type="http://schemas.openxmlformats.org/officeDocument/2006/relationships/tags" Target="../tags/tag700.xml"/><Relationship Id="rId89" Type="http://schemas.openxmlformats.org/officeDocument/2006/relationships/tags" Target="../tags/tag721.xml"/><Relationship Id="rId112" Type="http://schemas.openxmlformats.org/officeDocument/2006/relationships/tags" Target="../tags/tag744.xml"/><Relationship Id="rId133" Type="http://schemas.openxmlformats.org/officeDocument/2006/relationships/tags" Target="../tags/tag765.xml"/><Relationship Id="rId154" Type="http://schemas.openxmlformats.org/officeDocument/2006/relationships/tags" Target="../tags/tag786.xml"/><Relationship Id="rId175" Type="http://schemas.openxmlformats.org/officeDocument/2006/relationships/tags" Target="../tags/tag807.xml"/><Relationship Id="rId196" Type="http://schemas.openxmlformats.org/officeDocument/2006/relationships/tags" Target="../tags/tag828.xml"/><Relationship Id="rId200" Type="http://schemas.openxmlformats.org/officeDocument/2006/relationships/tags" Target="../tags/tag832.xml"/><Relationship Id="rId16" Type="http://schemas.openxmlformats.org/officeDocument/2006/relationships/tags" Target="../tags/tag648.xml"/><Relationship Id="rId221" Type="http://schemas.openxmlformats.org/officeDocument/2006/relationships/tags" Target="../tags/tag853.xml"/><Relationship Id="rId242" Type="http://schemas.openxmlformats.org/officeDocument/2006/relationships/tags" Target="../tags/tag874.xml"/><Relationship Id="rId263" Type="http://schemas.openxmlformats.org/officeDocument/2006/relationships/tags" Target="../tags/tag895.xml"/><Relationship Id="rId284" Type="http://schemas.openxmlformats.org/officeDocument/2006/relationships/tags" Target="../tags/tag916.xml"/><Relationship Id="rId37" Type="http://schemas.openxmlformats.org/officeDocument/2006/relationships/tags" Target="../tags/tag669.xml"/><Relationship Id="rId58" Type="http://schemas.openxmlformats.org/officeDocument/2006/relationships/tags" Target="../tags/tag690.xml"/><Relationship Id="rId79" Type="http://schemas.openxmlformats.org/officeDocument/2006/relationships/tags" Target="../tags/tag711.xml"/><Relationship Id="rId102" Type="http://schemas.openxmlformats.org/officeDocument/2006/relationships/tags" Target="../tags/tag734.xml"/><Relationship Id="rId123" Type="http://schemas.openxmlformats.org/officeDocument/2006/relationships/tags" Target="../tags/tag755.xml"/><Relationship Id="rId144" Type="http://schemas.openxmlformats.org/officeDocument/2006/relationships/tags" Target="../tags/tag776.xml"/><Relationship Id="rId90" Type="http://schemas.openxmlformats.org/officeDocument/2006/relationships/tags" Target="../tags/tag722.xml"/><Relationship Id="rId165" Type="http://schemas.openxmlformats.org/officeDocument/2006/relationships/tags" Target="../tags/tag797.xml"/><Relationship Id="rId186" Type="http://schemas.openxmlformats.org/officeDocument/2006/relationships/tags" Target="../tags/tag818.xml"/><Relationship Id="rId211" Type="http://schemas.openxmlformats.org/officeDocument/2006/relationships/tags" Target="../tags/tag843.xml"/><Relationship Id="rId232" Type="http://schemas.openxmlformats.org/officeDocument/2006/relationships/tags" Target="../tags/tag864.xml"/><Relationship Id="rId253" Type="http://schemas.openxmlformats.org/officeDocument/2006/relationships/tags" Target="../tags/tag885.xml"/><Relationship Id="rId274" Type="http://schemas.openxmlformats.org/officeDocument/2006/relationships/tags" Target="../tags/tag906.xml"/><Relationship Id="rId27" Type="http://schemas.openxmlformats.org/officeDocument/2006/relationships/tags" Target="../tags/tag659.xml"/><Relationship Id="rId48" Type="http://schemas.openxmlformats.org/officeDocument/2006/relationships/tags" Target="../tags/tag680.xml"/><Relationship Id="rId69" Type="http://schemas.openxmlformats.org/officeDocument/2006/relationships/tags" Target="../tags/tag701.xml"/><Relationship Id="rId113" Type="http://schemas.openxmlformats.org/officeDocument/2006/relationships/tags" Target="../tags/tag745.xml"/><Relationship Id="rId134" Type="http://schemas.openxmlformats.org/officeDocument/2006/relationships/tags" Target="../tags/tag766.xml"/><Relationship Id="rId80" Type="http://schemas.openxmlformats.org/officeDocument/2006/relationships/tags" Target="../tags/tag712.xml"/><Relationship Id="rId155" Type="http://schemas.openxmlformats.org/officeDocument/2006/relationships/tags" Target="../tags/tag787.xml"/><Relationship Id="rId176" Type="http://schemas.openxmlformats.org/officeDocument/2006/relationships/tags" Target="../tags/tag808.xml"/><Relationship Id="rId197" Type="http://schemas.openxmlformats.org/officeDocument/2006/relationships/tags" Target="../tags/tag829.xml"/><Relationship Id="rId201" Type="http://schemas.openxmlformats.org/officeDocument/2006/relationships/tags" Target="../tags/tag833.xml"/><Relationship Id="rId222" Type="http://schemas.openxmlformats.org/officeDocument/2006/relationships/tags" Target="../tags/tag854.xml"/><Relationship Id="rId243" Type="http://schemas.openxmlformats.org/officeDocument/2006/relationships/tags" Target="../tags/tag875.xml"/><Relationship Id="rId264" Type="http://schemas.openxmlformats.org/officeDocument/2006/relationships/tags" Target="../tags/tag896.xml"/><Relationship Id="rId285" Type="http://schemas.openxmlformats.org/officeDocument/2006/relationships/tags" Target="../tags/tag917.xml"/><Relationship Id="rId17" Type="http://schemas.openxmlformats.org/officeDocument/2006/relationships/tags" Target="../tags/tag649.xml"/><Relationship Id="rId38" Type="http://schemas.openxmlformats.org/officeDocument/2006/relationships/tags" Target="../tags/tag670.xml"/><Relationship Id="rId59" Type="http://schemas.openxmlformats.org/officeDocument/2006/relationships/tags" Target="../tags/tag691.xml"/><Relationship Id="rId103" Type="http://schemas.openxmlformats.org/officeDocument/2006/relationships/tags" Target="../tags/tag735.xml"/><Relationship Id="rId124" Type="http://schemas.openxmlformats.org/officeDocument/2006/relationships/tags" Target="../tags/tag756.xml"/><Relationship Id="rId70" Type="http://schemas.openxmlformats.org/officeDocument/2006/relationships/tags" Target="../tags/tag702.xml"/><Relationship Id="rId91" Type="http://schemas.openxmlformats.org/officeDocument/2006/relationships/tags" Target="../tags/tag723.xml"/><Relationship Id="rId145" Type="http://schemas.openxmlformats.org/officeDocument/2006/relationships/tags" Target="../tags/tag777.xml"/><Relationship Id="rId166" Type="http://schemas.openxmlformats.org/officeDocument/2006/relationships/tags" Target="../tags/tag798.xml"/><Relationship Id="rId187" Type="http://schemas.openxmlformats.org/officeDocument/2006/relationships/tags" Target="../tags/tag819.xml"/><Relationship Id="rId1" Type="http://schemas.openxmlformats.org/officeDocument/2006/relationships/tags" Target="../tags/tag633.xml"/><Relationship Id="rId212" Type="http://schemas.openxmlformats.org/officeDocument/2006/relationships/tags" Target="../tags/tag844.xml"/><Relationship Id="rId233" Type="http://schemas.openxmlformats.org/officeDocument/2006/relationships/tags" Target="../tags/tag865.xml"/><Relationship Id="rId254" Type="http://schemas.openxmlformats.org/officeDocument/2006/relationships/tags" Target="../tags/tag886.xml"/><Relationship Id="rId28" Type="http://schemas.openxmlformats.org/officeDocument/2006/relationships/tags" Target="../tags/tag660.xml"/><Relationship Id="rId49" Type="http://schemas.openxmlformats.org/officeDocument/2006/relationships/tags" Target="../tags/tag681.xml"/><Relationship Id="rId114" Type="http://schemas.openxmlformats.org/officeDocument/2006/relationships/tags" Target="../tags/tag746.xml"/><Relationship Id="rId275" Type="http://schemas.openxmlformats.org/officeDocument/2006/relationships/tags" Target="../tags/tag907.xml"/><Relationship Id="rId60" Type="http://schemas.openxmlformats.org/officeDocument/2006/relationships/tags" Target="../tags/tag692.xml"/><Relationship Id="rId81" Type="http://schemas.openxmlformats.org/officeDocument/2006/relationships/tags" Target="../tags/tag713.xml"/><Relationship Id="rId135" Type="http://schemas.openxmlformats.org/officeDocument/2006/relationships/tags" Target="../tags/tag767.xml"/><Relationship Id="rId156" Type="http://schemas.openxmlformats.org/officeDocument/2006/relationships/tags" Target="../tags/tag788.xml"/><Relationship Id="rId177" Type="http://schemas.openxmlformats.org/officeDocument/2006/relationships/tags" Target="../tags/tag809.xml"/><Relationship Id="rId198" Type="http://schemas.openxmlformats.org/officeDocument/2006/relationships/tags" Target="../tags/tag830.xml"/><Relationship Id="rId202" Type="http://schemas.openxmlformats.org/officeDocument/2006/relationships/tags" Target="../tags/tag834.xml"/><Relationship Id="rId223" Type="http://schemas.openxmlformats.org/officeDocument/2006/relationships/tags" Target="../tags/tag855.xml"/><Relationship Id="rId244" Type="http://schemas.openxmlformats.org/officeDocument/2006/relationships/tags" Target="../tags/tag876.xml"/><Relationship Id="rId18" Type="http://schemas.openxmlformats.org/officeDocument/2006/relationships/tags" Target="../tags/tag650.xml"/><Relationship Id="rId39" Type="http://schemas.openxmlformats.org/officeDocument/2006/relationships/tags" Target="../tags/tag671.xml"/><Relationship Id="rId265" Type="http://schemas.openxmlformats.org/officeDocument/2006/relationships/tags" Target="../tags/tag897.xml"/><Relationship Id="rId286" Type="http://schemas.openxmlformats.org/officeDocument/2006/relationships/tags" Target="../tags/tag91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47.xml"/><Relationship Id="rId117" Type="http://schemas.openxmlformats.org/officeDocument/2006/relationships/tags" Target="../tags/tag1038.xml"/><Relationship Id="rId21" Type="http://schemas.openxmlformats.org/officeDocument/2006/relationships/tags" Target="../tags/tag942.xml"/><Relationship Id="rId42" Type="http://schemas.openxmlformats.org/officeDocument/2006/relationships/tags" Target="../tags/tag963.xml"/><Relationship Id="rId47" Type="http://schemas.openxmlformats.org/officeDocument/2006/relationships/tags" Target="../tags/tag968.xml"/><Relationship Id="rId63" Type="http://schemas.openxmlformats.org/officeDocument/2006/relationships/tags" Target="../tags/tag984.xml"/><Relationship Id="rId68" Type="http://schemas.openxmlformats.org/officeDocument/2006/relationships/tags" Target="../tags/tag989.xml"/><Relationship Id="rId84" Type="http://schemas.openxmlformats.org/officeDocument/2006/relationships/tags" Target="../tags/tag1005.xml"/><Relationship Id="rId89" Type="http://schemas.openxmlformats.org/officeDocument/2006/relationships/tags" Target="../tags/tag1010.xml"/><Relationship Id="rId112" Type="http://schemas.openxmlformats.org/officeDocument/2006/relationships/tags" Target="../tags/tag1033.xml"/><Relationship Id="rId133" Type="http://schemas.openxmlformats.org/officeDocument/2006/relationships/tags" Target="../tags/tag1054.xml"/><Relationship Id="rId138" Type="http://schemas.openxmlformats.org/officeDocument/2006/relationships/tags" Target="../tags/tag1059.xml"/><Relationship Id="rId154" Type="http://schemas.openxmlformats.org/officeDocument/2006/relationships/tags" Target="../tags/tag1075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937.xml"/><Relationship Id="rId107" Type="http://schemas.openxmlformats.org/officeDocument/2006/relationships/tags" Target="../tags/tag1028.xml"/><Relationship Id="rId11" Type="http://schemas.openxmlformats.org/officeDocument/2006/relationships/tags" Target="../tags/tag932.xml"/><Relationship Id="rId32" Type="http://schemas.openxmlformats.org/officeDocument/2006/relationships/tags" Target="../tags/tag953.xml"/><Relationship Id="rId37" Type="http://schemas.openxmlformats.org/officeDocument/2006/relationships/tags" Target="../tags/tag958.xml"/><Relationship Id="rId53" Type="http://schemas.openxmlformats.org/officeDocument/2006/relationships/tags" Target="../tags/tag974.xml"/><Relationship Id="rId58" Type="http://schemas.openxmlformats.org/officeDocument/2006/relationships/tags" Target="../tags/tag979.xml"/><Relationship Id="rId74" Type="http://schemas.openxmlformats.org/officeDocument/2006/relationships/tags" Target="../tags/tag995.xml"/><Relationship Id="rId79" Type="http://schemas.openxmlformats.org/officeDocument/2006/relationships/tags" Target="../tags/tag1000.xml"/><Relationship Id="rId102" Type="http://schemas.openxmlformats.org/officeDocument/2006/relationships/tags" Target="../tags/tag1023.xml"/><Relationship Id="rId123" Type="http://schemas.openxmlformats.org/officeDocument/2006/relationships/tags" Target="../tags/tag1044.xml"/><Relationship Id="rId128" Type="http://schemas.openxmlformats.org/officeDocument/2006/relationships/tags" Target="../tags/tag1049.xml"/><Relationship Id="rId144" Type="http://schemas.openxmlformats.org/officeDocument/2006/relationships/tags" Target="../tags/tag1065.xml"/><Relationship Id="rId149" Type="http://schemas.openxmlformats.org/officeDocument/2006/relationships/tags" Target="../tags/tag1070.xml"/><Relationship Id="rId5" Type="http://schemas.openxmlformats.org/officeDocument/2006/relationships/tags" Target="../tags/tag926.xml"/><Relationship Id="rId90" Type="http://schemas.openxmlformats.org/officeDocument/2006/relationships/tags" Target="../tags/tag1011.xml"/><Relationship Id="rId95" Type="http://schemas.openxmlformats.org/officeDocument/2006/relationships/tags" Target="../tags/tag1016.xml"/><Relationship Id="rId22" Type="http://schemas.openxmlformats.org/officeDocument/2006/relationships/tags" Target="../tags/tag943.xml"/><Relationship Id="rId27" Type="http://schemas.openxmlformats.org/officeDocument/2006/relationships/tags" Target="../tags/tag948.xml"/><Relationship Id="rId43" Type="http://schemas.openxmlformats.org/officeDocument/2006/relationships/tags" Target="../tags/tag964.xml"/><Relationship Id="rId48" Type="http://schemas.openxmlformats.org/officeDocument/2006/relationships/tags" Target="../tags/tag969.xml"/><Relationship Id="rId64" Type="http://schemas.openxmlformats.org/officeDocument/2006/relationships/tags" Target="../tags/tag985.xml"/><Relationship Id="rId69" Type="http://schemas.openxmlformats.org/officeDocument/2006/relationships/tags" Target="../tags/tag990.xml"/><Relationship Id="rId113" Type="http://schemas.openxmlformats.org/officeDocument/2006/relationships/tags" Target="../tags/tag1034.xml"/><Relationship Id="rId118" Type="http://schemas.openxmlformats.org/officeDocument/2006/relationships/tags" Target="../tags/tag1039.xml"/><Relationship Id="rId134" Type="http://schemas.openxmlformats.org/officeDocument/2006/relationships/tags" Target="../tags/tag1055.xml"/><Relationship Id="rId139" Type="http://schemas.openxmlformats.org/officeDocument/2006/relationships/tags" Target="../tags/tag1060.xml"/><Relationship Id="rId80" Type="http://schemas.openxmlformats.org/officeDocument/2006/relationships/tags" Target="../tags/tag1001.xml"/><Relationship Id="rId85" Type="http://schemas.openxmlformats.org/officeDocument/2006/relationships/tags" Target="../tags/tag1006.xml"/><Relationship Id="rId150" Type="http://schemas.openxmlformats.org/officeDocument/2006/relationships/tags" Target="../tags/tag1071.xml"/><Relationship Id="rId155" Type="http://schemas.openxmlformats.org/officeDocument/2006/relationships/tags" Target="../tags/tag1076.xml"/><Relationship Id="rId12" Type="http://schemas.openxmlformats.org/officeDocument/2006/relationships/tags" Target="../tags/tag933.xml"/><Relationship Id="rId17" Type="http://schemas.openxmlformats.org/officeDocument/2006/relationships/tags" Target="../tags/tag938.xml"/><Relationship Id="rId33" Type="http://schemas.openxmlformats.org/officeDocument/2006/relationships/tags" Target="../tags/tag954.xml"/><Relationship Id="rId38" Type="http://schemas.openxmlformats.org/officeDocument/2006/relationships/tags" Target="../tags/tag959.xml"/><Relationship Id="rId59" Type="http://schemas.openxmlformats.org/officeDocument/2006/relationships/tags" Target="../tags/tag980.xml"/><Relationship Id="rId103" Type="http://schemas.openxmlformats.org/officeDocument/2006/relationships/tags" Target="../tags/tag1024.xml"/><Relationship Id="rId108" Type="http://schemas.openxmlformats.org/officeDocument/2006/relationships/tags" Target="../tags/tag1029.xml"/><Relationship Id="rId124" Type="http://schemas.openxmlformats.org/officeDocument/2006/relationships/tags" Target="../tags/tag1045.xml"/><Relationship Id="rId129" Type="http://schemas.openxmlformats.org/officeDocument/2006/relationships/tags" Target="../tags/tag1050.xml"/><Relationship Id="rId20" Type="http://schemas.openxmlformats.org/officeDocument/2006/relationships/tags" Target="../tags/tag941.xml"/><Relationship Id="rId41" Type="http://schemas.openxmlformats.org/officeDocument/2006/relationships/tags" Target="../tags/tag962.xml"/><Relationship Id="rId54" Type="http://schemas.openxmlformats.org/officeDocument/2006/relationships/tags" Target="../tags/tag975.xml"/><Relationship Id="rId62" Type="http://schemas.openxmlformats.org/officeDocument/2006/relationships/tags" Target="../tags/tag983.xml"/><Relationship Id="rId70" Type="http://schemas.openxmlformats.org/officeDocument/2006/relationships/tags" Target="../tags/tag991.xml"/><Relationship Id="rId75" Type="http://schemas.openxmlformats.org/officeDocument/2006/relationships/tags" Target="../tags/tag996.xml"/><Relationship Id="rId83" Type="http://schemas.openxmlformats.org/officeDocument/2006/relationships/tags" Target="../tags/tag1004.xml"/><Relationship Id="rId88" Type="http://schemas.openxmlformats.org/officeDocument/2006/relationships/tags" Target="../tags/tag1009.xml"/><Relationship Id="rId91" Type="http://schemas.openxmlformats.org/officeDocument/2006/relationships/tags" Target="../tags/tag1012.xml"/><Relationship Id="rId96" Type="http://schemas.openxmlformats.org/officeDocument/2006/relationships/tags" Target="../tags/tag1017.xml"/><Relationship Id="rId111" Type="http://schemas.openxmlformats.org/officeDocument/2006/relationships/tags" Target="../tags/tag1032.xml"/><Relationship Id="rId132" Type="http://schemas.openxmlformats.org/officeDocument/2006/relationships/tags" Target="../tags/tag1053.xml"/><Relationship Id="rId140" Type="http://schemas.openxmlformats.org/officeDocument/2006/relationships/tags" Target="../tags/tag1061.xml"/><Relationship Id="rId145" Type="http://schemas.openxmlformats.org/officeDocument/2006/relationships/tags" Target="../tags/tag1066.xml"/><Relationship Id="rId153" Type="http://schemas.openxmlformats.org/officeDocument/2006/relationships/tags" Target="../tags/tag1074.xml"/><Relationship Id="rId1" Type="http://schemas.openxmlformats.org/officeDocument/2006/relationships/tags" Target="../tags/tag922.xml"/><Relationship Id="rId6" Type="http://schemas.openxmlformats.org/officeDocument/2006/relationships/tags" Target="../tags/tag927.xml"/><Relationship Id="rId15" Type="http://schemas.openxmlformats.org/officeDocument/2006/relationships/tags" Target="../tags/tag936.xml"/><Relationship Id="rId23" Type="http://schemas.openxmlformats.org/officeDocument/2006/relationships/tags" Target="../tags/tag944.xml"/><Relationship Id="rId28" Type="http://schemas.openxmlformats.org/officeDocument/2006/relationships/tags" Target="../tags/tag949.xml"/><Relationship Id="rId36" Type="http://schemas.openxmlformats.org/officeDocument/2006/relationships/tags" Target="../tags/tag957.xml"/><Relationship Id="rId49" Type="http://schemas.openxmlformats.org/officeDocument/2006/relationships/tags" Target="../tags/tag970.xml"/><Relationship Id="rId57" Type="http://schemas.openxmlformats.org/officeDocument/2006/relationships/tags" Target="../tags/tag978.xml"/><Relationship Id="rId106" Type="http://schemas.openxmlformats.org/officeDocument/2006/relationships/tags" Target="../tags/tag1027.xml"/><Relationship Id="rId114" Type="http://schemas.openxmlformats.org/officeDocument/2006/relationships/tags" Target="../tags/tag1035.xml"/><Relationship Id="rId119" Type="http://schemas.openxmlformats.org/officeDocument/2006/relationships/tags" Target="../tags/tag1040.xml"/><Relationship Id="rId127" Type="http://schemas.openxmlformats.org/officeDocument/2006/relationships/tags" Target="../tags/tag1048.xml"/><Relationship Id="rId10" Type="http://schemas.openxmlformats.org/officeDocument/2006/relationships/tags" Target="../tags/tag931.xml"/><Relationship Id="rId31" Type="http://schemas.openxmlformats.org/officeDocument/2006/relationships/tags" Target="../tags/tag952.xml"/><Relationship Id="rId44" Type="http://schemas.openxmlformats.org/officeDocument/2006/relationships/tags" Target="../tags/tag965.xml"/><Relationship Id="rId52" Type="http://schemas.openxmlformats.org/officeDocument/2006/relationships/tags" Target="../tags/tag973.xml"/><Relationship Id="rId60" Type="http://schemas.openxmlformats.org/officeDocument/2006/relationships/tags" Target="../tags/tag981.xml"/><Relationship Id="rId65" Type="http://schemas.openxmlformats.org/officeDocument/2006/relationships/tags" Target="../tags/tag986.xml"/><Relationship Id="rId73" Type="http://schemas.openxmlformats.org/officeDocument/2006/relationships/tags" Target="../tags/tag994.xml"/><Relationship Id="rId78" Type="http://schemas.openxmlformats.org/officeDocument/2006/relationships/tags" Target="../tags/tag999.xml"/><Relationship Id="rId81" Type="http://schemas.openxmlformats.org/officeDocument/2006/relationships/tags" Target="../tags/tag1002.xml"/><Relationship Id="rId86" Type="http://schemas.openxmlformats.org/officeDocument/2006/relationships/tags" Target="../tags/tag1007.xml"/><Relationship Id="rId94" Type="http://schemas.openxmlformats.org/officeDocument/2006/relationships/tags" Target="../tags/tag1015.xml"/><Relationship Id="rId99" Type="http://schemas.openxmlformats.org/officeDocument/2006/relationships/tags" Target="../tags/tag1020.xml"/><Relationship Id="rId101" Type="http://schemas.openxmlformats.org/officeDocument/2006/relationships/tags" Target="../tags/tag1022.xml"/><Relationship Id="rId122" Type="http://schemas.openxmlformats.org/officeDocument/2006/relationships/tags" Target="../tags/tag1043.xml"/><Relationship Id="rId130" Type="http://schemas.openxmlformats.org/officeDocument/2006/relationships/tags" Target="../tags/tag1051.xml"/><Relationship Id="rId135" Type="http://schemas.openxmlformats.org/officeDocument/2006/relationships/tags" Target="../tags/tag1056.xml"/><Relationship Id="rId143" Type="http://schemas.openxmlformats.org/officeDocument/2006/relationships/tags" Target="../tags/tag1064.xml"/><Relationship Id="rId148" Type="http://schemas.openxmlformats.org/officeDocument/2006/relationships/tags" Target="../tags/tag1069.xml"/><Relationship Id="rId151" Type="http://schemas.openxmlformats.org/officeDocument/2006/relationships/tags" Target="../tags/tag1072.xml"/><Relationship Id="rId156" Type="http://schemas.openxmlformats.org/officeDocument/2006/relationships/tags" Target="../tags/tag1077.xml"/><Relationship Id="rId4" Type="http://schemas.openxmlformats.org/officeDocument/2006/relationships/tags" Target="../tags/tag925.xml"/><Relationship Id="rId9" Type="http://schemas.openxmlformats.org/officeDocument/2006/relationships/tags" Target="../tags/tag930.xml"/><Relationship Id="rId13" Type="http://schemas.openxmlformats.org/officeDocument/2006/relationships/tags" Target="../tags/tag934.xml"/><Relationship Id="rId18" Type="http://schemas.openxmlformats.org/officeDocument/2006/relationships/tags" Target="../tags/tag939.xml"/><Relationship Id="rId39" Type="http://schemas.openxmlformats.org/officeDocument/2006/relationships/tags" Target="../tags/tag960.xml"/><Relationship Id="rId109" Type="http://schemas.openxmlformats.org/officeDocument/2006/relationships/tags" Target="../tags/tag1030.xml"/><Relationship Id="rId34" Type="http://schemas.openxmlformats.org/officeDocument/2006/relationships/tags" Target="../tags/tag955.xml"/><Relationship Id="rId50" Type="http://schemas.openxmlformats.org/officeDocument/2006/relationships/tags" Target="../tags/tag971.xml"/><Relationship Id="rId55" Type="http://schemas.openxmlformats.org/officeDocument/2006/relationships/tags" Target="../tags/tag976.xml"/><Relationship Id="rId76" Type="http://schemas.openxmlformats.org/officeDocument/2006/relationships/tags" Target="../tags/tag997.xml"/><Relationship Id="rId97" Type="http://schemas.openxmlformats.org/officeDocument/2006/relationships/tags" Target="../tags/tag1018.xml"/><Relationship Id="rId104" Type="http://schemas.openxmlformats.org/officeDocument/2006/relationships/tags" Target="../tags/tag1025.xml"/><Relationship Id="rId120" Type="http://schemas.openxmlformats.org/officeDocument/2006/relationships/tags" Target="../tags/tag1041.xml"/><Relationship Id="rId125" Type="http://schemas.openxmlformats.org/officeDocument/2006/relationships/tags" Target="../tags/tag1046.xml"/><Relationship Id="rId141" Type="http://schemas.openxmlformats.org/officeDocument/2006/relationships/tags" Target="../tags/tag1062.xml"/><Relationship Id="rId146" Type="http://schemas.openxmlformats.org/officeDocument/2006/relationships/tags" Target="../tags/tag1067.xml"/><Relationship Id="rId7" Type="http://schemas.openxmlformats.org/officeDocument/2006/relationships/tags" Target="../tags/tag928.xml"/><Relationship Id="rId71" Type="http://schemas.openxmlformats.org/officeDocument/2006/relationships/tags" Target="../tags/tag992.xml"/><Relationship Id="rId92" Type="http://schemas.openxmlformats.org/officeDocument/2006/relationships/tags" Target="../tags/tag1013.xml"/><Relationship Id="rId2" Type="http://schemas.openxmlformats.org/officeDocument/2006/relationships/tags" Target="../tags/tag923.xml"/><Relationship Id="rId29" Type="http://schemas.openxmlformats.org/officeDocument/2006/relationships/tags" Target="../tags/tag950.xml"/><Relationship Id="rId24" Type="http://schemas.openxmlformats.org/officeDocument/2006/relationships/tags" Target="../tags/tag945.xml"/><Relationship Id="rId40" Type="http://schemas.openxmlformats.org/officeDocument/2006/relationships/tags" Target="../tags/tag961.xml"/><Relationship Id="rId45" Type="http://schemas.openxmlformats.org/officeDocument/2006/relationships/tags" Target="../tags/tag966.xml"/><Relationship Id="rId66" Type="http://schemas.openxmlformats.org/officeDocument/2006/relationships/tags" Target="../tags/tag987.xml"/><Relationship Id="rId87" Type="http://schemas.openxmlformats.org/officeDocument/2006/relationships/tags" Target="../tags/tag1008.xml"/><Relationship Id="rId110" Type="http://schemas.openxmlformats.org/officeDocument/2006/relationships/tags" Target="../tags/tag1031.xml"/><Relationship Id="rId115" Type="http://schemas.openxmlformats.org/officeDocument/2006/relationships/tags" Target="../tags/tag1036.xml"/><Relationship Id="rId131" Type="http://schemas.openxmlformats.org/officeDocument/2006/relationships/tags" Target="../tags/tag1052.xml"/><Relationship Id="rId136" Type="http://schemas.openxmlformats.org/officeDocument/2006/relationships/tags" Target="../tags/tag1057.xml"/><Relationship Id="rId157" Type="http://schemas.openxmlformats.org/officeDocument/2006/relationships/tags" Target="../tags/tag1078.xml"/><Relationship Id="rId61" Type="http://schemas.openxmlformats.org/officeDocument/2006/relationships/tags" Target="../tags/tag982.xml"/><Relationship Id="rId82" Type="http://schemas.openxmlformats.org/officeDocument/2006/relationships/tags" Target="../tags/tag1003.xml"/><Relationship Id="rId152" Type="http://schemas.openxmlformats.org/officeDocument/2006/relationships/tags" Target="../tags/tag1073.xml"/><Relationship Id="rId19" Type="http://schemas.openxmlformats.org/officeDocument/2006/relationships/tags" Target="../tags/tag940.xml"/><Relationship Id="rId14" Type="http://schemas.openxmlformats.org/officeDocument/2006/relationships/tags" Target="../tags/tag935.xml"/><Relationship Id="rId30" Type="http://schemas.openxmlformats.org/officeDocument/2006/relationships/tags" Target="../tags/tag951.xml"/><Relationship Id="rId35" Type="http://schemas.openxmlformats.org/officeDocument/2006/relationships/tags" Target="../tags/tag956.xml"/><Relationship Id="rId56" Type="http://schemas.openxmlformats.org/officeDocument/2006/relationships/tags" Target="../tags/tag977.xml"/><Relationship Id="rId77" Type="http://schemas.openxmlformats.org/officeDocument/2006/relationships/tags" Target="../tags/tag998.xml"/><Relationship Id="rId100" Type="http://schemas.openxmlformats.org/officeDocument/2006/relationships/tags" Target="../tags/tag1021.xml"/><Relationship Id="rId105" Type="http://schemas.openxmlformats.org/officeDocument/2006/relationships/tags" Target="../tags/tag1026.xml"/><Relationship Id="rId126" Type="http://schemas.openxmlformats.org/officeDocument/2006/relationships/tags" Target="../tags/tag1047.xml"/><Relationship Id="rId147" Type="http://schemas.openxmlformats.org/officeDocument/2006/relationships/tags" Target="../tags/tag1068.xml"/><Relationship Id="rId8" Type="http://schemas.openxmlformats.org/officeDocument/2006/relationships/tags" Target="../tags/tag929.xml"/><Relationship Id="rId51" Type="http://schemas.openxmlformats.org/officeDocument/2006/relationships/tags" Target="../tags/tag972.xml"/><Relationship Id="rId72" Type="http://schemas.openxmlformats.org/officeDocument/2006/relationships/tags" Target="../tags/tag993.xml"/><Relationship Id="rId93" Type="http://schemas.openxmlformats.org/officeDocument/2006/relationships/tags" Target="../tags/tag1014.xml"/><Relationship Id="rId98" Type="http://schemas.openxmlformats.org/officeDocument/2006/relationships/tags" Target="../tags/tag1019.xml"/><Relationship Id="rId121" Type="http://schemas.openxmlformats.org/officeDocument/2006/relationships/tags" Target="../tags/tag1042.xml"/><Relationship Id="rId142" Type="http://schemas.openxmlformats.org/officeDocument/2006/relationships/tags" Target="../tags/tag1063.xml"/><Relationship Id="rId3" Type="http://schemas.openxmlformats.org/officeDocument/2006/relationships/tags" Target="../tags/tag924.xml"/><Relationship Id="rId25" Type="http://schemas.openxmlformats.org/officeDocument/2006/relationships/tags" Target="../tags/tag946.xml"/><Relationship Id="rId46" Type="http://schemas.openxmlformats.org/officeDocument/2006/relationships/tags" Target="../tags/tag967.xml"/><Relationship Id="rId67" Type="http://schemas.openxmlformats.org/officeDocument/2006/relationships/tags" Target="../tags/tag988.xml"/><Relationship Id="rId116" Type="http://schemas.openxmlformats.org/officeDocument/2006/relationships/tags" Target="../tags/tag1037.xml"/><Relationship Id="rId137" Type="http://schemas.openxmlformats.org/officeDocument/2006/relationships/tags" Target="../tags/tag1058.xml"/><Relationship Id="rId158" Type="http://schemas.openxmlformats.org/officeDocument/2006/relationships/tags" Target="../tags/tag107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105.xml"/><Relationship Id="rId117" Type="http://schemas.openxmlformats.org/officeDocument/2006/relationships/tags" Target="../tags/tag1196.xml"/><Relationship Id="rId21" Type="http://schemas.openxmlformats.org/officeDocument/2006/relationships/tags" Target="../tags/tag1100.xml"/><Relationship Id="rId42" Type="http://schemas.openxmlformats.org/officeDocument/2006/relationships/tags" Target="../tags/tag1121.xml"/><Relationship Id="rId47" Type="http://schemas.openxmlformats.org/officeDocument/2006/relationships/tags" Target="../tags/tag1126.xml"/><Relationship Id="rId63" Type="http://schemas.openxmlformats.org/officeDocument/2006/relationships/tags" Target="../tags/tag1142.xml"/><Relationship Id="rId68" Type="http://schemas.openxmlformats.org/officeDocument/2006/relationships/tags" Target="../tags/tag1147.xml"/><Relationship Id="rId84" Type="http://schemas.openxmlformats.org/officeDocument/2006/relationships/tags" Target="../tags/tag1163.xml"/><Relationship Id="rId89" Type="http://schemas.openxmlformats.org/officeDocument/2006/relationships/tags" Target="../tags/tag1168.xml"/><Relationship Id="rId112" Type="http://schemas.openxmlformats.org/officeDocument/2006/relationships/tags" Target="../tags/tag1191.xml"/><Relationship Id="rId133" Type="http://schemas.openxmlformats.org/officeDocument/2006/relationships/tags" Target="../tags/tag1212.xml"/><Relationship Id="rId16" Type="http://schemas.openxmlformats.org/officeDocument/2006/relationships/tags" Target="../tags/tag1095.xml"/><Relationship Id="rId107" Type="http://schemas.openxmlformats.org/officeDocument/2006/relationships/tags" Target="../tags/tag1186.xml"/><Relationship Id="rId11" Type="http://schemas.openxmlformats.org/officeDocument/2006/relationships/tags" Target="../tags/tag1090.xml"/><Relationship Id="rId32" Type="http://schemas.openxmlformats.org/officeDocument/2006/relationships/tags" Target="../tags/tag1111.xml"/><Relationship Id="rId37" Type="http://schemas.openxmlformats.org/officeDocument/2006/relationships/tags" Target="../tags/tag1116.xml"/><Relationship Id="rId53" Type="http://schemas.openxmlformats.org/officeDocument/2006/relationships/tags" Target="../tags/tag1132.xml"/><Relationship Id="rId58" Type="http://schemas.openxmlformats.org/officeDocument/2006/relationships/tags" Target="../tags/tag1137.xml"/><Relationship Id="rId74" Type="http://schemas.openxmlformats.org/officeDocument/2006/relationships/tags" Target="../tags/tag1153.xml"/><Relationship Id="rId79" Type="http://schemas.openxmlformats.org/officeDocument/2006/relationships/tags" Target="../tags/tag1158.xml"/><Relationship Id="rId102" Type="http://schemas.openxmlformats.org/officeDocument/2006/relationships/tags" Target="../tags/tag1181.xml"/><Relationship Id="rId123" Type="http://schemas.openxmlformats.org/officeDocument/2006/relationships/tags" Target="../tags/tag1202.xml"/><Relationship Id="rId128" Type="http://schemas.openxmlformats.org/officeDocument/2006/relationships/tags" Target="../tags/tag1207.xml"/><Relationship Id="rId5" Type="http://schemas.openxmlformats.org/officeDocument/2006/relationships/tags" Target="../tags/tag1084.xml"/><Relationship Id="rId90" Type="http://schemas.openxmlformats.org/officeDocument/2006/relationships/tags" Target="../tags/tag1169.xml"/><Relationship Id="rId95" Type="http://schemas.openxmlformats.org/officeDocument/2006/relationships/tags" Target="../tags/tag1174.xml"/><Relationship Id="rId14" Type="http://schemas.openxmlformats.org/officeDocument/2006/relationships/tags" Target="../tags/tag1093.xml"/><Relationship Id="rId22" Type="http://schemas.openxmlformats.org/officeDocument/2006/relationships/tags" Target="../tags/tag1101.xml"/><Relationship Id="rId27" Type="http://schemas.openxmlformats.org/officeDocument/2006/relationships/tags" Target="../tags/tag1106.xml"/><Relationship Id="rId30" Type="http://schemas.openxmlformats.org/officeDocument/2006/relationships/tags" Target="../tags/tag1109.xml"/><Relationship Id="rId35" Type="http://schemas.openxmlformats.org/officeDocument/2006/relationships/tags" Target="../tags/tag1114.xml"/><Relationship Id="rId43" Type="http://schemas.openxmlformats.org/officeDocument/2006/relationships/tags" Target="../tags/tag1122.xml"/><Relationship Id="rId48" Type="http://schemas.openxmlformats.org/officeDocument/2006/relationships/tags" Target="../tags/tag1127.xml"/><Relationship Id="rId56" Type="http://schemas.openxmlformats.org/officeDocument/2006/relationships/tags" Target="../tags/tag1135.xml"/><Relationship Id="rId64" Type="http://schemas.openxmlformats.org/officeDocument/2006/relationships/tags" Target="../tags/tag1143.xml"/><Relationship Id="rId69" Type="http://schemas.openxmlformats.org/officeDocument/2006/relationships/tags" Target="../tags/tag1148.xml"/><Relationship Id="rId77" Type="http://schemas.openxmlformats.org/officeDocument/2006/relationships/tags" Target="../tags/tag1156.xml"/><Relationship Id="rId100" Type="http://schemas.openxmlformats.org/officeDocument/2006/relationships/tags" Target="../tags/tag1179.xml"/><Relationship Id="rId105" Type="http://schemas.openxmlformats.org/officeDocument/2006/relationships/tags" Target="../tags/tag1184.xml"/><Relationship Id="rId113" Type="http://schemas.openxmlformats.org/officeDocument/2006/relationships/tags" Target="../tags/tag1192.xml"/><Relationship Id="rId118" Type="http://schemas.openxmlformats.org/officeDocument/2006/relationships/tags" Target="../tags/tag1197.xml"/><Relationship Id="rId126" Type="http://schemas.openxmlformats.org/officeDocument/2006/relationships/tags" Target="../tags/tag1205.xml"/><Relationship Id="rId134" Type="http://schemas.openxmlformats.org/officeDocument/2006/relationships/tags" Target="../tags/tag1213.xml"/><Relationship Id="rId8" Type="http://schemas.openxmlformats.org/officeDocument/2006/relationships/tags" Target="../tags/tag1087.xml"/><Relationship Id="rId51" Type="http://schemas.openxmlformats.org/officeDocument/2006/relationships/tags" Target="../tags/tag1130.xml"/><Relationship Id="rId72" Type="http://schemas.openxmlformats.org/officeDocument/2006/relationships/tags" Target="../tags/tag1151.xml"/><Relationship Id="rId80" Type="http://schemas.openxmlformats.org/officeDocument/2006/relationships/tags" Target="../tags/tag1159.xml"/><Relationship Id="rId85" Type="http://schemas.openxmlformats.org/officeDocument/2006/relationships/tags" Target="../tags/tag1164.xml"/><Relationship Id="rId93" Type="http://schemas.openxmlformats.org/officeDocument/2006/relationships/tags" Target="../tags/tag1172.xml"/><Relationship Id="rId98" Type="http://schemas.openxmlformats.org/officeDocument/2006/relationships/tags" Target="../tags/tag1177.xml"/><Relationship Id="rId121" Type="http://schemas.openxmlformats.org/officeDocument/2006/relationships/tags" Target="../tags/tag1200.xml"/><Relationship Id="rId3" Type="http://schemas.openxmlformats.org/officeDocument/2006/relationships/tags" Target="../tags/tag1082.xml"/><Relationship Id="rId12" Type="http://schemas.openxmlformats.org/officeDocument/2006/relationships/tags" Target="../tags/tag1091.xml"/><Relationship Id="rId17" Type="http://schemas.openxmlformats.org/officeDocument/2006/relationships/tags" Target="../tags/tag1096.xml"/><Relationship Id="rId25" Type="http://schemas.openxmlformats.org/officeDocument/2006/relationships/tags" Target="../tags/tag1104.xml"/><Relationship Id="rId33" Type="http://schemas.openxmlformats.org/officeDocument/2006/relationships/tags" Target="../tags/tag1112.xml"/><Relationship Id="rId38" Type="http://schemas.openxmlformats.org/officeDocument/2006/relationships/tags" Target="../tags/tag1117.xml"/><Relationship Id="rId46" Type="http://schemas.openxmlformats.org/officeDocument/2006/relationships/tags" Target="../tags/tag1125.xml"/><Relationship Id="rId59" Type="http://schemas.openxmlformats.org/officeDocument/2006/relationships/tags" Target="../tags/tag1138.xml"/><Relationship Id="rId67" Type="http://schemas.openxmlformats.org/officeDocument/2006/relationships/tags" Target="../tags/tag1146.xml"/><Relationship Id="rId103" Type="http://schemas.openxmlformats.org/officeDocument/2006/relationships/tags" Target="../tags/tag1182.xml"/><Relationship Id="rId108" Type="http://schemas.openxmlformats.org/officeDocument/2006/relationships/tags" Target="../tags/tag1187.xml"/><Relationship Id="rId116" Type="http://schemas.openxmlformats.org/officeDocument/2006/relationships/tags" Target="../tags/tag1195.xml"/><Relationship Id="rId124" Type="http://schemas.openxmlformats.org/officeDocument/2006/relationships/tags" Target="../tags/tag1203.xml"/><Relationship Id="rId129" Type="http://schemas.openxmlformats.org/officeDocument/2006/relationships/tags" Target="../tags/tag1208.xml"/><Relationship Id="rId20" Type="http://schemas.openxmlformats.org/officeDocument/2006/relationships/tags" Target="../tags/tag1099.xml"/><Relationship Id="rId41" Type="http://schemas.openxmlformats.org/officeDocument/2006/relationships/tags" Target="../tags/tag1120.xml"/><Relationship Id="rId54" Type="http://schemas.openxmlformats.org/officeDocument/2006/relationships/tags" Target="../tags/tag1133.xml"/><Relationship Id="rId62" Type="http://schemas.openxmlformats.org/officeDocument/2006/relationships/tags" Target="../tags/tag1141.xml"/><Relationship Id="rId70" Type="http://schemas.openxmlformats.org/officeDocument/2006/relationships/tags" Target="../tags/tag1149.xml"/><Relationship Id="rId75" Type="http://schemas.openxmlformats.org/officeDocument/2006/relationships/tags" Target="../tags/tag1154.xml"/><Relationship Id="rId83" Type="http://schemas.openxmlformats.org/officeDocument/2006/relationships/tags" Target="../tags/tag1162.xml"/><Relationship Id="rId88" Type="http://schemas.openxmlformats.org/officeDocument/2006/relationships/tags" Target="../tags/tag1167.xml"/><Relationship Id="rId91" Type="http://schemas.openxmlformats.org/officeDocument/2006/relationships/tags" Target="../tags/tag1170.xml"/><Relationship Id="rId96" Type="http://schemas.openxmlformats.org/officeDocument/2006/relationships/tags" Target="../tags/tag1175.xml"/><Relationship Id="rId111" Type="http://schemas.openxmlformats.org/officeDocument/2006/relationships/tags" Target="../tags/tag1190.xml"/><Relationship Id="rId132" Type="http://schemas.openxmlformats.org/officeDocument/2006/relationships/tags" Target="../tags/tag1211.xml"/><Relationship Id="rId1" Type="http://schemas.openxmlformats.org/officeDocument/2006/relationships/tags" Target="../tags/tag1080.xml"/><Relationship Id="rId6" Type="http://schemas.openxmlformats.org/officeDocument/2006/relationships/tags" Target="../tags/tag1085.xml"/><Relationship Id="rId15" Type="http://schemas.openxmlformats.org/officeDocument/2006/relationships/tags" Target="../tags/tag1094.xml"/><Relationship Id="rId23" Type="http://schemas.openxmlformats.org/officeDocument/2006/relationships/tags" Target="../tags/tag1102.xml"/><Relationship Id="rId28" Type="http://schemas.openxmlformats.org/officeDocument/2006/relationships/tags" Target="../tags/tag1107.xml"/><Relationship Id="rId36" Type="http://schemas.openxmlformats.org/officeDocument/2006/relationships/tags" Target="../tags/tag1115.xml"/><Relationship Id="rId49" Type="http://schemas.openxmlformats.org/officeDocument/2006/relationships/tags" Target="../tags/tag1128.xml"/><Relationship Id="rId57" Type="http://schemas.openxmlformats.org/officeDocument/2006/relationships/tags" Target="../tags/tag1136.xml"/><Relationship Id="rId106" Type="http://schemas.openxmlformats.org/officeDocument/2006/relationships/tags" Target="../tags/tag1185.xml"/><Relationship Id="rId114" Type="http://schemas.openxmlformats.org/officeDocument/2006/relationships/tags" Target="../tags/tag1193.xml"/><Relationship Id="rId119" Type="http://schemas.openxmlformats.org/officeDocument/2006/relationships/tags" Target="../tags/tag1198.xml"/><Relationship Id="rId127" Type="http://schemas.openxmlformats.org/officeDocument/2006/relationships/tags" Target="../tags/tag1206.xml"/><Relationship Id="rId10" Type="http://schemas.openxmlformats.org/officeDocument/2006/relationships/tags" Target="../tags/tag1089.xml"/><Relationship Id="rId31" Type="http://schemas.openxmlformats.org/officeDocument/2006/relationships/tags" Target="../tags/tag1110.xml"/><Relationship Id="rId44" Type="http://schemas.openxmlformats.org/officeDocument/2006/relationships/tags" Target="../tags/tag1123.xml"/><Relationship Id="rId52" Type="http://schemas.openxmlformats.org/officeDocument/2006/relationships/tags" Target="../tags/tag1131.xml"/><Relationship Id="rId60" Type="http://schemas.openxmlformats.org/officeDocument/2006/relationships/tags" Target="../tags/tag1139.xml"/><Relationship Id="rId65" Type="http://schemas.openxmlformats.org/officeDocument/2006/relationships/tags" Target="../tags/tag1144.xml"/><Relationship Id="rId73" Type="http://schemas.openxmlformats.org/officeDocument/2006/relationships/tags" Target="../tags/tag1152.xml"/><Relationship Id="rId78" Type="http://schemas.openxmlformats.org/officeDocument/2006/relationships/tags" Target="../tags/tag1157.xml"/><Relationship Id="rId81" Type="http://schemas.openxmlformats.org/officeDocument/2006/relationships/tags" Target="../tags/tag1160.xml"/><Relationship Id="rId86" Type="http://schemas.openxmlformats.org/officeDocument/2006/relationships/tags" Target="../tags/tag1165.xml"/><Relationship Id="rId94" Type="http://schemas.openxmlformats.org/officeDocument/2006/relationships/tags" Target="../tags/tag1173.xml"/><Relationship Id="rId99" Type="http://schemas.openxmlformats.org/officeDocument/2006/relationships/tags" Target="../tags/tag1178.xml"/><Relationship Id="rId101" Type="http://schemas.openxmlformats.org/officeDocument/2006/relationships/tags" Target="../tags/tag1180.xml"/><Relationship Id="rId122" Type="http://schemas.openxmlformats.org/officeDocument/2006/relationships/tags" Target="../tags/tag1201.xml"/><Relationship Id="rId130" Type="http://schemas.openxmlformats.org/officeDocument/2006/relationships/tags" Target="../tags/tag1209.xml"/><Relationship Id="rId135" Type="http://schemas.openxmlformats.org/officeDocument/2006/relationships/slideLayout" Target="../slideLayouts/slideLayout1.xml"/><Relationship Id="rId4" Type="http://schemas.openxmlformats.org/officeDocument/2006/relationships/tags" Target="../tags/tag1083.xml"/><Relationship Id="rId9" Type="http://schemas.openxmlformats.org/officeDocument/2006/relationships/tags" Target="../tags/tag1088.xml"/><Relationship Id="rId13" Type="http://schemas.openxmlformats.org/officeDocument/2006/relationships/tags" Target="../tags/tag1092.xml"/><Relationship Id="rId18" Type="http://schemas.openxmlformats.org/officeDocument/2006/relationships/tags" Target="../tags/tag1097.xml"/><Relationship Id="rId39" Type="http://schemas.openxmlformats.org/officeDocument/2006/relationships/tags" Target="../tags/tag1118.xml"/><Relationship Id="rId109" Type="http://schemas.openxmlformats.org/officeDocument/2006/relationships/tags" Target="../tags/tag1188.xml"/><Relationship Id="rId34" Type="http://schemas.openxmlformats.org/officeDocument/2006/relationships/tags" Target="../tags/tag1113.xml"/><Relationship Id="rId50" Type="http://schemas.openxmlformats.org/officeDocument/2006/relationships/tags" Target="../tags/tag1129.xml"/><Relationship Id="rId55" Type="http://schemas.openxmlformats.org/officeDocument/2006/relationships/tags" Target="../tags/tag1134.xml"/><Relationship Id="rId76" Type="http://schemas.openxmlformats.org/officeDocument/2006/relationships/tags" Target="../tags/tag1155.xml"/><Relationship Id="rId97" Type="http://schemas.openxmlformats.org/officeDocument/2006/relationships/tags" Target="../tags/tag1176.xml"/><Relationship Id="rId104" Type="http://schemas.openxmlformats.org/officeDocument/2006/relationships/tags" Target="../tags/tag1183.xml"/><Relationship Id="rId120" Type="http://schemas.openxmlformats.org/officeDocument/2006/relationships/tags" Target="../tags/tag1199.xml"/><Relationship Id="rId125" Type="http://schemas.openxmlformats.org/officeDocument/2006/relationships/tags" Target="../tags/tag1204.xml"/><Relationship Id="rId7" Type="http://schemas.openxmlformats.org/officeDocument/2006/relationships/tags" Target="../tags/tag1086.xml"/><Relationship Id="rId71" Type="http://schemas.openxmlformats.org/officeDocument/2006/relationships/tags" Target="../tags/tag1150.xml"/><Relationship Id="rId92" Type="http://schemas.openxmlformats.org/officeDocument/2006/relationships/tags" Target="../tags/tag1171.xml"/><Relationship Id="rId2" Type="http://schemas.openxmlformats.org/officeDocument/2006/relationships/tags" Target="../tags/tag1081.xml"/><Relationship Id="rId29" Type="http://schemas.openxmlformats.org/officeDocument/2006/relationships/tags" Target="../tags/tag1108.xml"/><Relationship Id="rId24" Type="http://schemas.openxmlformats.org/officeDocument/2006/relationships/tags" Target="../tags/tag1103.xml"/><Relationship Id="rId40" Type="http://schemas.openxmlformats.org/officeDocument/2006/relationships/tags" Target="../tags/tag1119.xml"/><Relationship Id="rId45" Type="http://schemas.openxmlformats.org/officeDocument/2006/relationships/tags" Target="../tags/tag1124.xml"/><Relationship Id="rId66" Type="http://schemas.openxmlformats.org/officeDocument/2006/relationships/tags" Target="../tags/tag1145.xml"/><Relationship Id="rId87" Type="http://schemas.openxmlformats.org/officeDocument/2006/relationships/tags" Target="../tags/tag1166.xml"/><Relationship Id="rId110" Type="http://schemas.openxmlformats.org/officeDocument/2006/relationships/tags" Target="../tags/tag1189.xml"/><Relationship Id="rId115" Type="http://schemas.openxmlformats.org/officeDocument/2006/relationships/tags" Target="../tags/tag1194.xml"/><Relationship Id="rId131" Type="http://schemas.openxmlformats.org/officeDocument/2006/relationships/tags" Target="../tags/tag1210.xml"/><Relationship Id="rId61" Type="http://schemas.openxmlformats.org/officeDocument/2006/relationships/tags" Target="../tags/tag1140.xml"/><Relationship Id="rId82" Type="http://schemas.openxmlformats.org/officeDocument/2006/relationships/tags" Target="../tags/tag1161.xml"/><Relationship Id="rId19" Type="http://schemas.openxmlformats.org/officeDocument/2006/relationships/tags" Target="../tags/tag109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239.xml"/><Relationship Id="rId117" Type="http://schemas.openxmlformats.org/officeDocument/2006/relationships/tags" Target="../tags/tag1330.xml"/><Relationship Id="rId21" Type="http://schemas.openxmlformats.org/officeDocument/2006/relationships/tags" Target="../tags/tag1234.xml"/><Relationship Id="rId42" Type="http://schemas.openxmlformats.org/officeDocument/2006/relationships/tags" Target="../tags/tag1255.xml"/><Relationship Id="rId47" Type="http://schemas.openxmlformats.org/officeDocument/2006/relationships/tags" Target="../tags/tag1260.xml"/><Relationship Id="rId63" Type="http://schemas.openxmlformats.org/officeDocument/2006/relationships/tags" Target="../tags/tag1276.xml"/><Relationship Id="rId68" Type="http://schemas.openxmlformats.org/officeDocument/2006/relationships/tags" Target="../tags/tag1281.xml"/><Relationship Id="rId84" Type="http://schemas.openxmlformats.org/officeDocument/2006/relationships/tags" Target="../tags/tag1297.xml"/><Relationship Id="rId89" Type="http://schemas.openxmlformats.org/officeDocument/2006/relationships/tags" Target="../tags/tag1302.xml"/><Relationship Id="rId112" Type="http://schemas.openxmlformats.org/officeDocument/2006/relationships/tags" Target="../tags/tag1325.xml"/><Relationship Id="rId133" Type="http://schemas.openxmlformats.org/officeDocument/2006/relationships/tags" Target="../tags/tag1346.xml"/><Relationship Id="rId138" Type="http://schemas.openxmlformats.org/officeDocument/2006/relationships/tags" Target="../tags/tag1351.xml"/><Relationship Id="rId154" Type="http://schemas.openxmlformats.org/officeDocument/2006/relationships/tags" Target="../tags/tag1367.xml"/><Relationship Id="rId159" Type="http://schemas.openxmlformats.org/officeDocument/2006/relationships/tags" Target="../tags/tag1372.xml"/><Relationship Id="rId175" Type="http://schemas.openxmlformats.org/officeDocument/2006/relationships/tags" Target="../tags/tag1388.xml"/><Relationship Id="rId170" Type="http://schemas.openxmlformats.org/officeDocument/2006/relationships/tags" Target="../tags/tag1383.xml"/><Relationship Id="rId16" Type="http://schemas.openxmlformats.org/officeDocument/2006/relationships/tags" Target="../tags/tag1229.xml"/><Relationship Id="rId107" Type="http://schemas.openxmlformats.org/officeDocument/2006/relationships/tags" Target="../tags/tag1320.xml"/><Relationship Id="rId11" Type="http://schemas.openxmlformats.org/officeDocument/2006/relationships/tags" Target="../tags/tag1224.xml"/><Relationship Id="rId32" Type="http://schemas.openxmlformats.org/officeDocument/2006/relationships/tags" Target="../tags/tag1245.xml"/><Relationship Id="rId37" Type="http://schemas.openxmlformats.org/officeDocument/2006/relationships/tags" Target="../tags/tag1250.xml"/><Relationship Id="rId53" Type="http://schemas.openxmlformats.org/officeDocument/2006/relationships/tags" Target="../tags/tag1266.xml"/><Relationship Id="rId58" Type="http://schemas.openxmlformats.org/officeDocument/2006/relationships/tags" Target="../tags/tag1271.xml"/><Relationship Id="rId74" Type="http://schemas.openxmlformats.org/officeDocument/2006/relationships/tags" Target="../tags/tag1287.xml"/><Relationship Id="rId79" Type="http://schemas.openxmlformats.org/officeDocument/2006/relationships/tags" Target="../tags/tag1292.xml"/><Relationship Id="rId102" Type="http://schemas.openxmlformats.org/officeDocument/2006/relationships/tags" Target="../tags/tag1315.xml"/><Relationship Id="rId123" Type="http://schemas.openxmlformats.org/officeDocument/2006/relationships/tags" Target="../tags/tag1336.xml"/><Relationship Id="rId128" Type="http://schemas.openxmlformats.org/officeDocument/2006/relationships/tags" Target="../tags/tag1341.xml"/><Relationship Id="rId144" Type="http://schemas.openxmlformats.org/officeDocument/2006/relationships/tags" Target="../tags/tag1357.xml"/><Relationship Id="rId149" Type="http://schemas.openxmlformats.org/officeDocument/2006/relationships/tags" Target="../tags/tag1362.xml"/><Relationship Id="rId5" Type="http://schemas.openxmlformats.org/officeDocument/2006/relationships/tags" Target="../tags/tag1218.xml"/><Relationship Id="rId90" Type="http://schemas.openxmlformats.org/officeDocument/2006/relationships/tags" Target="../tags/tag1303.xml"/><Relationship Id="rId95" Type="http://schemas.openxmlformats.org/officeDocument/2006/relationships/tags" Target="../tags/tag1308.xml"/><Relationship Id="rId160" Type="http://schemas.openxmlformats.org/officeDocument/2006/relationships/tags" Target="../tags/tag1373.xml"/><Relationship Id="rId165" Type="http://schemas.openxmlformats.org/officeDocument/2006/relationships/tags" Target="../tags/tag1378.xml"/><Relationship Id="rId181" Type="http://schemas.openxmlformats.org/officeDocument/2006/relationships/tags" Target="../tags/tag1394.xml"/><Relationship Id="rId186" Type="http://schemas.openxmlformats.org/officeDocument/2006/relationships/tags" Target="../tags/tag1399.xml"/><Relationship Id="rId22" Type="http://schemas.openxmlformats.org/officeDocument/2006/relationships/tags" Target="../tags/tag1235.xml"/><Relationship Id="rId27" Type="http://schemas.openxmlformats.org/officeDocument/2006/relationships/tags" Target="../tags/tag1240.xml"/><Relationship Id="rId43" Type="http://schemas.openxmlformats.org/officeDocument/2006/relationships/tags" Target="../tags/tag1256.xml"/><Relationship Id="rId48" Type="http://schemas.openxmlformats.org/officeDocument/2006/relationships/tags" Target="../tags/tag1261.xml"/><Relationship Id="rId64" Type="http://schemas.openxmlformats.org/officeDocument/2006/relationships/tags" Target="../tags/tag1277.xml"/><Relationship Id="rId69" Type="http://schemas.openxmlformats.org/officeDocument/2006/relationships/tags" Target="../tags/tag1282.xml"/><Relationship Id="rId113" Type="http://schemas.openxmlformats.org/officeDocument/2006/relationships/tags" Target="../tags/tag1326.xml"/><Relationship Id="rId118" Type="http://schemas.openxmlformats.org/officeDocument/2006/relationships/tags" Target="../tags/tag1331.xml"/><Relationship Id="rId134" Type="http://schemas.openxmlformats.org/officeDocument/2006/relationships/tags" Target="../tags/tag1347.xml"/><Relationship Id="rId139" Type="http://schemas.openxmlformats.org/officeDocument/2006/relationships/tags" Target="../tags/tag1352.xml"/><Relationship Id="rId80" Type="http://schemas.openxmlformats.org/officeDocument/2006/relationships/tags" Target="../tags/tag1293.xml"/><Relationship Id="rId85" Type="http://schemas.openxmlformats.org/officeDocument/2006/relationships/tags" Target="../tags/tag1298.xml"/><Relationship Id="rId150" Type="http://schemas.openxmlformats.org/officeDocument/2006/relationships/tags" Target="../tags/tag1363.xml"/><Relationship Id="rId155" Type="http://schemas.openxmlformats.org/officeDocument/2006/relationships/tags" Target="../tags/tag1368.xml"/><Relationship Id="rId171" Type="http://schemas.openxmlformats.org/officeDocument/2006/relationships/tags" Target="../tags/tag1384.xml"/><Relationship Id="rId176" Type="http://schemas.openxmlformats.org/officeDocument/2006/relationships/tags" Target="../tags/tag1389.xml"/><Relationship Id="rId12" Type="http://schemas.openxmlformats.org/officeDocument/2006/relationships/tags" Target="../tags/tag1225.xml"/><Relationship Id="rId17" Type="http://schemas.openxmlformats.org/officeDocument/2006/relationships/tags" Target="../tags/tag1230.xml"/><Relationship Id="rId33" Type="http://schemas.openxmlformats.org/officeDocument/2006/relationships/tags" Target="../tags/tag1246.xml"/><Relationship Id="rId38" Type="http://schemas.openxmlformats.org/officeDocument/2006/relationships/tags" Target="../tags/tag1251.xml"/><Relationship Id="rId59" Type="http://schemas.openxmlformats.org/officeDocument/2006/relationships/tags" Target="../tags/tag1272.xml"/><Relationship Id="rId103" Type="http://schemas.openxmlformats.org/officeDocument/2006/relationships/tags" Target="../tags/tag1316.xml"/><Relationship Id="rId108" Type="http://schemas.openxmlformats.org/officeDocument/2006/relationships/tags" Target="../tags/tag1321.xml"/><Relationship Id="rId124" Type="http://schemas.openxmlformats.org/officeDocument/2006/relationships/tags" Target="../tags/tag1337.xml"/><Relationship Id="rId129" Type="http://schemas.openxmlformats.org/officeDocument/2006/relationships/tags" Target="../tags/tag1342.xml"/><Relationship Id="rId54" Type="http://schemas.openxmlformats.org/officeDocument/2006/relationships/tags" Target="../tags/tag1267.xml"/><Relationship Id="rId70" Type="http://schemas.openxmlformats.org/officeDocument/2006/relationships/tags" Target="../tags/tag1283.xml"/><Relationship Id="rId75" Type="http://schemas.openxmlformats.org/officeDocument/2006/relationships/tags" Target="../tags/tag1288.xml"/><Relationship Id="rId91" Type="http://schemas.openxmlformats.org/officeDocument/2006/relationships/tags" Target="../tags/tag1304.xml"/><Relationship Id="rId96" Type="http://schemas.openxmlformats.org/officeDocument/2006/relationships/tags" Target="../tags/tag1309.xml"/><Relationship Id="rId140" Type="http://schemas.openxmlformats.org/officeDocument/2006/relationships/tags" Target="../tags/tag1353.xml"/><Relationship Id="rId145" Type="http://schemas.openxmlformats.org/officeDocument/2006/relationships/tags" Target="../tags/tag1358.xml"/><Relationship Id="rId161" Type="http://schemas.openxmlformats.org/officeDocument/2006/relationships/tags" Target="../tags/tag1374.xml"/><Relationship Id="rId166" Type="http://schemas.openxmlformats.org/officeDocument/2006/relationships/tags" Target="../tags/tag1379.xml"/><Relationship Id="rId182" Type="http://schemas.openxmlformats.org/officeDocument/2006/relationships/tags" Target="../tags/tag1395.xml"/><Relationship Id="rId187" Type="http://schemas.openxmlformats.org/officeDocument/2006/relationships/tags" Target="../tags/tag1400.xml"/><Relationship Id="rId1" Type="http://schemas.openxmlformats.org/officeDocument/2006/relationships/tags" Target="../tags/tag1214.xml"/><Relationship Id="rId6" Type="http://schemas.openxmlformats.org/officeDocument/2006/relationships/tags" Target="../tags/tag1219.xml"/><Relationship Id="rId23" Type="http://schemas.openxmlformats.org/officeDocument/2006/relationships/tags" Target="../tags/tag1236.xml"/><Relationship Id="rId28" Type="http://schemas.openxmlformats.org/officeDocument/2006/relationships/tags" Target="../tags/tag1241.xml"/><Relationship Id="rId49" Type="http://schemas.openxmlformats.org/officeDocument/2006/relationships/tags" Target="../tags/tag1262.xml"/><Relationship Id="rId114" Type="http://schemas.openxmlformats.org/officeDocument/2006/relationships/tags" Target="../tags/tag1327.xml"/><Relationship Id="rId119" Type="http://schemas.openxmlformats.org/officeDocument/2006/relationships/tags" Target="../tags/tag1332.xml"/><Relationship Id="rId44" Type="http://schemas.openxmlformats.org/officeDocument/2006/relationships/tags" Target="../tags/tag1257.xml"/><Relationship Id="rId60" Type="http://schemas.openxmlformats.org/officeDocument/2006/relationships/tags" Target="../tags/tag1273.xml"/><Relationship Id="rId65" Type="http://schemas.openxmlformats.org/officeDocument/2006/relationships/tags" Target="../tags/tag1278.xml"/><Relationship Id="rId81" Type="http://schemas.openxmlformats.org/officeDocument/2006/relationships/tags" Target="../tags/tag1294.xml"/><Relationship Id="rId86" Type="http://schemas.openxmlformats.org/officeDocument/2006/relationships/tags" Target="../tags/tag1299.xml"/><Relationship Id="rId130" Type="http://schemas.openxmlformats.org/officeDocument/2006/relationships/tags" Target="../tags/tag1343.xml"/><Relationship Id="rId135" Type="http://schemas.openxmlformats.org/officeDocument/2006/relationships/tags" Target="../tags/tag1348.xml"/><Relationship Id="rId151" Type="http://schemas.openxmlformats.org/officeDocument/2006/relationships/tags" Target="../tags/tag1364.xml"/><Relationship Id="rId156" Type="http://schemas.openxmlformats.org/officeDocument/2006/relationships/tags" Target="../tags/tag1369.xml"/><Relationship Id="rId177" Type="http://schemas.openxmlformats.org/officeDocument/2006/relationships/tags" Target="../tags/tag1390.xml"/><Relationship Id="rId172" Type="http://schemas.openxmlformats.org/officeDocument/2006/relationships/tags" Target="../tags/tag1385.xml"/><Relationship Id="rId13" Type="http://schemas.openxmlformats.org/officeDocument/2006/relationships/tags" Target="../tags/tag1226.xml"/><Relationship Id="rId18" Type="http://schemas.openxmlformats.org/officeDocument/2006/relationships/tags" Target="../tags/tag1231.xml"/><Relationship Id="rId39" Type="http://schemas.openxmlformats.org/officeDocument/2006/relationships/tags" Target="../tags/tag1252.xml"/><Relationship Id="rId109" Type="http://schemas.openxmlformats.org/officeDocument/2006/relationships/tags" Target="../tags/tag1322.xml"/><Relationship Id="rId34" Type="http://schemas.openxmlformats.org/officeDocument/2006/relationships/tags" Target="../tags/tag1247.xml"/><Relationship Id="rId50" Type="http://schemas.openxmlformats.org/officeDocument/2006/relationships/tags" Target="../tags/tag1263.xml"/><Relationship Id="rId55" Type="http://schemas.openxmlformats.org/officeDocument/2006/relationships/tags" Target="../tags/tag1268.xml"/><Relationship Id="rId76" Type="http://schemas.openxmlformats.org/officeDocument/2006/relationships/tags" Target="../tags/tag1289.xml"/><Relationship Id="rId97" Type="http://schemas.openxmlformats.org/officeDocument/2006/relationships/tags" Target="../tags/tag1310.xml"/><Relationship Id="rId104" Type="http://schemas.openxmlformats.org/officeDocument/2006/relationships/tags" Target="../tags/tag1317.xml"/><Relationship Id="rId120" Type="http://schemas.openxmlformats.org/officeDocument/2006/relationships/tags" Target="../tags/tag1333.xml"/><Relationship Id="rId125" Type="http://schemas.openxmlformats.org/officeDocument/2006/relationships/tags" Target="../tags/tag1338.xml"/><Relationship Id="rId141" Type="http://schemas.openxmlformats.org/officeDocument/2006/relationships/tags" Target="../tags/tag1354.xml"/><Relationship Id="rId146" Type="http://schemas.openxmlformats.org/officeDocument/2006/relationships/tags" Target="../tags/tag1359.xml"/><Relationship Id="rId167" Type="http://schemas.openxmlformats.org/officeDocument/2006/relationships/tags" Target="../tags/tag1380.xml"/><Relationship Id="rId188" Type="http://schemas.openxmlformats.org/officeDocument/2006/relationships/slideLayout" Target="../slideLayouts/slideLayout1.xml"/><Relationship Id="rId7" Type="http://schemas.openxmlformats.org/officeDocument/2006/relationships/tags" Target="../tags/tag1220.xml"/><Relationship Id="rId71" Type="http://schemas.openxmlformats.org/officeDocument/2006/relationships/tags" Target="../tags/tag1284.xml"/><Relationship Id="rId92" Type="http://schemas.openxmlformats.org/officeDocument/2006/relationships/tags" Target="../tags/tag1305.xml"/><Relationship Id="rId162" Type="http://schemas.openxmlformats.org/officeDocument/2006/relationships/tags" Target="../tags/tag1375.xml"/><Relationship Id="rId183" Type="http://schemas.openxmlformats.org/officeDocument/2006/relationships/tags" Target="../tags/tag1396.xml"/><Relationship Id="rId2" Type="http://schemas.openxmlformats.org/officeDocument/2006/relationships/tags" Target="../tags/tag1215.xml"/><Relationship Id="rId29" Type="http://schemas.openxmlformats.org/officeDocument/2006/relationships/tags" Target="../tags/tag1242.xml"/><Relationship Id="rId24" Type="http://schemas.openxmlformats.org/officeDocument/2006/relationships/tags" Target="../tags/tag1237.xml"/><Relationship Id="rId40" Type="http://schemas.openxmlformats.org/officeDocument/2006/relationships/tags" Target="../tags/tag1253.xml"/><Relationship Id="rId45" Type="http://schemas.openxmlformats.org/officeDocument/2006/relationships/tags" Target="../tags/tag1258.xml"/><Relationship Id="rId66" Type="http://schemas.openxmlformats.org/officeDocument/2006/relationships/tags" Target="../tags/tag1279.xml"/><Relationship Id="rId87" Type="http://schemas.openxmlformats.org/officeDocument/2006/relationships/tags" Target="../tags/tag1300.xml"/><Relationship Id="rId110" Type="http://schemas.openxmlformats.org/officeDocument/2006/relationships/tags" Target="../tags/tag1323.xml"/><Relationship Id="rId115" Type="http://schemas.openxmlformats.org/officeDocument/2006/relationships/tags" Target="../tags/tag1328.xml"/><Relationship Id="rId131" Type="http://schemas.openxmlformats.org/officeDocument/2006/relationships/tags" Target="../tags/tag1344.xml"/><Relationship Id="rId136" Type="http://schemas.openxmlformats.org/officeDocument/2006/relationships/tags" Target="../tags/tag1349.xml"/><Relationship Id="rId157" Type="http://schemas.openxmlformats.org/officeDocument/2006/relationships/tags" Target="../tags/tag1370.xml"/><Relationship Id="rId178" Type="http://schemas.openxmlformats.org/officeDocument/2006/relationships/tags" Target="../tags/tag1391.xml"/><Relationship Id="rId61" Type="http://schemas.openxmlformats.org/officeDocument/2006/relationships/tags" Target="../tags/tag1274.xml"/><Relationship Id="rId82" Type="http://schemas.openxmlformats.org/officeDocument/2006/relationships/tags" Target="../tags/tag1295.xml"/><Relationship Id="rId152" Type="http://schemas.openxmlformats.org/officeDocument/2006/relationships/tags" Target="../tags/tag1365.xml"/><Relationship Id="rId173" Type="http://schemas.openxmlformats.org/officeDocument/2006/relationships/tags" Target="../tags/tag1386.xml"/><Relationship Id="rId19" Type="http://schemas.openxmlformats.org/officeDocument/2006/relationships/tags" Target="../tags/tag1232.xml"/><Relationship Id="rId14" Type="http://schemas.openxmlformats.org/officeDocument/2006/relationships/tags" Target="../tags/tag1227.xml"/><Relationship Id="rId30" Type="http://schemas.openxmlformats.org/officeDocument/2006/relationships/tags" Target="../tags/tag1243.xml"/><Relationship Id="rId35" Type="http://schemas.openxmlformats.org/officeDocument/2006/relationships/tags" Target="../tags/tag1248.xml"/><Relationship Id="rId56" Type="http://schemas.openxmlformats.org/officeDocument/2006/relationships/tags" Target="../tags/tag1269.xml"/><Relationship Id="rId77" Type="http://schemas.openxmlformats.org/officeDocument/2006/relationships/tags" Target="../tags/tag1290.xml"/><Relationship Id="rId100" Type="http://schemas.openxmlformats.org/officeDocument/2006/relationships/tags" Target="../tags/tag1313.xml"/><Relationship Id="rId105" Type="http://schemas.openxmlformats.org/officeDocument/2006/relationships/tags" Target="../tags/tag1318.xml"/><Relationship Id="rId126" Type="http://schemas.openxmlformats.org/officeDocument/2006/relationships/tags" Target="../tags/tag1339.xml"/><Relationship Id="rId147" Type="http://schemas.openxmlformats.org/officeDocument/2006/relationships/tags" Target="../tags/tag1360.xml"/><Relationship Id="rId168" Type="http://schemas.openxmlformats.org/officeDocument/2006/relationships/tags" Target="../tags/tag1381.xml"/><Relationship Id="rId8" Type="http://schemas.openxmlformats.org/officeDocument/2006/relationships/tags" Target="../tags/tag1221.xml"/><Relationship Id="rId51" Type="http://schemas.openxmlformats.org/officeDocument/2006/relationships/tags" Target="../tags/tag1264.xml"/><Relationship Id="rId72" Type="http://schemas.openxmlformats.org/officeDocument/2006/relationships/tags" Target="../tags/tag1285.xml"/><Relationship Id="rId93" Type="http://schemas.openxmlformats.org/officeDocument/2006/relationships/tags" Target="../tags/tag1306.xml"/><Relationship Id="rId98" Type="http://schemas.openxmlformats.org/officeDocument/2006/relationships/tags" Target="../tags/tag1311.xml"/><Relationship Id="rId121" Type="http://schemas.openxmlformats.org/officeDocument/2006/relationships/tags" Target="../tags/tag1334.xml"/><Relationship Id="rId142" Type="http://schemas.openxmlformats.org/officeDocument/2006/relationships/tags" Target="../tags/tag1355.xml"/><Relationship Id="rId163" Type="http://schemas.openxmlformats.org/officeDocument/2006/relationships/tags" Target="../tags/tag1376.xml"/><Relationship Id="rId184" Type="http://schemas.openxmlformats.org/officeDocument/2006/relationships/tags" Target="../tags/tag1397.xml"/><Relationship Id="rId3" Type="http://schemas.openxmlformats.org/officeDocument/2006/relationships/tags" Target="../tags/tag1216.xml"/><Relationship Id="rId25" Type="http://schemas.openxmlformats.org/officeDocument/2006/relationships/tags" Target="../tags/tag1238.xml"/><Relationship Id="rId46" Type="http://schemas.openxmlformats.org/officeDocument/2006/relationships/tags" Target="../tags/tag1259.xml"/><Relationship Id="rId67" Type="http://schemas.openxmlformats.org/officeDocument/2006/relationships/tags" Target="../tags/tag1280.xml"/><Relationship Id="rId116" Type="http://schemas.openxmlformats.org/officeDocument/2006/relationships/tags" Target="../tags/tag1329.xml"/><Relationship Id="rId137" Type="http://schemas.openxmlformats.org/officeDocument/2006/relationships/tags" Target="../tags/tag1350.xml"/><Relationship Id="rId158" Type="http://schemas.openxmlformats.org/officeDocument/2006/relationships/tags" Target="../tags/tag1371.xml"/><Relationship Id="rId20" Type="http://schemas.openxmlformats.org/officeDocument/2006/relationships/tags" Target="../tags/tag1233.xml"/><Relationship Id="rId41" Type="http://schemas.openxmlformats.org/officeDocument/2006/relationships/tags" Target="../tags/tag1254.xml"/><Relationship Id="rId62" Type="http://schemas.openxmlformats.org/officeDocument/2006/relationships/tags" Target="../tags/tag1275.xml"/><Relationship Id="rId83" Type="http://schemas.openxmlformats.org/officeDocument/2006/relationships/tags" Target="../tags/tag1296.xml"/><Relationship Id="rId88" Type="http://schemas.openxmlformats.org/officeDocument/2006/relationships/tags" Target="../tags/tag1301.xml"/><Relationship Id="rId111" Type="http://schemas.openxmlformats.org/officeDocument/2006/relationships/tags" Target="../tags/tag1324.xml"/><Relationship Id="rId132" Type="http://schemas.openxmlformats.org/officeDocument/2006/relationships/tags" Target="../tags/tag1345.xml"/><Relationship Id="rId153" Type="http://schemas.openxmlformats.org/officeDocument/2006/relationships/tags" Target="../tags/tag1366.xml"/><Relationship Id="rId174" Type="http://schemas.openxmlformats.org/officeDocument/2006/relationships/tags" Target="../tags/tag1387.xml"/><Relationship Id="rId179" Type="http://schemas.openxmlformats.org/officeDocument/2006/relationships/tags" Target="../tags/tag1392.xml"/><Relationship Id="rId15" Type="http://schemas.openxmlformats.org/officeDocument/2006/relationships/tags" Target="../tags/tag1228.xml"/><Relationship Id="rId36" Type="http://schemas.openxmlformats.org/officeDocument/2006/relationships/tags" Target="../tags/tag1249.xml"/><Relationship Id="rId57" Type="http://schemas.openxmlformats.org/officeDocument/2006/relationships/tags" Target="../tags/tag1270.xml"/><Relationship Id="rId106" Type="http://schemas.openxmlformats.org/officeDocument/2006/relationships/tags" Target="../tags/tag1319.xml"/><Relationship Id="rId127" Type="http://schemas.openxmlformats.org/officeDocument/2006/relationships/tags" Target="../tags/tag1340.xml"/><Relationship Id="rId10" Type="http://schemas.openxmlformats.org/officeDocument/2006/relationships/tags" Target="../tags/tag1223.xml"/><Relationship Id="rId31" Type="http://schemas.openxmlformats.org/officeDocument/2006/relationships/tags" Target="../tags/tag1244.xml"/><Relationship Id="rId52" Type="http://schemas.openxmlformats.org/officeDocument/2006/relationships/tags" Target="../tags/tag1265.xml"/><Relationship Id="rId73" Type="http://schemas.openxmlformats.org/officeDocument/2006/relationships/tags" Target="../tags/tag1286.xml"/><Relationship Id="rId78" Type="http://schemas.openxmlformats.org/officeDocument/2006/relationships/tags" Target="../tags/tag1291.xml"/><Relationship Id="rId94" Type="http://schemas.openxmlformats.org/officeDocument/2006/relationships/tags" Target="../tags/tag1307.xml"/><Relationship Id="rId99" Type="http://schemas.openxmlformats.org/officeDocument/2006/relationships/tags" Target="../tags/tag1312.xml"/><Relationship Id="rId101" Type="http://schemas.openxmlformats.org/officeDocument/2006/relationships/tags" Target="../tags/tag1314.xml"/><Relationship Id="rId122" Type="http://schemas.openxmlformats.org/officeDocument/2006/relationships/tags" Target="../tags/tag1335.xml"/><Relationship Id="rId143" Type="http://schemas.openxmlformats.org/officeDocument/2006/relationships/tags" Target="../tags/tag1356.xml"/><Relationship Id="rId148" Type="http://schemas.openxmlformats.org/officeDocument/2006/relationships/tags" Target="../tags/tag1361.xml"/><Relationship Id="rId164" Type="http://schemas.openxmlformats.org/officeDocument/2006/relationships/tags" Target="../tags/tag1377.xml"/><Relationship Id="rId169" Type="http://schemas.openxmlformats.org/officeDocument/2006/relationships/tags" Target="../tags/tag1382.xml"/><Relationship Id="rId185" Type="http://schemas.openxmlformats.org/officeDocument/2006/relationships/tags" Target="../tags/tag1398.xml"/><Relationship Id="rId4" Type="http://schemas.openxmlformats.org/officeDocument/2006/relationships/tags" Target="../tags/tag1217.xml"/><Relationship Id="rId9" Type="http://schemas.openxmlformats.org/officeDocument/2006/relationships/tags" Target="../tags/tag1222.xml"/><Relationship Id="rId180" Type="http://schemas.openxmlformats.org/officeDocument/2006/relationships/tags" Target="../tags/tag139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17.xml"/><Relationship Id="rId21" Type="http://schemas.openxmlformats.org/officeDocument/2006/relationships/tags" Target="../tags/tag1421.xml"/><Relationship Id="rId42" Type="http://schemas.openxmlformats.org/officeDocument/2006/relationships/tags" Target="../tags/tag1442.xml"/><Relationship Id="rId63" Type="http://schemas.openxmlformats.org/officeDocument/2006/relationships/tags" Target="../tags/tag1463.xml"/><Relationship Id="rId84" Type="http://schemas.openxmlformats.org/officeDocument/2006/relationships/tags" Target="../tags/tag1484.xml"/><Relationship Id="rId138" Type="http://schemas.openxmlformats.org/officeDocument/2006/relationships/tags" Target="../tags/tag1538.xml"/><Relationship Id="rId159" Type="http://schemas.openxmlformats.org/officeDocument/2006/relationships/tags" Target="../tags/tag1559.xml"/><Relationship Id="rId170" Type="http://schemas.openxmlformats.org/officeDocument/2006/relationships/tags" Target="../tags/tag1570.xml"/><Relationship Id="rId191" Type="http://schemas.openxmlformats.org/officeDocument/2006/relationships/tags" Target="../tags/tag1591.xml"/><Relationship Id="rId205" Type="http://schemas.openxmlformats.org/officeDocument/2006/relationships/tags" Target="../tags/tag1605.xml"/><Relationship Id="rId107" Type="http://schemas.openxmlformats.org/officeDocument/2006/relationships/tags" Target="../tags/tag1507.xml"/><Relationship Id="rId11" Type="http://schemas.openxmlformats.org/officeDocument/2006/relationships/tags" Target="../tags/tag1411.xml"/><Relationship Id="rId32" Type="http://schemas.openxmlformats.org/officeDocument/2006/relationships/tags" Target="../tags/tag1432.xml"/><Relationship Id="rId37" Type="http://schemas.openxmlformats.org/officeDocument/2006/relationships/tags" Target="../tags/tag1437.xml"/><Relationship Id="rId53" Type="http://schemas.openxmlformats.org/officeDocument/2006/relationships/tags" Target="../tags/tag1453.xml"/><Relationship Id="rId58" Type="http://schemas.openxmlformats.org/officeDocument/2006/relationships/tags" Target="../tags/tag1458.xml"/><Relationship Id="rId74" Type="http://schemas.openxmlformats.org/officeDocument/2006/relationships/tags" Target="../tags/tag1474.xml"/><Relationship Id="rId79" Type="http://schemas.openxmlformats.org/officeDocument/2006/relationships/tags" Target="../tags/tag1479.xml"/><Relationship Id="rId102" Type="http://schemas.openxmlformats.org/officeDocument/2006/relationships/tags" Target="../tags/tag1502.xml"/><Relationship Id="rId123" Type="http://schemas.openxmlformats.org/officeDocument/2006/relationships/tags" Target="../tags/tag1523.xml"/><Relationship Id="rId128" Type="http://schemas.openxmlformats.org/officeDocument/2006/relationships/tags" Target="../tags/tag1528.xml"/><Relationship Id="rId144" Type="http://schemas.openxmlformats.org/officeDocument/2006/relationships/tags" Target="../tags/tag1544.xml"/><Relationship Id="rId149" Type="http://schemas.openxmlformats.org/officeDocument/2006/relationships/tags" Target="../tags/tag1549.xml"/><Relationship Id="rId5" Type="http://schemas.openxmlformats.org/officeDocument/2006/relationships/tags" Target="../tags/tag1405.xml"/><Relationship Id="rId90" Type="http://schemas.openxmlformats.org/officeDocument/2006/relationships/tags" Target="../tags/tag1490.xml"/><Relationship Id="rId95" Type="http://schemas.openxmlformats.org/officeDocument/2006/relationships/tags" Target="../tags/tag1495.xml"/><Relationship Id="rId160" Type="http://schemas.openxmlformats.org/officeDocument/2006/relationships/tags" Target="../tags/tag1560.xml"/><Relationship Id="rId165" Type="http://schemas.openxmlformats.org/officeDocument/2006/relationships/tags" Target="../tags/tag1565.xml"/><Relationship Id="rId181" Type="http://schemas.openxmlformats.org/officeDocument/2006/relationships/tags" Target="../tags/tag1581.xml"/><Relationship Id="rId186" Type="http://schemas.openxmlformats.org/officeDocument/2006/relationships/tags" Target="../tags/tag1586.xml"/><Relationship Id="rId211" Type="http://schemas.openxmlformats.org/officeDocument/2006/relationships/customXml" Target="../ink/ink1.xml"/><Relationship Id="rId22" Type="http://schemas.openxmlformats.org/officeDocument/2006/relationships/tags" Target="../tags/tag1422.xml"/><Relationship Id="rId27" Type="http://schemas.openxmlformats.org/officeDocument/2006/relationships/tags" Target="../tags/tag1427.xml"/><Relationship Id="rId43" Type="http://schemas.openxmlformats.org/officeDocument/2006/relationships/tags" Target="../tags/tag1443.xml"/><Relationship Id="rId48" Type="http://schemas.openxmlformats.org/officeDocument/2006/relationships/tags" Target="../tags/tag1448.xml"/><Relationship Id="rId64" Type="http://schemas.openxmlformats.org/officeDocument/2006/relationships/tags" Target="../tags/tag1464.xml"/><Relationship Id="rId69" Type="http://schemas.openxmlformats.org/officeDocument/2006/relationships/tags" Target="../tags/tag1469.xml"/><Relationship Id="rId113" Type="http://schemas.openxmlformats.org/officeDocument/2006/relationships/tags" Target="../tags/tag1513.xml"/><Relationship Id="rId118" Type="http://schemas.openxmlformats.org/officeDocument/2006/relationships/tags" Target="../tags/tag1518.xml"/><Relationship Id="rId134" Type="http://schemas.openxmlformats.org/officeDocument/2006/relationships/tags" Target="../tags/tag1534.xml"/><Relationship Id="rId139" Type="http://schemas.openxmlformats.org/officeDocument/2006/relationships/tags" Target="../tags/tag1539.xml"/><Relationship Id="rId80" Type="http://schemas.openxmlformats.org/officeDocument/2006/relationships/tags" Target="../tags/tag1480.xml"/><Relationship Id="rId85" Type="http://schemas.openxmlformats.org/officeDocument/2006/relationships/tags" Target="../tags/tag1485.xml"/><Relationship Id="rId150" Type="http://schemas.openxmlformats.org/officeDocument/2006/relationships/tags" Target="../tags/tag1550.xml"/><Relationship Id="rId155" Type="http://schemas.openxmlformats.org/officeDocument/2006/relationships/tags" Target="../tags/tag1555.xml"/><Relationship Id="rId171" Type="http://schemas.openxmlformats.org/officeDocument/2006/relationships/tags" Target="../tags/tag1571.xml"/><Relationship Id="rId176" Type="http://schemas.openxmlformats.org/officeDocument/2006/relationships/tags" Target="../tags/tag1576.xml"/><Relationship Id="rId192" Type="http://schemas.openxmlformats.org/officeDocument/2006/relationships/tags" Target="../tags/tag1592.xml"/><Relationship Id="rId197" Type="http://schemas.openxmlformats.org/officeDocument/2006/relationships/tags" Target="../tags/tag1597.xml"/><Relationship Id="rId206" Type="http://schemas.openxmlformats.org/officeDocument/2006/relationships/tags" Target="../tags/tag1606.xml"/><Relationship Id="rId201" Type="http://schemas.openxmlformats.org/officeDocument/2006/relationships/tags" Target="../tags/tag1601.xml"/><Relationship Id="rId12" Type="http://schemas.openxmlformats.org/officeDocument/2006/relationships/tags" Target="../tags/tag1412.xml"/><Relationship Id="rId17" Type="http://schemas.openxmlformats.org/officeDocument/2006/relationships/tags" Target="../tags/tag1417.xml"/><Relationship Id="rId33" Type="http://schemas.openxmlformats.org/officeDocument/2006/relationships/tags" Target="../tags/tag1433.xml"/><Relationship Id="rId38" Type="http://schemas.openxmlformats.org/officeDocument/2006/relationships/tags" Target="../tags/tag1438.xml"/><Relationship Id="rId59" Type="http://schemas.openxmlformats.org/officeDocument/2006/relationships/tags" Target="../tags/tag1459.xml"/><Relationship Id="rId103" Type="http://schemas.openxmlformats.org/officeDocument/2006/relationships/tags" Target="../tags/tag1503.xml"/><Relationship Id="rId108" Type="http://schemas.openxmlformats.org/officeDocument/2006/relationships/tags" Target="../tags/tag1508.xml"/><Relationship Id="rId124" Type="http://schemas.openxmlformats.org/officeDocument/2006/relationships/tags" Target="../tags/tag1524.xml"/><Relationship Id="rId129" Type="http://schemas.openxmlformats.org/officeDocument/2006/relationships/tags" Target="../tags/tag1529.xml"/><Relationship Id="rId54" Type="http://schemas.openxmlformats.org/officeDocument/2006/relationships/tags" Target="../tags/tag1454.xml"/><Relationship Id="rId70" Type="http://schemas.openxmlformats.org/officeDocument/2006/relationships/tags" Target="../tags/tag1470.xml"/><Relationship Id="rId75" Type="http://schemas.openxmlformats.org/officeDocument/2006/relationships/tags" Target="../tags/tag1475.xml"/><Relationship Id="rId91" Type="http://schemas.openxmlformats.org/officeDocument/2006/relationships/tags" Target="../tags/tag1491.xml"/><Relationship Id="rId96" Type="http://schemas.openxmlformats.org/officeDocument/2006/relationships/tags" Target="../tags/tag1496.xml"/><Relationship Id="rId140" Type="http://schemas.openxmlformats.org/officeDocument/2006/relationships/tags" Target="../tags/tag1540.xml"/><Relationship Id="rId145" Type="http://schemas.openxmlformats.org/officeDocument/2006/relationships/tags" Target="../tags/tag1545.xml"/><Relationship Id="rId161" Type="http://schemas.openxmlformats.org/officeDocument/2006/relationships/tags" Target="../tags/tag1561.xml"/><Relationship Id="rId166" Type="http://schemas.openxmlformats.org/officeDocument/2006/relationships/tags" Target="../tags/tag1566.xml"/><Relationship Id="rId182" Type="http://schemas.openxmlformats.org/officeDocument/2006/relationships/tags" Target="../tags/tag1582.xml"/><Relationship Id="rId187" Type="http://schemas.openxmlformats.org/officeDocument/2006/relationships/tags" Target="../tags/tag1587.xml"/><Relationship Id="rId1" Type="http://schemas.openxmlformats.org/officeDocument/2006/relationships/tags" Target="../tags/tag1401.xml"/><Relationship Id="rId6" Type="http://schemas.openxmlformats.org/officeDocument/2006/relationships/tags" Target="../tags/tag1406.xml"/><Relationship Id="rId212" Type="http://schemas.openxmlformats.org/officeDocument/2006/relationships/image" Target="../media/image1.emf"/><Relationship Id="rId23" Type="http://schemas.openxmlformats.org/officeDocument/2006/relationships/tags" Target="../tags/tag1423.xml"/><Relationship Id="rId28" Type="http://schemas.openxmlformats.org/officeDocument/2006/relationships/tags" Target="../tags/tag1428.xml"/><Relationship Id="rId49" Type="http://schemas.openxmlformats.org/officeDocument/2006/relationships/tags" Target="../tags/tag1449.xml"/><Relationship Id="rId114" Type="http://schemas.openxmlformats.org/officeDocument/2006/relationships/tags" Target="../tags/tag1514.xml"/><Relationship Id="rId119" Type="http://schemas.openxmlformats.org/officeDocument/2006/relationships/tags" Target="../tags/tag1519.xml"/><Relationship Id="rId44" Type="http://schemas.openxmlformats.org/officeDocument/2006/relationships/tags" Target="../tags/tag1444.xml"/><Relationship Id="rId60" Type="http://schemas.openxmlformats.org/officeDocument/2006/relationships/tags" Target="../tags/tag1460.xml"/><Relationship Id="rId65" Type="http://schemas.openxmlformats.org/officeDocument/2006/relationships/tags" Target="../tags/tag1465.xml"/><Relationship Id="rId81" Type="http://schemas.openxmlformats.org/officeDocument/2006/relationships/tags" Target="../tags/tag1481.xml"/><Relationship Id="rId86" Type="http://schemas.openxmlformats.org/officeDocument/2006/relationships/tags" Target="../tags/tag1486.xml"/><Relationship Id="rId130" Type="http://schemas.openxmlformats.org/officeDocument/2006/relationships/tags" Target="../tags/tag1530.xml"/><Relationship Id="rId135" Type="http://schemas.openxmlformats.org/officeDocument/2006/relationships/tags" Target="../tags/tag1535.xml"/><Relationship Id="rId151" Type="http://schemas.openxmlformats.org/officeDocument/2006/relationships/tags" Target="../tags/tag1551.xml"/><Relationship Id="rId156" Type="http://schemas.openxmlformats.org/officeDocument/2006/relationships/tags" Target="../tags/tag1556.xml"/><Relationship Id="rId177" Type="http://schemas.openxmlformats.org/officeDocument/2006/relationships/tags" Target="../tags/tag1577.xml"/><Relationship Id="rId198" Type="http://schemas.openxmlformats.org/officeDocument/2006/relationships/tags" Target="../tags/tag1598.xml"/><Relationship Id="rId172" Type="http://schemas.openxmlformats.org/officeDocument/2006/relationships/tags" Target="../tags/tag1572.xml"/><Relationship Id="rId193" Type="http://schemas.openxmlformats.org/officeDocument/2006/relationships/tags" Target="../tags/tag1593.xml"/><Relationship Id="rId202" Type="http://schemas.openxmlformats.org/officeDocument/2006/relationships/tags" Target="../tags/tag1602.xml"/><Relationship Id="rId207" Type="http://schemas.openxmlformats.org/officeDocument/2006/relationships/tags" Target="../tags/tag1607.xml"/><Relationship Id="rId13" Type="http://schemas.openxmlformats.org/officeDocument/2006/relationships/tags" Target="../tags/tag1413.xml"/><Relationship Id="rId18" Type="http://schemas.openxmlformats.org/officeDocument/2006/relationships/tags" Target="../tags/tag1418.xml"/><Relationship Id="rId39" Type="http://schemas.openxmlformats.org/officeDocument/2006/relationships/tags" Target="../tags/tag1439.xml"/><Relationship Id="rId109" Type="http://schemas.openxmlformats.org/officeDocument/2006/relationships/tags" Target="../tags/tag1509.xml"/><Relationship Id="rId34" Type="http://schemas.openxmlformats.org/officeDocument/2006/relationships/tags" Target="../tags/tag1434.xml"/><Relationship Id="rId50" Type="http://schemas.openxmlformats.org/officeDocument/2006/relationships/tags" Target="../tags/tag1450.xml"/><Relationship Id="rId55" Type="http://schemas.openxmlformats.org/officeDocument/2006/relationships/tags" Target="../tags/tag1455.xml"/><Relationship Id="rId76" Type="http://schemas.openxmlformats.org/officeDocument/2006/relationships/tags" Target="../tags/tag1476.xml"/><Relationship Id="rId97" Type="http://schemas.openxmlformats.org/officeDocument/2006/relationships/tags" Target="../tags/tag1497.xml"/><Relationship Id="rId104" Type="http://schemas.openxmlformats.org/officeDocument/2006/relationships/tags" Target="../tags/tag1504.xml"/><Relationship Id="rId120" Type="http://schemas.openxmlformats.org/officeDocument/2006/relationships/tags" Target="../tags/tag1520.xml"/><Relationship Id="rId125" Type="http://schemas.openxmlformats.org/officeDocument/2006/relationships/tags" Target="../tags/tag1525.xml"/><Relationship Id="rId141" Type="http://schemas.openxmlformats.org/officeDocument/2006/relationships/tags" Target="../tags/tag1541.xml"/><Relationship Id="rId146" Type="http://schemas.openxmlformats.org/officeDocument/2006/relationships/tags" Target="../tags/tag1546.xml"/><Relationship Id="rId167" Type="http://schemas.openxmlformats.org/officeDocument/2006/relationships/tags" Target="../tags/tag1567.xml"/><Relationship Id="rId188" Type="http://schemas.openxmlformats.org/officeDocument/2006/relationships/tags" Target="../tags/tag1588.xml"/><Relationship Id="rId7" Type="http://schemas.openxmlformats.org/officeDocument/2006/relationships/tags" Target="../tags/tag1407.xml"/><Relationship Id="rId71" Type="http://schemas.openxmlformats.org/officeDocument/2006/relationships/tags" Target="../tags/tag1471.xml"/><Relationship Id="rId92" Type="http://schemas.openxmlformats.org/officeDocument/2006/relationships/tags" Target="../tags/tag1492.xml"/><Relationship Id="rId162" Type="http://schemas.openxmlformats.org/officeDocument/2006/relationships/tags" Target="../tags/tag1562.xml"/><Relationship Id="rId183" Type="http://schemas.openxmlformats.org/officeDocument/2006/relationships/tags" Target="../tags/tag1583.xml"/><Relationship Id="rId2" Type="http://schemas.openxmlformats.org/officeDocument/2006/relationships/tags" Target="../tags/tag1402.xml"/><Relationship Id="rId29" Type="http://schemas.openxmlformats.org/officeDocument/2006/relationships/tags" Target="../tags/tag1429.xml"/><Relationship Id="rId24" Type="http://schemas.openxmlformats.org/officeDocument/2006/relationships/tags" Target="../tags/tag1424.xml"/><Relationship Id="rId40" Type="http://schemas.openxmlformats.org/officeDocument/2006/relationships/tags" Target="../tags/tag1440.xml"/><Relationship Id="rId45" Type="http://schemas.openxmlformats.org/officeDocument/2006/relationships/tags" Target="../tags/tag1445.xml"/><Relationship Id="rId66" Type="http://schemas.openxmlformats.org/officeDocument/2006/relationships/tags" Target="../tags/tag1466.xml"/><Relationship Id="rId87" Type="http://schemas.openxmlformats.org/officeDocument/2006/relationships/tags" Target="../tags/tag1487.xml"/><Relationship Id="rId110" Type="http://schemas.openxmlformats.org/officeDocument/2006/relationships/tags" Target="../tags/tag1510.xml"/><Relationship Id="rId115" Type="http://schemas.openxmlformats.org/officeDocument/2006/relationships/tags" Target="../tags/tag1515.xml"/><Relationship Id="rId131" Type="http://schemas.openxmlformats.org/officeDocument/2006/relationships/tags" Target="../tags/tag1531.xml"/><Relationship Id="rId136" Type="http://schemas.openxmlformats.org/officeDocument/2006/relationships/tags" Target="../tags/tag1536.xml"/><Relationship Id="rId157" Type="http://schemas.openxmlformats.org/officeDocument/2006/relationships/tags" Target="../tags/tag1557.xml"/><Relationship Id="rId178" Type="http://schemas.openxmlformats.org/officeDocument/2006/relationships/tags" Target="../tags/tag1578.xml"/><Relationship Id="rId61" Type="http://schemas.openxmlformats.org/officeDocument/2006/relationships/tags" Target="../tags/tag1461.xml"/><Relationship Id="rId82" Type="http://schemas.openxmlformats.org/officeDocument/2006/relationships/tags" Target="../tags/tag1482.xml"/><Relationship Id="rId152" Type="http://schemas.openxmlformats.org/officeDocument/2006/relationships/tags" Target="../tags/tag1552.xml"/><Relationship Id="rId173" Type="http://schemas.openxmlformats.org/officeDocument/2006/relationships/tags" Target="../tags/tag1573.xml"/><Relationship Id="rId194" Type="http://schemas.openxmlformats.org/officeDocument/2006/relationships/tags" Target="../tags/tag1594.xml"/><Relationship Id="rId199" Type="http://schemas.openxmlformats.org/officeDocument/2006/relationships/tags" Target="../tags/tag1599.xml"/><Relationship Id="rId203" Type="http://schemas.openxmlformats.org/officeDocument/2006/relationships/tags" Target="../tags/tag1603.xml"/><Relationship Id="rId208" Type="http://schemas.openxmlformats.org/officeDocument/2006/relationships/tags" Target="../tags/tag1608.xml"/><Relationship Id="rId19" Type="http://schemas.openxmlformats.org/officeDocument/2006/relationships/tags" Target="../tags/tag1419.xml"/><Relationship Id="rId14" Type="http://schemas.openxmlformats.org/officeDocument/2006/relationships/tags" Target="../tags/tag1414.xml"/><Relationship Id="rId30" Type="http://schemas.openxmlformats.org/officeDocument/2006/relationships/tags" Target="../tags/tag1430.xml"/><Relationship Id="rId35" Type="http://schemas.openxmlformats.org/officeDocument/2006/relationships/tags" Target="../tags/tag1435.xml"/><Relationship Id="rId56" Type="http://schemas.openxmlformats.org/officeDocument/2006/relationships/tags" Target="../tags/tag1456.xml"/><Relationship Id="rId77" Type="http://schemas.openxmlformats.org/officeDocument/2006/relationships/tags" Target="../tags/tag1477.xml"/><Relationship Id="rId100" Type="http://schemas.openxmlformats.org/officeDocument/2006/relationships/tags" Target="../tags/tag1500.xml"/><Relationship Id="rId105" Type="http://schemas.openxmlformats.org/officeDocument/2006/relationships/tags" Target="../tags/tag1505.xml"/><Relationship Id="rId126" Type="http://schemas.openxmlformats.org/officeDocument/2006/relationships/tags" Target="../tags/tag1526.xml"/><Relationship Id="rId147" Type="http://schemas.openxmlformats.org/officeDocument/2006/relationships/tags" Target="../tags/tag1547.xml"/><Relationship Id="rId168" Type="http://schemas.openxmlformats.org/officeDocument/2006/relationships/tags" Target="../tags/tag1568.xml"/><Relationship Id="rId8" Type="http://schemas.openxmlformats.org/officeDocument/2006/relationships/tags" Target="../tags/tag1408.xml"/><Relationship Id="rId51" Type="http://schemas.openxmlformats.org/officeDocument/2006/relationships/tags" Target="../tags/tag1451.xml"/><Relationship Id="rId72" Type="http://schemas.openxmlformats.org/officeDocument/2006/relationships/tags" Target="../tags/tag1472.xml"/><Relationship Id="rId93" Type="http://schemas.openxmlformats.org/officeDocument/2006/relationships/tags" Target="../tags/tag1493.xml"/><Relationship Id="rId98" Type="http://schemas.openxmlformats.org/officeDocument/2006/relationships/tags" Target="../tags/tag1498.xml"/><Relationship Id="rId121" Type="http://schemas.openxmlformats.org/officeDocument/2006/relationships/tags" Target="../tags/tag1521.xml"/><Relationship Id="rId142" Type="http://schemas.openxmlformats.org/officeDocument/2006/relationships/tags" Target="../tags/tag1542.xml"/><Relationship Id="rId163" Type="http://schemas.openxmlformats.org/officeDocument/2006/relationships/tags" Target="../tags/tag1563.xml"/><Relationship Id="rId184" Type="http://schemas.openxmlformats.org/officeDocument/2006/relationships/tags" Target="../tags/tag1584.xml"/><Relationship Id="rId189" Type="http://schemas.openxmlformats.org/officeDocument/2006/relationships/tags" Target="../tags/tag1589.xml"/><Relationship Id="rId3" Type="http://schemas.openxmlformats.org/officeDocument/2006/relationships/tags" Target="../tags/tag1403.xml"/><Relationship Id="rId25" Type="http://schemas.openxmlformats.org/officeDocument/2006/relationships/tags" Target="../tags/tag1425.xml"/><Relationship Id="rId46" Type="http://schemas.openxmlformats.org/officeDocument/2006/relationships/tags" Target="../tags/tag1446.xml"/><Relationship Id="rId67" Type="http://schemas.openxmlformats.org/officeDocument/2006/relationships/tags" Target="../tags/tag1467.xml"/><Relationship Id="rId116" Type="http://schemas.openxmlformats.org/officeDocument/2006/relationships/tags" Target="../tags/tag1516.xml"/><Relationship Id="rId137" Type="http://schemas.openxmlformats.org/officeDocument/2006/relationships/tags" Target="../tags/tag1537.xml"/><Relationship Id="rId158" Type="http://schemas.openxmlformats.org/officeDocument/2006/relationships/tags" Target="../tags/tag1558.xml"/><Relationship Id="rId20" Type="http://schemas.openxmlformats.org/officeDocument/2006/relationships/tags" Target="../tags/tag1420.xml"/><Relationship Id="rId41" Type="http://schemas.openxmlformats.org/officeDocument/2006/relationships/tags" Target="../tags/tag1441.xml"/><Relationship Id="rId62" Type="http://schemas.openxmlformats.org/officeDocument/2006/relationships/tags" Target="../tags/tag1462.xml"/><Relationship Id="rId83" Type="http://schemas.openxmlformats.org/officeDocument/2006/relationships/tags" Target="../tags/tag1483.xml"/><Relationship Id="rId88" Type="http://schemas.openxmlformats.org/officeDocument/2006/relationships/tags" Target="../tags/tag1488.xml"/><Relationship Id="rId111" Type="http://schemas.openxmlformats.org/officeDocument/2006/relationships/tags" Target="../tags/tag1511.xml"/><Relationship Id="rId132" Type="http://schemas.openxmlformats.org/officeDocument/2006/relationships/tags" Target="../tags/tag1532.xml"/><Relationship Id="rId153" Type="http://schemas.openxmlformats.org/officeDocument/2006/relationships/tags" Target="../tags/tag1553.xml"/><Relationship Id="rId174" Type="http://schemas.openxmlformats.org/officeDocument/2006/relationships/tags" Target="../tags/tag1574.xml"/><Relationship Id="rId179" Type="http://schemas.openxmlformats.org/officeDocument/2006/relationships/tags" Target="../tags/tag1579.xml"/><Relationship Id="rId195" Type="http://schemas.openxmlformats.org/officeDocument/2006/relationships/tags" Target="../tags/tag1595.xml"/><Relationship Id="rId209" Type="http://schemas.openxmlformats.org/officeDocument/2006/relationships/tags" Target="../tags/tag1609.xml"/><Relationship Id="rId190" Type="http://schemas.openxmlformats.org/officeDocument/2006/relationships/tags" Target="../tags/tag1590.xml"/><Relationship Id="rId204" Type="http://schemas.openxmlformats.org/officeDocument/2006/relationships/tags" Target="../tags/tag1604.xml"/><Relationship Id="rId15" Type="http://schemas.openxmlformats.org/officeDocument/2006/relationships/tags" Target="../tags/tag1415.xml"/><Relationship Id="rId36" Type="http://schemas.openxmlformats.org/officeDocument/2006/relationships/tags" Target="../tags/tag1436.xml"/><Relationship Id="rId57" Type="http://schemas.openxmlformats.org/officeDocument/2006/relationships/tags" Target="../tags/tag1457.xml"/><Relationship Id="rId106" Type="http://schemas.openxmlformats.org/officeDocument/2006/relationships/tags" Target="../tags/tag1506.xml"/><Relationship Id="rId127" Type="http://schemas.openxmlformats.org/officeDocument/2006/relationships/tags" Target="../tags/tag1527.xml"/><Relationship Id="rId10" Type="http://schemas.openxmlformats.org/officeDocument/2006/relationships/tags" Target="../tags/tag1410.xml"/><Relationship Id="rId31" Type="http://schemas.openxmlformats.org/officeDocument/2006/relationships/tags" Target="../tags/tag1431.xml"/><Relationship Id="rId52" Type="http://schemas.openxmlformats.org/officeDocument/2006/relationships/tags" Target="../tags/tag1452.xml"/><Relationship Id="rId73" Type="http://schemas.openxmlformats.org/officeDocument/2006/relationships/tags" Target="../tags/tag1473.xml"/><Relationship Id="rId78" Type="http://schemas.openxmlformats.org/officeDocument/2006/relationships/tags" Target="../tags/tag1478.xml"/><Relationship Id="rId94" Type="http://schemas.openxmlformats.org/officeDocument/2006/relationships/tags" Target="../tags/tag1494.xml"/><Relationship Id="rId99" Type="http://schemas.openxmlformats.org/officeDocument/2006/relationships/tags" Target="../tags/tag1499.xml"/><Relationship Id="rId101" Type="http://schemas.openxmlformats.org/officeDocument/2006/relationships/tags" Target="../tags/tag1501.xml"/><Relationship Id="rId122" Type="http://schemas.openxmlformats.org/officeDocument/2006/relationships/tags" Target="../tags/tag1522.xml"/><Relationship Id="rId143" Type="http://schemas.openxmlformats.org/officeDocument/2006/relationships/tags" Target="../tags/tag1543.xml"/><Relationship Id="rId148" Type="http://schemas.openxmlformats.org/officeDocument/2006/relationships/tags" Target="../tags/tag1548.xml"/><Relationship Id="rId164" Type="http://schemas.openxmlformats.org/officeDocument/2006/relationships/tags" Target="../tags/tag1564.xml"/><Relationship Id="rId169" Type="http://schemas.openxmlformats.org/officeDocument/2006/relationships/tags" Target="../tags/tag1569.xml"/><Relationship Id="rId185" Type="http://schemas.openxmlformats.org/officeDocument/2006/relationships/tags" Target="../tags/tag1585.xml"/><Relationship Id="rId4" Type="http://schemas.openxmlformats.org/officeDocument/2006/relationships/tags" Target="../tags/tag1404.xml"/><Relationship Id="rId9" Type="http://schemas.openxmlformats.org/officeDocument/2006/relationships/tags" Target="../tags/tag1409.xml"/><Relationship Id="rId180" Type="http://schemas.openxmlformats.org/officeDocument/2006/relationships/tags" Target="../tags/tag1580.xml"/><Relationship Id="rId210" Type="http://schemas.openxmlformats.org/officeDocument/2006/relationships/slideLayout" Target="../slideLayouts/slideLayout1.xml"/><Relationship Id="rId26" Type="http://schemas.openxmlformats.org/officeDocument/2006/relationships/tags" Target="../tags/tag1426.xml"/><Relationship Id="rId47" Type="http://schemas.openxmlformats.org/officeDocument/2006/relationships/tags" Target="../tags/tag1447.xml"/><Relationship Id="rId68" Type="http://schemas.openxmlformats.org/officeDocument/2006/relationships/tags" Target="../tags/tag1468.xml"/><Relationship Id="rId89" Type="http://schemas.openxmlformats.org/officeDocument/2006/relationships/tags" Target="../tags/tag1489.xml"/><Relationship Id="rId112" Type="http://schemas.openxmlformats.org/officeDocument/2006/relationships/tags" Target="../tags/tag1512.xml"/><Relationship Id="rId133" Type="http://schemas.openxmlformats.org/officeDocument/2006/relationships/tags" Target="../tags/tag1533.xml"/><Relationship Id="rId154" Type="http://schemas.openxmlformats.org/officeDocument/2006/relationships/tags" Target="../tags/tag1554.xml"/><Relationship Id="rId175" Type="http://schemas.openxmlformats.org/officeDocument/2006/relationships/tags" Target="../tags/tag1575.xml"/><Relationship Id="rId196" Type="http://schemas.openxmlformats.org/officeDocument/2006/relationships/tags" Target="../tags/tag1596.xml"/><Relationship Id="rId200" Type="http://schemas.openxmlformats.org/officeDocument/2006/relationships/tags" Target="../tags/tag1600.xml"/><Relationship Id="rId16" Type="http://schemas.openxmlformats.org/officeDocument/2006/relationships/tags" Target="../tags/tag14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3"/>
          <p:cNvGrpSpPr/>
          <p:nvPr/>
        </p:nvGrpSpPr>
        <p:grpSpPr>
          <a:xfrm>
            <a:off x="753084" y="265308"/>
            <a:ext cx="1894867" cy="576057"/>
            <a:chOff x="753084" y="265308"/>
            <a:chExt cx="1894867" cy="576057"/>
          </a:xfrm>
        </p:grpSpPr>
        <p:sp>
          <p:nvSpPr>
            <p:cNvPr id="2" name="SMARTInkShape-1"/>
            <p:cNvSpPr/>
            <p:nvPr>
              <p:custDataLst>
                <p:tags r:id="rId140"/>
              </p:custDataLst>
            </p:nvPr>
          </p:nvSpPr>
          <p:spPr>
            <a:xfrm>
              <a:off x="753084" y="443808"/>
              <a:ext cx="138230" cy="397557"/>
            </a:xfrm>
            <a:custGeom>
              <a:avLst/>
              <a:gdLst/>
              <a:ahLst/>
              <a:cxnLst/>
              <a:rect l="0" t="0" r="0" b="0"/>
              <a:pathLst>
                <a:path w="138230" h="397557">
                  <a:moveTo>
                    <a:pt x="132741" y="61017"/>
                  </a:moveTo>
                  <a:lnTo>
                    <a:pt x="132741" y="61017"/>
                  </a:lnTo>
                  <a:lnTo>
                    <a:pt x="137798" y="55960"/>
                  </a:lnTo>
                  <a:lnTo>
                    <a:pt x="138229" y="52354"/>
                  </a:lnTo>
                  <a:lnTo>
                    <a:pt x="132304" y="26865"/>
                  </a:lnTo>
                  <a:lnTo>
                    <a:pt x="127961" y="20085"/>
                  </a:lnTo>
                  <a:lnTo>
                    <a:pt x="108945" y="7110"/>
                  </a:lnTo>
                  <a:lnTo>
                    <a:pt x="97118" y="722"/>
                  </a:lnTo>
                  <a:lnTo>
                    <a:pt x="81983" y="0"/>
                  </a:lnTo>
                  <a:lnTo>
                    <a:pt x="65732" y="4265"/>
                  </a:lnTo>
                  <a:lnTo>
                    <a:pt x="31515" y="30156"/>
                  </a:lnTo>
                  <a:lnTo>
                    <a:pt x="17258" y="48580"/>
                  </a:lnTo>
                  <a:lnTo>
                    <a:pt x="4018" y="80315"/>
                  </a:lnTo>
                  <a:lnTo>
                    <a:pt x="0" y="119663"/>
                  </a:lnTo>
                  <a:lnTo>
                    <a:pt x="5306" y="137882"/>
                  </a:lnTo>
                  <a:lnTo>
                    <a:pt x="25374" y="178384"/>
                  </a:lnTo>
                  <a:lnTo>
                    <a:pt x="53861" y="218289"/>
                  </a:lnTo>
                  <a:lnTo>
                    <a:pt x="92720" y="261684"/>
                  </a:lnTo>
                  <a:lnTo>
                    <a:pt x="125721" y="306296"/>
                  </a:lnTo>
                  <a:lnTo>
                    <a:pt x="130661" y="324780"/>
                  </a:lnTo>
                  <a:lnTo>
                    <a:pt x="127068" y="348719"/>
                  </a:lnTo>
                  <a:lnTo>
                    <a:pt x="119301" y="365807"/>
                  </a:lnTo>
                  <a:lnTo>
                    <a:pt x="92725" y="395963"/>
                  </a:lnTo>
                  <a:lnTo>
                    <a:pt x="88072" y="397556"/>
                  </a:lnTo>
                  <a:lnTo>
                    <a:pt x="77258" y="396504"/>
                  </a:lnTo>
                  <a:lnTo>
                    <a:pt x="73527" y="394741"/>
                  </a:lnTo>
                  <a:lnTo>
                    <a:pt x="71040" y="392508"/>
                  </a:lnTo>
                  <a:lnTo>
                    <a:pt x="69382" y="389961"/>
                  </a:lnTo>
                  <a:lnTo>
                    <a:pt x="66066" y="3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141"/>
              </p:custDataLst>
            </p:nvPr>
          </p:nvSpPr>
          <p:spPr>
            <a:xfrm>
              <a:off x="964134" y="542925"/>
              <a:ext cx="150292" cy="76201"/>
            </a:xfrm>
            <a:custGeom>
              <a:avLst/>
              <a:gdLst/>
              <a:ahLst/>
              <a:cxnLst/>
              <a:rect l="0" t="0" r="0" b="0"/>
              <a:pathLst>
                <a:path w="150292" h="76201">
                  <a:moveTo>
                    <a:pt x="26466" y="76200"/>
                  </a:moveTo>
                  <a:lnTo>
                    <a:pt x="26466" y="76200"/>
                  </a:lnTo>
                  <a:lnTo>
                    <a:pt x="0" y="58866"/>
                  </a:lnTo>
                  <a:lnTo>
                    <a:pt x="355" y="57236"/>
                  </a:lnTo>
                  <a:lnTo>
                    <a:pt x="3572" y="52602"/>
                  </a:lnTo>
                  <a:lnTo>
                    <a:pt x="16390" y="44043"/>
                  </a:lnTo>
                  <a:lnTo>
                    <a:pt x="50578" y="31344"/>
                  </a:lnTo>
                  <a:lnTo>
                    <a:pt x="71710" y="23751"/>
                  </a:lnTo>
                  <a:lnTo>
                    <a:pt x="111721" y="7279"/>
                  </a:lnTo>
                  <a:lnTo>
                    <a:pt x="1502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142"/>
              </p:custDataLst>
            </p:nvPr>
          </p:nvSpPr>
          <p:spPr>
            <a:xfrm>
              <a:off x="1039108" y="405232"/>
              <a:ext cx="56268" cy="378556"/>
            </a:xfrm>
            <a:custGeom>
              <a:avLst/>
              <a:gdLst/>
              <a:ahLst/>
              <a:cxnLst/>
              <a:rect l="0" t="0" r="0" b="0"/>
              <a:pathLst>
                <a:path w="56268" h="378556">
                  <a:moveTo>
                    <a:pt x="18167" y="23393"/>
                  </a:moveTo>
                  <a:lnTo>
                    <a:pt x="18167" y="23393"/>
                  </a:lnTo>
                  <a:lnTo>
                    <a:pt x="18167" y="10136"/>
                  </a:lnTo>
                  <a:lnTo>
                    <a:pt x="15345" y="4095"/>
                  </a:lnTo>
                  <a:lnTo>
                    <a:pt x="13110" y="1003"/>
                  </a:lnTo>
                  <a:lnTo>
                    <a:pt x="11621" y="0"/>
                  </a:lnTo>
                  <a:lnTo>
                    <a:pt x="10628" y="389"/>
                  </a:lnTo>
                  <a:lnTo>
                    <a:pt x="9966" y="1707"/>
                  </a:lnTo>
                  <a:lnTo>
                    <a:pt x="8720" y="44307"/>
                  </a:lnTo>
                  <a:lnTo>
                    <a:pt x="8665" y="86152"/>
                  </a:lnTo>
                  <a:lnTo>
                    <a:pt x="8649" y="129947"/>
                  </a:lnTo>
                  <a:lnTo>
                    <a:pt x="7586" y="166090"/>
                  </a:lnTo>
                  <a:lnTo>
                    <a:pt x="2097" y="208313"/>
                  </a:lnTo>
                  <a:lnTo>
                    <a:pt x="0" y="247047"/>
                  </a:lnTo>
                  <a:lnTo>
                    <a:pt x="2114" y="291938"/>
                  </a:lnTo>
                  <a:lnTo>
                    <a:pt x="7352" y="336201"/>
                  </a:lnTo>
                  <a:lnTo>
                    <a:pt x="9446" y="366856"/>
                  </a:lnTo>
                  <a:lnTo>
                    <a:pt x="13585" y="376421"/>
                  </a:lnTo>
                  <a:lnTo>
                    <a:pt x="16171" y="378337"/>
                  </a:lnTo>
                  <a:lnTo>
                    <a:pt x="18953" y="378555"/>
                  </a:lnTo>
                  <a:lnTo>
                    <a:pt x="36079" y="371302"/>
                  </a:lnTo>
                  <a:lnTo>
                    <a:pt x="56267" y="33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143"/>
              </p:custDataLst>
            </p:nvPr>
          </p:nvSpPr>
          <p:spPr>
            <a:xfrm>
              <a:off x="1220838" y="571937"/>
              <a:ext cx="131713" cy="125172"/>
            </a:xfrm>
            <a:custGeom>
              <a:avLst/>
              <a:gdLst/>
              <a:ahLst/>
              <a:cxnLst/>
              <a:rect l="0" t="0" r="0" b="0"/>
              <a:pathLst>
                <a:path w="131713" h="125172">
                  <a:moveTo>
                    <a:pt x="84087" y="28138"/>
                  </a:moveTo>
                  <a:lnTo>
                    <a:pt x="84087" y="28138"/>
                  </a:lnTo>
                  <a:lnTo>
                    <a:pt x="79030" y="23081"/>
                  </a:lnTo>
                  <a:lnTo>
                    <a:pt x="76548" y="17777"/>
                  </a:lnTo>
                  <a:lnTo>
                    <a:pt x="75886" y="14881"/>
                  </a:lnTo>
                  <a:lnTo>
                    <a:pt x="74386" y="12950"/>
                  </a:lnTo>
                  <a:lnTo>
                    <a:pt x="69898" y="10804"/>
                  </a:lnTo>
                  <a:lnTo>
                    <a:pt x="68277" y="9174"/>
                  </a:lnTo>
                  <a:lnTo>
                    <a:pt x="66477" y="4540"/>
                  </a:lnTo>
                  <a:lnTo>
                    <a:pt x="63880" y="2881"/>
                  </a:lnTo>
                  <a:lnTo>
                    <a:pt x="43705" y="0"/>
                  </a:lnTo>
                  <a:lnTo>
                    <a:pt x="34037" y="5402"/>
                  </a:lnTo>
                  <a:lnTo>
                    <a:pt x="24801" y="13800"/>
                  </a:lnTo>
                  <a:lnTo>
                    <a:pt x="8272" y="46267"/>
                  </a:lnTo>
                  <a:lnTo>
                    <a:pt x="1298" y="70434"/>
                  </a:lnTo>
                  <a:lnTo>
                    <a:pt x="0" y="109596"/>
                  </a:lnTo>
                  <a:lnTo>
                    <a:pt x="3676" y="121844"/>
                  </a:lnTo>
                  <a:lnTo>
                    <a:pt x="7196" y="124476"/>
                  </a:lnTo>
                  <a:lnTo>
                    <a:pt x="11660" y="125171"/>
                  </a:lnTo>
                  <a:lnTo>
                    <a:pt x="28055" y="121094"/>
                  </a:lnTo>
                  <a:lnTo>
                    <a:pt x="34032" y="118684"/>
                  </a:lnTo>
                  <a:lnTo>
                    <a:pt x="43496" y="110361"/>
                  </a:lnTo>
                  <a:lnTo>
                    <a:pt x="76267" y="66064"/>
                  </a:lnTo>
                  <a:lnTo>
                    <a:pt x="89088" y="37864"/>
                  </a:lnTo>
                  <a:lnTo>
                    <a:pt x="93016" y="21357"/>
                  </a:lnTo>
                  <a:lnTo>
                    <a:pt x="96411" y="64855"/>
                  </a:lnTo>
                  <a:lnTo>
                    <a:pt x="110944" y="108695"/>
                  </a:lnTo>
                  <a:lnTo>
                    <a:pt x="131712" y="123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144"/>
              </p:custDataLst>
            </p:nvPr>
          </p:nvSpPr>
          <p:spPr>
            <a:xfrm>
              <a:off x="1438677" y="408195"/>
              <a:ext cx="37699" cy="336167"/>
            </a:xfrm>
            <a:custGeom>
              <a:avLst/>
              <a:gdLst/>
              <a:ahLst/>
              <a:cxnLst/>
              <a:rect l="0" t="0" r="0" b="0"/>
              <a:pathLst>
                <a:path w="37699" h="336167">
                  <a:moveTo>
                    <a:pt x="18648" y="39480"/>
                  </a:moveTo>
                  <a:lnTo>
                    <a:pt x="18648" y="39480"/>
                  </a:lnTo>
                  <a:lnTo>
                    <a:pt x="18648" y="0"/>
                  </a:lnTo>
                  <a:lnTo>
                    <a:pt x="17590" y="10919"/>
                  </a:lnTo>
                  <a:lnTo>
                    <a:pt x="10447" y="45205"/>
                  </a:lnTo>
                  <a:lnTo>
                    <a:pt x="9516" y="79864"/>
                  </a:lnTo>
                  <a:lnTo>
                    <a:pt x="4183" y="123647"/>
                  </a:lnTo>
                  <a:lnTo>
                    <a:pt x="956" y="160021"/>
                  </a:lnTo>
                  <a:lnTo>
                    <a:pt x="0" y="201020"/>
                  </a:lnTo>
                  <a:lnTo>
                    <a:pt x="736" y="248131"/>
                  </a:lnTo>
                  <a:lnTo>
                    <a:pt x="6167" y="284629"/>
                  </a:lnTo>
                  <a:lnTo>
                    <a:pt x="11361" y="326422"/>
                  </a:lnTo>
                  <a:lnTo>
                    <a:pt x="13790" y="332374"/>
                  </a:lnTo>
                  <a:lnTo>
                    <a:pt x="16468" y="335285"/>
                  </a:lnTo>
                  <a:lnTo>
                    <a:pt x="19311" y="336166"/>
                  </a:lnTo>
                  <a:lnTo>
                    <a:pt x="22265" y="335696"/>
                  </a:lnTo>
                  <a:lnTo>
                    <a:pt x="28370" y="329529"/>
                  </a:lnTo>
                  <a:lnTo>
                    <a:pt x="33552" y="319732"/>
                  </a:lnTo>
                  <a:lnTo>
                    <a:pt x="37698" y="29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145"/>
              </p:custDataLst>
            </p:nvPr>
          </p:nvSpPr>
          <p:spPr>
            <a:xfrm>
              <a:off x="1619250" y="4286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>
              <p:custDataLst>
                <p:tags r:id="rId146"/>
              </p:custDataLst>
            </p:nvPr>
          </p:nvSpPr>
          <p:spPr>
            <a:xfrm>
              <a:off x="1609725" y="5524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324" y="23371"/>
                  </a:lnTo>
                  <a:lnTo>
                    <a:pt x="78" y="7079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>
              <p:custDataLst>
                <p:tags r:id="rId147"/>
              </p:custDataLst>
            </p:nvPr>
          </p:nvSpPr>
          <p:spPr>
            <a:xfrm>
              <a:off x="1391974" y="542925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9181" y="23518"/>
                  </a:lnTo>
                  <a:lnTo>
                    <a:pt x="48547" y="14386"/>
                  </a:lnTo>
                  <a:lnTo>
                    <a:pt x="91400" y="2626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/>
            <p:cNvSpPr/>
            <p:nvPr>
              <p:custDataLst>
                <p:tags r:id="rId148"/>
              </p:custDataLst>
            </p:nvPr>
          </p:nvSpPr>
          <p:spPr>
            <a:xfrm>
              <a:off x="1735475" y="476677"/>
              <a:ext cx="74276" cy="224653"/>
            </a:xfrm>
            <a:custGeom>
              <a:avLst/>
              <a:gdLst/>
              <a:ahLst/>
              <a:cxnLst/>
              <a:rect l="0" t="0" r="0" b="0"/>
              <a:pathLst>
                <a:path w="74276" h="224653">
                  <a:moveTo>
                    <a:pt x="74275" y="18623"/>
                  </a:moveTo>
                  <a:lnTo>
                    <a:pt x="74275" y="18623"/>
                  </a:lnTo>
                  <a:lnTo>
                    <a:pt x="74275" y="4434"/>
                  </a:lnTo>
                  <a:lnTo>
                    <a:pt x="73217" y="2814"/>
                  </a:lnTo>
                  <a:lnTo>
                    <a:pt x="71453" y="1733"/>
                  </a:lnTo>
                  <a:lnTo>
                    <a:pt x="65613" y="533"/>
                  </a:lnTo>
                  <a:lnTo>
                    <a:pt x="55961" y="0"/>
                  </a:lnTo>
                  <a:lnTo>
                    <a:pt x="44616" y="5407"/>
                  </a:lnTo>
                  <a:lnTo>
                    <a:pt x="29151" y="14707"/>
                  </a:lnTo>
                  <a:lnTo>
                    <a:pt x="25142" y="16012"/>
                  </a:lnTo>
                  <a:lnTo>
                    <a:pt x="17866" y="25929"/>
                  </a:lnTo>
                  <a:lnTo>
                    <a:pt x="2406" y="59606"/>
                  </a:lnTo>
                  <a:lnTo>
                    <a:pt x="0" y="72468"/>
                  </a:lnTo>
                  <a:lnTo>
                    <a:pt x="2533" y="78861"/>
                  </a:lnTo>
                  <a:lnTo>
                    <a:pt x="45682" y="123393"/>
                  </a:lnTo>
                  <a:lnTo>
                    <a:pt x="57334" y="137154"/>
                  </a:lnTo>
                  <a:lnTo>
                    <a:pt x="68785" y="162752"/>
                  </a:lnTo>
                  <a:lnTo>
                    <a:pt x="73552" y="199175"/>
                  </a:lnTo>
                  <a:lnTo>
                    <a:pt x="68309" y="210346"/>
                  </a:lnTo>
                  <a:lnTo>
                    <a:pt x="63948" y="216288"/>
                  </a:lnTo>
                  <a:lnTo>
                    <a:pt x="53457" y="222891"/>
                  </a:lnTo>
                  <a:lnTo>
                    <a:pt x="47697" y="224652"/>
                  </a:lnTo>
                  <a:lnTo>
                    <a:pt x="42798" y="223709"/>
                  </a:lnTo>
                  <a:lnTo>
                    <a:pt x="26650" y="2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/>
            <p:cNvSpPr/>
            <p:nvPr>
              <p:custDataLst>
                <p:tags r:id="rId149"/>
              </p:custDataLst>
            </p:nvPr>
          </p:nvSpPr>
          <p:spPr>
            <a:xfrm>
              <a:off x="2114550" y="4286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/>
            <p:cNvSpPr/>
            <p:nvPr>
              <p:custDataLst>
                <p:tags r:id="rId150"/>
              </p:custDataLst>
            </p:nvPr>
          </p:nvSpPr>
          <p:spPr>
            <a:xfrm>
              <a:off x="2105025" y="5334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7992" y="9721"/>
                  </a:lnTo>
                  <a:lnTo>
                    <a:pt x="7291" y="54988"/>
                  </a:lnTo>
                  <a:lnTo>
                    <a:pt x="1440" y="9482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/>
            <p:cNvSpPr/>
            <p:nvPr>
              <p:custDataLst>
                <p:tags r:id="rId151"/>
              </p:custDataLst>
            </p:nvPr>
          </p:nvSpPr>
          <p:spPr>
            <a:xfrm>
              <a:off x="1899512" y="523875"/>
              <a:ext cx="138839" cy="28576"/>
            </a:xfrm>
            <a:custGeom>
              <a:avLst/>
              <a:gdLst/>
              <a:ahLst/>
              <a:cxnLst/>
              <a:rect l="0" t="0" r="0" b="0"/>
              <a:pathLst>
                <a:path w="13883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4556" y="28575"/>
                  </a:lnTo>
                  <a:lnTo>
                    <a:pt x="20513" y="22029"/>
                  </a:lnTo>
                  <a:lnTo>
                    <a:pt x="64096" y="11707"/>
                  </a:lnTo>
                  <a:lnTo>
                    <a:pt x="103848" y="2626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"/>
            <p:cNvSpPr/>
            <p:nvPr>
              <p:custDataLst>
                <p:tags r:id="rId152"/>
              </p:custDataLst>
            </p:nvPr>
          </p:nvSpPr>
          <p:spPr>
            <a:xfrm>
              <a:off x="1952636" y="309982"/>
              <a:ext cx="28565" cy="426848"/>
            </a:xfrm>
            <a:custGeom>
              <a:avLst/>
              <a:gdLst/>
              <a:ahLst/>
              <a:cxnLst/>
              <a:rect l="0" t="0" r="0" b="0"/>
              <a:pathLst>
                <a:path w="28565" h="426848">
                  <a:moveTo>
                    <a:pt x="19039" y="23393"/>
                  </a:moveTo>
                  <a:lnTo>
                    <a:pt x="19039" y="23393"/>
                  </a:lnTo>
                  <a:lnTo>
                    <a:pt x="13983" y="18336"/>
                  </a:lnTo>
                  <a:lnTo>
                    <a:pt x="11500" y="13032"/>
                  </a:lnTo>
                  <a:lnTo>
                    <a:pt x="9906" y="1003"/>
                  </a:lnTo>
                  <a:lnTo>
                    <a:pt x="10834" y="0"/>
                  </a:lnTo>
                  <a:lnTo>
                    <a:pt x="12511" y="389"/>
                  </a:lnTo>
                  <a:lnTo>
                    <a:pt x="14687" y="1707"/>
                  </a:lnTo>
                  <a:lnTo>
                    <a:pt x="17105" y="8816"/>
                  </a:lnTo>
                  <a:lnTo>
                    <a:pt x="18784" y="47461"/>
                  </a:lnTo>
                  <a:lnTo>
                    <a:pt x="18964" y="91202"/>
                  </a:lnTo>
                  <a:lnTo>
                    <a:pt x="17958" y="128857"/>
                  </a:lnTo>
                  <a:lnTo>
                    <a:pt x="13973" y="161282"/>
                  </a:lnTo>
                  <a:lnTo>
                    <a:pt x="11496" y="199683"/>
                  </a:lnTo>
                  <a:lnTo>
                    <a:pt x="9336" y="237211"/>
                  </a:lnTo>
                  <a:lnTo>
                    <a:pt x="3229" y="278305"/>
                  </a:lnTo>
                  <a:lnTo>
                    <a:pt x="949" y="320937"/>
                  </a:lnTo>
                  <a:lnTo>
                    <a:pt x="179" y="367682"/>
                  </a:lnTo>
                  <a:lnTo>
                    <a:pt x="26" y="412311"/>
                  </a:lnTo>
                  <a:lnTo>
                    <a:pt x="0" y="426847"/>
                  </a:lnTo>
                  <a:lnTo>
                    <a:pt x="1055" y="426771"/>
                  </a:lnTo>
                  <a:lnTo>
                    <a:pt x="18304" y="400859"/>
                  </a:lnTo>
                  <a:lnTo>
                    <a:pt x="28564" y="35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"/>
            <p:cNvSpPr/>
            <p:nvPr>
              <p:custDataLst>
                <p:tags r:id="rId153"/>
              </p:custDataLst>
            </p:nvPr>
          </p:nvSpPr>
          <p:spPr>
            <a:xfrm>
              <a:off x="2223850" y="504825"/>
              <a:ext cx="81201" cy="200026"/>
            </a:xfrm>
            <a:custGeom>
              <a:avLst/>
              <a:gdLst/>
              <a:ahLst/>
              <a:cxnLst/>
              <a:rect l="0" t="0" r="0" b="0"/>
              <a:pathLst>
                <a:path w="81201" h="200026">
                  <a:moveTo>
                    <a:pt x="81200" y="0"/>
                  </a:moveTo>
                  <a:lnTo>
                    <a:pt x="81200" y="0"/>
                  </a:lnTo>
                  <a:lnTo>
                    <a:pt x="67011" y="0"/>
                  </a:lnTo>
                  <a:lnTo>
                    <a:pt x="65391" y="1058"/>
                  </a:lnTo>
                  <a:lnTo>
                    <a:pt x="64310" y="2822"/>
                  </a:lnTo>
                  <a:lnTo>
                    <a:pt x="63590" y="5057"/>
                  </a:lnTo>
                  <a:lnTo>
                    <a:pt x="27560" y="40704"/>
                  </a:lnTo>
                  <a:lnTo>
                    <a:pt x="13331" y="67447"/>
                  </a:lnTo>
                  <a:lnTo>
                    <a:pt x="3275" y="109685"/>
                  </a:lnTo>
                  <a:lnTo>
                    <a:pt x="0" y="131299"/>
                  </a:lnTo>
                  <a:lnTo>
                    <a:pt x="4106" y="159201"/>
                  </a:lnTo>
                  <a:lnTo>
                    <a:pt x="9189" y="170592"/>
                  </a:lnTo>
                  <a:lnTo>
                    <a:pt x="28114" y="188012"/>
                  </a:lnTo>
                  <a:lnTo>
                    <a:pt x="621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"/>
            <p:cNvSpPr/>
            <p:nvPr>
              <p:custDataLst>
                <p:tags r:id="rId154"/>
              </p:custDataLst>
            </p:nvPr>
          </p:nvSpPr>
          <p:spPr>
            <a:xfrm>
              <a:off x="2354716" y="265308"/>
              <a:ext cx="293235" cy="401443"/>
            </a:xfrm>
            <a:custGeom>
              <a:avLst/>
              <a:gdLst/>
              <a:ahLst/>
              <a:cxnLst/>
              <a:rect l="0" t="0" r="0" b="0"/>
              <a:pathLst>
                <a:path w="293235" h="401443">
                  <a:moveTo>
                    <a:pt x="83684" y="315717"/>
                  </a:moveTo>
                  <a:lnTo>
                    <a:pt x="83684" y="315717"/>
                  </a:lnTo>
                  <a:lnTo>
                    <a:pt x="82626" y="295021"/>
                  </a:lnTo>
                  <a:lnTo>
                    <a:pt x="78628" y="286057"/>
                  </a:lnTo>
                  <a:lnTo>
                    <a:pt x="75021" y="284302"/>
                  </a:lnTo>
                  <a:lnTo>
                    <a:pt x="65370" y="285174"/>
                  </a:lnTo>
                  <a:lnTo>
                    <a:pt x="48036" y="291616"/>
                  </a:lnTo>
                  <a:lnTo>
                    <a:pt x="15652" y="317682"/>
                  </a:lnTo>
                  <a:lnTo>
                    <a:pt x="4848" y="333115"/>
                  </a:lnTo>
                  <a:lnTo>
                    <a:pt x="0" y="356150"/>
                  </a:lnTo>
                  <a:lnTo>
                    <a:pt x="1436" y="362780"/>
                  </a:lnTo>
                  <a:lnTo>
                    <a:pt x="8677" y="372970"/>
                  </a:lnTo>
                  <a:lnTo>
                    <a:pt x="13571" y="375052"/>
                  </a:lnTo>
                  <a:lnTo>
                    <a:pt x="24653" y="374544"/>
                  </a:lnTo>
                  <a:lnTo>
                    <a:pt x="42793" y="368307"/>
                  </a:lnTo>
                  <a:lnTo>
                    <a:pt x="61573" y="354700"/>
                  </a:lnTo>
                  <a:lnTo>
                    <a:pt x="75486" y="337263"/>
                  </a:lnTo>
                  <a:lnTo>
                    <a:pt x="82065" y="322129"/>
                  </a:lnTo>
                  <a:lnTo>
                    <a:pt x="82604" y="322108"/>
                  </a:lnTo>
                  <a:lnTo>
                    <a:pt x="83204" y="324908"/>
                  </a:lnTo>
                  <a:lnTo>
                    <a:pt x="91866" y="363980"/>
                  </a:lnTo>
                  <a:lnTo>
                    <a:pt x="95489" y="366942"/>
                  </a:lnTo>
                  <a:lnTo>
                    <a:pt x="114698" y="371111"/>
                  </a:lnTo>
                  <a:lnTo>
                    <a:pt x="127807" y="372087"/>
                  </a:lnTo>
                  <a:lnTo>
                    <a:pt x="143511" y="366876"/>
                  </a:lnTo>
                  <a:lnTo>
                    <a:pt x="187753" y="340328"/>
                  </a:lnTo>
                  <a:lnTo>
                    <a:pt x="209534" y="319717"/>
                  </a:lnTo>
                  <a:lnTo>
                    <a:pt x="233035" y="278721"/>
                  </a:lnTo>
                  <a:lnTo>
                    <a:pt x="253238" y="239735"/>
                  </a:lnTo>
                  <a:lnTo>
                    <a:pt x="263461" y="200402"/>
                  </a:lnTo>
                  <a:lnTo>
                    <a:pt x="274574" y="155786"/>
                  </a:lnTo>
                  <a:lnTo>
                    <a:pt x="286961" y="116086"/>
                  </a:lnTo>
                  <a:lnTo>
                    <a:pt x="291375" y="77121"/>
                  </a:lnTo>
                  <a:lnTo>
                    <a:pt x="286321" y="32814"/>
                  </a:lnTo>
                  <a:lnTo>
                    <a:pt x="284870" y="16768"/>
                  </a:lnTo>
                  <a:lnTo>
                    <a:pt x="282366" y="10585"/>
                  </a:lnTo>
                  <a:lnTo>
                    <a:pt x="273940" y="891"/>
                  </a:lnTo>
                  <a:lnTo>
                    <a:pt x="268729" y="0"/>
                  </a:lnTo>
                  <a:lnTo>
                    <a:pt x="263139" y="1522"/>
                  </a:lnTo>
                  <a:lnTo>
                    <a:pt x="257296" y="4654"/>
                  </a:lnTo>
                  <a:lnTo>
                    <a:pt x="238959" y="24231"/>
                  </a:lnTo>
                  <a:lnTo>
                    <a:pt x="225177" y="50140"/>
                  </a:lnTo>
                  <a:lnTo>
                    <a:pt x="219447" y="93094"/>
                  </a:lnTo>
                  <a:lnTo>
                    <a:pt x="212692" y="130868"/>
                  </a:lnTo>
                  <a:lnTo>
                    <a:pt x="209045" y="167226"/>
                  </a:lnTo>
                  <a:lnTo>
                    <a:pt x="211014" y="197863"/>
                  </a:lnTo>
                  <a:lnTo>
                    <a:pt x="215250" y="242344"/>
                  </a:lnTo>
                  <a:lnTo>
                    <a:pt x="221738" y="285819"/>
                  </a:lnTo>
                  <a:lnTo>
                    <a:pt x="236286" y="327054"/>
                  </a:lnTo>
                  <a:lnTo>
                    <a:pt x="243582" y="344039"/>
                  </a:lnTo>
                  <a:lnTo>
                    <a:pt x="282027" y="389932"/>
                  </a:lnTo>
                  <a:lnTo>
                    <a:pt x="293234" y="40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"/>
          <p:cNvGrpSpPr/>
          <p:nvPr/>
        </p:nvGrpSpPr>
        <p:grpSpPr>
          <a:xfrm>
            <a:off x="650348" y="222232"/>
            <a:ext cx="4817003" cy="901719"/>
            <a:chOff x="650348" y="222232"/>
            <a:chExt cx="4817003" cy="901719"/>
          </a:xfrm>
        </p:grpSpPr>
        <p:sp>
          <p:nvSpPr>
            <p:cNvPr id="18" name="SMARTInkShape-16"/>
            <p:cNvSpPr/>
            <p:nvPr>
              <p:custDataLst>
                <p:tags r:id="rId127"/>
              </p:custDataLst>
            </p:nvPr>
          </p:nvSpPr>
          <p:spPr>
            <a:xfrm>
              <a:off x="3267075" y="259008"/>
              <a:ext cx="15014" cy="417268"/>
            </a:xfrm>
            <a:custGeom>
              <a:avLst/>
              <a:gdLst/>
              <a:ahLst/>
              <a:cxnLst/>
              <a:rect l="0" t="0" r="0" b="0"/>
              <a:pathLst>
                <a:path w="15014" h="417268">
                  <a:moveTo>
                    <a:pt x="9525" y="26742"/>
                  </a:moveTo>
                  <a:lnTo>
                    <a:pt x="9525" y="26742"/>
                  </a:lnTo>
                  <a:lnTo>
                    <a:pt x="9525" y="21685"/>
                  </a:lnTo>
                  <a:lnTo>
                    <a:pt x="12347" y="16381"/>
                  </a:lnTo>
                  <a:lnTo>
                    <a:pt x="14582" y="13485"/>
                  </a:lnTo>
                  <a:lnTo>
                    <a:pt x="15013" y="10495"/>
                  </a:lnTo>
                  <a:lnTo>
                    <a:pt x="10457" y="0"/>
                  </a:lnTo>
                  <a:lnTo>
                    <a:pt x="9647" y="39853"/>
                  </a:lnTo>
                  <a:lnTo>
                    <a:pt x="6739" y="78252"/>
                  </a:lnTo>
                  <a:lnTo>
                    <a:pt x="1996" y="117499"/>
                  </a:lnTo>
                  <a:lnTo>
                    <a:pt x="395" y="164261"/>
                  </a:lnTo>
                  <a:lnTo>
                    <a:pt x="117" y="211774"/>
                  </a:lnTo>
                  <a:lnTo>
                    <a:pt x="52" y="247620"/>
                  </a:lnTo>
                  <a:lnTo>
                    <a:pt x="23" y="283660"/>
                  </a:lnTo>
                  <a:lnTo>
                    <a:pt x="7" y="330525"/>
                  </a:lnTo>
                  <a:lnTo>
                    <a:pt x="1" y="369755"/>
                  </a:lnTo>
                  <a:lnTo>
                    <a:pt x="0" y="41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"/>
            <p:cNvSpPr/>
            <p:nvPr>
              <p:custDataLst>
                <p:tags r:id="rId128"/>
              </p:custDataLst>
            </p:nvPr>
          </p:nvSpPr>
          <p:spPr>
            <a:xfrm>
              <a:off x="3353195" y="460668"/>
              <a:ext cx="123431" cy="182822"/>
            </a:xfrm>
            <a:custGeom>
              <a:avLst/>
              <a:gdLst/>
              <a:ahLst/>
              <a:cxnLst/>
              <a:rect l="0" t="0" r="0" b="0"/>
              <a:pathLst>
                <a:path w="123431" h="182822">
                  <a:moveTo>
                    <a:pt x="9130" y="53682"/>
                  </a:moveTo>
                  <a:lnTo>
                    <a:pt x="9130" y="53682"/>
                  </a:lnTo>
                  <a:lnTo>
                    <a:pt x="17331" y="53682"/>
                  </a:lnTo>
                  <a:lnTo>
                    <a:pt x="9935" y="81746"/>
                  </a:lnTo>
                  <a:lnTo>
                    <a:pt x="9236" y="124549"/>
                  </a:lnTo>
                  <a:lnTo>
                    <a:pt x="1605" y="165712"/>
                  </a:lnTo>
                  <a:lnTo>
                    <a:pt x="0" y="182821"/>
                  </a:lnTo>
                  <a:lnTo>
                    <a:pt x="742" y="163387"/>
                  </a:lnTo>
                  <a:lnTo>
                    <a:pt x="9312" y="116975"/>
                  </a:lnTo>
                  <a:lnTo>
                    <a:pt x="22272" y="77343"/>
                  </a:lnTo>
                  <a:lnTo>
                    <a:pt x="34941" y="32090"/>
                  </a:lnTo>
                  <a:lnTo>
                    <a:pt x="35863" y="26587"/>
                  </a:lnTo>
                  <a:lnTo>
                    <a:pt x="47272" y="8730"/>
                  </a:lnTo>
                  <a:lnTo>
                    <a:pt x="58185" y="1953"/>
                  </a:lnTo>
                  <a:lnTo>
                    <a:pt x="64058" y="146"/>
                  </a:lnTo>
                  <a:lnTo>
                    <a:pt x="69032" y="0"/>
                  </a:lnTo>
                  <a:lnTo>
                    <a:pt x="77381" y="2659"/>
                  </a:lnTo>
                  <a:lnTo>
                    <a:pt x="93088" y="20220"/>
                  </a:lnTo>
                  <a:lnTo>
                    <a:pt x="106091" y="45531"/>
                  </a:lnTo>
                  <a:lnTo>
                    <a:pt x="115698" y="84424"/>
                  </a:lnTo>
                  <a:lnTo>
                    <a:pt x="122412" y="123621"/>
                  </a:lnTo>
                  <a:lnTo>
                    <a:pt x="123430" y="17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"/>
            <p:cNvSpPr/>
            <p:nvPr>
              <p:custDataLst>
                <p:tags r:id="rId129"/>
              </p:custDataLst>
            </p:nvPr>
          </p:nvSpPr>
          <p:spPr>
            <a:xfrm>
              <a:off x="3676650" y="222232"/>
              <a:ext cx="123826" cy="520719"/>
            </a:xfrm>
            <a:custGeom>
              <a:avLst/>
              <a:gdLst/>
              <a:ahLst/>
              <a:cxnLst/>
              <a:rect l="0" t="0" r="0" b="0"/>
              <a:pathLst>
                <a:path w="123826" h="520719">
                  <a:moveTo>
                    <a:pt x="123825" y="34943"/>
                  </a:moveTo>
                  <a:lnTo>
                    <a:pt x="123825" y="34943"/>
                  </a:lnTo>
                  <a:lnTo>
                    <a:pt x="123825" y="29886"/>
                  </a:lnTo>
                  <a:lnTo>
                    <a:pt x="121003" y="24582"/>
                  </a:lnTo>
                  <a:lnTo>
                    <a:pt x="118768" y="21686"/>
                  </a:lnTo>
                  <a:lnTo>
                    <a:pt x="116286" y="12823"/>
                  </a:lnTo>
                  <a:lnTo>
                    <a:pt x="115624" y="7496"/>
                  </a:lnTo>
                  <a:lnTo>
                    <a:pt x="114124" y="3945"/>
                  </a:lnTo>
                  <a:lnTo>
                    <a:pt x="112066" y="1578"/>
                  </a:lnTo>
                  <a:lnTo>
                    <a:pt x="109636" y="0"/>
                  </a:lnTo>
                  <a:lnTo>
                    <a:pt x="106957" y="6"/>
                  </a:lnTo>
                  <a:lnTo>
                    <a:pt x="101159" y="2835"/>
                  </a:lnTo>
                  <a:lnTo>
                    <a:pt x="82267" y="20879"/>
                  </a:lnTo>
                  <a:lnTo>
                    <a:pt x="58824" y="61169"/>
                  </a:lnTo>
                  <a:lnTo>
                    <a:pt x="42233" y="107700"/>
                  </a:lnTo>
                  <a:lnTo>
                    <a:pt x="28764" y="148563"/>
                  </a:lnTo>
                  <a:lnTo>
                    <a:pt x="15912" y="187209"/>
                  </a:lnTo>
                  <a:lnTo>
                    <a:pt x="11418" y="220935"/>
                  </a:lnTo>
                  <a:lnTo>
                    <a:pt x="10086" y="267852"/>
                  </a:lnTo>
                  <a:lnTo>
                    <a:pt x="9774" y="303558"/>
                  </a:lnTo>
                  <a:lnTo>
                    <a:pt x="9599" y="350894"/>
                  </a:lnTo>
                  <a:lnTo>
                    <a:pt x="9547" y="393494"/>
                  </a:lnTo>
                  <a:lnTo>
                    <a:pt x="9532" y="440689"/>
                  </a:lnTo>
                  <a:lnTo>
                    <a:pt x="9527" y="478661"/>
                  </a:lnTo>
                  <a:lnTo>
                    <a:pt x="8467" y="497793"/>
                  </a:lnTo>
                  <a:lnTo>
                    <a:pt x="0" y="52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"/>
            <p:cNvSpPr/>
            <p:nvPr>
              <p:custDataLst>
                <p:tags r:id="rId130"/>
              </p:custDataLst>
            </p:nvPr>
          </p:nvSpPr>
          <p:spPr>
            <a:xfrm>
              <a:off x="3583117" y="495300"/>
              <a:ext cx="188784" cy="85726"/>
            </a:xfrm>
            <a:custGeom>
              <a:avLst/>
              <a:gdLst/>
              <a:ahLst/>
              <a:cxnLst/>
              <a:rect l="0" t="0" r="0" b="0"/>
              <a:pathLst>
                <a:path w="188784" h="85726">
                  <a:moveTo>
                    <a:pt x="17333" y="85725"/>
                  </a:moveTo>
                  <a:lnTo>
                    <a:pt x="17333" y="85725"/>
                  </a:lnTo>
                  <a:lnTo>
                    <a:pt x="0" y="59259"/>
                  </a:lnTo>
                  <a:lnTo>
                    <a:pt x="1544" y="57497"/>
                  </a:lnTo>
                  <a:lnTo>
                    <a:pt x="42590" y="30396"/>
                  </a:lnTo>
                  <a:lnTo>
                    <a:pt x="88409" y="16235"/>
                  </a:lnTo>
                  <a:lnTo>
                    <a:pt x="135766" y="7586"/>
                  </a:lnTo>
                  <a:lnTo>
                    <a:pt x="188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"/>
            <p:cNvSpPr/>
            <p:nvPr>
              <p:custDataLst>
                <p:tags r:id="rId131"/>
              </p:custDataLst>
            </p:nvPr>
          </p:nvSpPr>
          <p:spPr>
            <a:xfrm>
              <a:off x="3813360" y="459631"/>
              <a:ext cx="91891" cy="164321"/>
            </a:xfrm>
            <a:custGeom>
              <a:avLst/>
              <a:gdLst/>
              <a:ahLst/>
              <a:cxnLst/>
              <a:rect l="0" t="0" r="0" b="0"/>
              <a:pathLst>
                <a:path w="91891" h="164321">
                  <a:moveTo>
                    <a:pt x="15690" y="83294"/>
                  </a:moveTo>
                  <a:lnTo>
                    <a:pt x="15690" y="83294"/>
                  </a:lnTo>
                  <a:lnTo>
                    <a:pt x="15690" y="91495"/>
                  </a:lnTo>
                  <a:lnTo>
                    <a:pt x="23891" y="84502"/>
                  </a:lnTo>
                  <a:lnTo>
                    <a:pt x="42941" y="62731"/>
                  </a:lnTo>
                  <a:lnTo>
                    <a:pt x="74614" y="19705"/>
                  </a:lnTo>
                  <a:lnTo>
                    <a:pt x="80069" y="5774"/>
                  </a:lnTo>
                  <a:lnTo>
                    <a:pt x="78717" y="3039"/>
                  </a:lnTo>
                  <a:lnTo>
                    <a:pt x="75700" y="1216"/>
                  </a:lnTo>
                  <a:lnTo>
                    <a:pt x="71571" y="0"/>
                  </a:lnTo>
                  <a:lnTo>
                    <a:pt x="61340" y="1472"/>
                  </a:lnTo>
                  <a:lnTo>
                    <a:pt x="55648" y="3346"/>
                  </a:lnTo>
                  <a:lnTo>
                    <a:pt x="43680" y="13895"/>
                  </a:lnTo>
                  <a:lnTo>
                    <a:pt x="13653" y="57302"/>
                  </a:lnTo>
                  <a:lnTo>
                    <a:pt x="4201" y="74917"/>
                  </a:lnTo>
                  <a:lnTo>
                    <a:pt x="0" y="93329"/>
                  </a:lnTo>
                  <a:lnTo>
                    <a:pt x="2692" y="126602"/>
                  </a:lnTo>
                  <a:lnTo>
                    <a:pt x="10266" y="145228"/>
                  </a:lnTo>
                  <a:lnTo>
                    <a:pt x="15249" y="153158"/>
                  </a:lnTo>
                  <a:lnTo>
                    <a:pt x="22804" y="158445"/>
                  </a:lnTo>
                  <a:lnTo>
                    <a:pt x="42488" y="164320"/>
                  </a:lnTo>
                  <a:lnTo>
                    <a:pt x="62525" y="161286"/>
                  </a:lnTo>
                  <a:lnTo>
                    <a:pt x="91890" y="149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"/>
            <p:cNvSpPr/>
            <p:nvPr>
              <p:custDataLst>
                <p:tags r:id="rId132"/>
              </p:custDataLst>
            </p:nvPr>
          </p:nvSpPr>
          <p:spPr>
            <a:xfrm>
              <a:off x="4000500" y="428625"/>
              <a:ext cx="104776" cy="181493"/>
            </a:xfrm>
            <a:custGeom>
              <a:avLst/>
              <a:gdLst/>
              <a:ahLst/>
              <a:cxnLst/>
              <a:rect l="0" t="0" r="0" b="0"/>
              <a:pathLst>
                <a:path w="104776" h="181493">
                  <a:moveTo>
                    <a:pt x="0" y="28575"/>
                  </a:moveTo>
                  <a:lnTo>
                    <a:pt x="0" y="28575"/>
                  </a:lnTo>
                  <a:lnTo>
                    <a:pt x="0" y="10965"/>
                  </a:lnTo>
                  <a:lnTo>
                    <a:pt x="10113" y="20065"/>
                  </a:lnTo>
                  <a:lnTo>
                    <a:pt x="36580" y="67600"/>
                  </a:lnTo>
                  <a:lnTo>
                    <a:pt x="44352" y="90468"/>
                  </a:lnTo>
                  <a:lnTo>
                    <a:pt x="46978" y="136795"/>
                  </a:lnTo>
                  <a:lnTo>
                    <a:pt x="46375" y="162358"/>
                  </a:lnTo>
                  <a:lnTo>
                    <a:pt x="42483" y="176581"/>
                  </a:lnTo>
                  <a:lnTo>
                    <a:pt x="39964" y="180163"/>
                  </a:lnTo>
                  <a:lnTo>
                    <a:pt x="37226" y="181492"/>
                  </a:lnTo>
                  <a:lnTo>
                    <a:pt x="34342" y="181320"/>
                  </a:lnTo>
                  <a:lnTo>
                    <a:pt x="32420" y="179088"/>
                  </a:lnTo>
                  <a:lnTo>
                    <a:pt x="30284" y="170964"/>
                  </a:lnTo>
                  <a:lnTo>
                    <a:pt x="29971" y="127806"/>
                  </a:lnTo>
                  <a:lnTo>
                    <a:pt x="41877" y="81781"/>
                  </a:lnTo>
                  <a:lnTo>
                    <a:pt x="64769" y="35686"/>
                  </a:lnTo>
                  <a:lnTo>
                    <a:pt x="74294" y="2432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"/>
            <p:cNvSpPr/>
            <p:nvPr>
              <p:custDataLst>
                <p:tags r:id="rId133"/>
              </p:custDataLst>
            </p:nvPr>
          </p:nvSpPr>
          <p:spPr>
            <a:xfrm>
              <a:off x="4166462" y="411902"/>
              <a:ext cx="129314" cy="156680"/>
            </a:xfrm>
            <a:custGeom>
              <a:avLst/>
              <a:gdLst/>
              <a:ahLst/>
              <a:cxnLst/>
              <a:rect l="0" t="0" r="0" b="0"/>
              <a:pathLst>
                <a:path w="129314" h="156680">
                  <a:moveTo>
                    <a:pt x="5488" y="73873"/>
                  </a:moveTo>
                  <a:lnTo>
                    <a:pt x="5488" y="73873"/>
                  </a:lnTo>
                  <a:lnTo>
                    <a:pt x="431" y="78930"/>
                  </a:lnTo>
                  <a:lnTo>
                    <a:pt x="0" y="81477"/>
                  </a:lnTo>
                  <a:lnTo>
                    <a:pt x="771" y="84234"/>
                  </a:lnTo>
                  <a:lnTo>
                    <a:pt x="4556" y="91207"/>
                  </a:lnTo>
                  <a:lnTo>
                    <a:pt x="15325" y="92415"/>
                  </a:lnTo>
                  <a:lnTo>
                    <a:pt x="31921" y="87716"/>
                  </a:lnTo>
                  <a:lnTo>
                    <a:pt x="69079" y="49061"/>
                  </a:lnTo>
                  <a:lnTo>
                    <a:pt x="76084" y="38857"/>
                  </a:lnTo>
                  <a:lnTo>
                    <a:pt x="79197" y="29735"/>
                  </a:lnTo>
                  <a:lnTo>
                    <a:pt x="80581" y="18626"/>
                  </a:lnTo>
                  <a:lnTo>
                    <a:pt x="78374" y="9455"/>
                  </a:lnTo>
                  <a:lnTo>
                    <a:pt x="76304" y="5527"/>
                  </a:lnTo>
                  <a:lnTo>
                    <a:pt x="72807" y="2909"/>
                  </a:lnTo>
                  <a:lnTo>
                    <a:pt x="63277" y="0"/>
                  </a:lnTo>
                  <a:lnTo>
                    <a:pt x="51986" y="1529"/>
                  </a:lnTo>
                  <a:lnTo>
                    <a:pt x="46012" y="3419"/>
                  </a:lnTo>
                  <a:lnTo>
                    <a:pt x="40971" y="7854"/>
                  </a:lnTo>
                  <a:lnTo>
                    <a:pt x="15232" y="49866"/>
                  </a:lnTo>
                  <a:lnTo>
                    <a:pt x="9819" y="67437"/>
                  </a:lnTo>
                  <a:lnTo>
                    <a:pt x="7830" y="97954"/>
                  </a:lnTo>
                  <a:lnTo>
                    <a:pt x="18914" y="133358"/>
                  </a:lnTo>
                  <a:lnTo>
                    <a:pt x="27683" y="145466"/>
                  </a:lnTo>
                  <a:lnTo>
                    <a:pt x="32984" y="150177"/>
                  </a:lnTo>
                  <a:lnTo>
                    <a:pt x="50164" y="155411"/>
                  </a:lnTo>
                  <a:lnTo>
                    <a:pt x="71911" y="156679"/>
                  </a:lnTo>
                  <a:lnTo>
                    <a:pt x="129313" y="14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"/>
            <p:cNvSpPr/>
            <p:nvPr>
              <p:custDataLst>
                <p:tags r:id="rId134"/>
              </p:custDataLst>
            </p:nvPr>
          </p:nvSpPr>
          <p:spPr>
            <a:xfrm>
              <a:off x="4352970" y="424986"/>
              <a:ext cx="121402" cy="152322"/>
            </a:xfrm>
            <a:custGeom>
              <a:avLst/>
              <a:gdLst/>
              <a:ahLst/>
              <a:cxnLst/>
              <a:rect l="0" t="0" r="0" b="0"/>
              <a:pathLst>
                <a:path w="121402" h="152322">
                  <a:moveTo>
                    <a:pt x="28530" y="41739"/>
                  </a:moveTo>
                  <a:lnTo>
                    <a:pt x="28530" y="41739"/>
                  </a:lnTo>
                  <a:lnTo>
                    <a:pt x="28530" y="36682"/>
                  </a:lnTo>
                  <a:lnTo>
                    <a:pt x="27472" y="36251"/>
                  </a:lnTo>
                  <a:lnTo>
                    <a:pt x="23473" y="38594"/>
                  </a:lnTo>
                  <a:lnTo>
                    <a:pt x="20991" y="45986"/>
                  </a:lnTo>
                  <a:lnTo>
                    <a:pt x="16771" y="62047"/>
                  </a:lnTo>
                  <a:lnTo>
                    <a:pt x="3894" y="105797"/>
                  </a:lnTo>
                  <a:lnTo>
                    <a:pt x="57" y="152321"/>
                  </a:lnTo>
                  <a:lnTo>
                    <a:pt x="0" y="149801"/>
                  </a:lnTo>
                  <a:lnTo>
                    <a:pt x="16204" y="103454"/>
                  </a:lnTo>
                  <a:lnTo>
                    <a:pt x="31426" y="59182"/>
                  </a:lnTo>
                  <a:lnTo>
                    <a:pt x="43575" y="36791"/>
                  </a:lnTo>
                  <a:lnTo>
                    <a:pt x="71237" y="8423"/>
                  </a:lnTo>
                  <a:lnTo>
                    <a:pt x="84811" y="0"/>
                  </a:lnTo>
                  <a:lnTo>
                    <a:pt x="90392" y="155"/>
                  </a:lnTo>
                  <a:lnTo>
                    <a:pt x="102238" y="5971"/>
                  </a:lnTo>
                  <a:lnTo>
                    <a:pt x="111737" y="18434"/>
                  </a:lnTo>
                  <a:lnTo>
                    <a:pt x="121401" y="42192"/>
                  </a:lnTo>
                  <a:lnTo>
                    <a:pt x="115928" y="83975"/>
                  </a:lnTo>
                  <a:lnTo>
                    <a:pt x="114255" y="13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"/>
            <p:cNvSpPr/>
            <p:nvPr>
              <p:custDataLst>
                <p:tags r:id="rId135"/>
              </p:custDataLst>
            </p:nvPr>
          </p:nvSpPr>
          <p:spPr>
            <a:xfrm>
              <a:off x="4634762" y="401132"/>
              <a:ext cx="451589" cy="217994"/>
            </a:xfrm>
            <a:custGeom>
              <a:avLst/>
              <a:gdLst/>
              <a:ahLst/>
              <a:cxnLst/>
              <a:rect l="0" t="0" r="0" b="0"/>
              <a:pathLst>
                <a:path w="451589" h="217994">
                  <a:moveTo>
                    <a:pt x="127738" y="17968"/>
                  </a:moveTo>
                  <a:lnTo>
                    <a:pt x="127738" y="17968"/>
                  </a:lnTo>
                  <a:lnTo>
                    <a:pt x="127738" y="4711"/>
                  </a:lnTo>
                  <a:lnTo>
                    <a:pt x="126680" y="3838"/>
                  </a:lnTo>
                  <a:lnTo>
                    <a:pt x="124916" y="4315"/>
                  </a:lnTo>
                  <a:lnTo>
                    <a:pt x="122681" y="5691"/>
                  </a:lnTo>
                  <a:lnTo>
                    <a:pt x="120134" y="5550"/>
                  </a:lnTo>
                  <a:lnTo>
                    <a:pt x="105348" y="0"/>
                  </a:lnTo>
                  <a:lnTo>
                    <a:pt x="85826" y="4295"/>
                  </a:lnTo>
                  <a:lnTo>
                    <a:pt x="47155" y="33336"/>
                  </a:lnTo>
                  <a:lnTo>
                    <a:pt x="25272" y="59104"/>
                  </a:lnTo>
                  <a:lnTo>
                    <a:pt x="8171" y="101314"/>
                  </a:lnTo>
                  <a:lnTo>
                    <a:pt x="0" y="131563"/>
                  </a:lnTo>
                  <a:lnTo>
                    <a:pt x="1468" y="151005"/>
                  </a:lnTo>
                  <a:lnTo>
                    <a:pt x="5458" y="158517"/>
                  </a:lnTo>
                  <a:lnTo>
                    <a:pt x="33357" y="181926"/>
                  </a:lnTo>
                  <a:lnTo>
                    <a:pt x="46633" y="186088"/>
                  </a:lnTo>
                  <a:lnTo>
                    <a:pt x="91139" y="188760"/>
                  </a:lnTo>
                  <a:lnTo>
                    <a:pt x="122586" y="188230"/>
                  </a:lnTo>
                  <a:lnTo>
                    <a:pt x="161357" y="176143"/>
                  </a:lnTo>
                  <a:lnTo>
                    <a:pt x="196495" y="167023"/>
                  </a:lnTo>
                  <a:lnTo>
                    <a:pt x="240421" y="152561"/>
                  </a:lnTo>
                  <a:lnTo>
                    <a:pt x="260016" y="140934"/>
                  </a:lnTo>
                  <a:lnTo>
                    <a:pt x="306633" y="100795"/>
                  </a:lnTo>
                  <a:lnTo>
                    <a:pt x="328646" y="75134"/>
                  </a:lnTo>
                  <a:lnTo>
                    <a:pt x="333447" y="58544"/>
                  </a:lnTo>
                  <a:lnTo>
                    <a:pt x="334522" y="40235"/>
                  </a:lnTo>
                  <a:lnTo>
                    <a:pt x="331473" y="28570"/>
                  </a:lnTo>
                  <a:lnTo>
                    <a:pt x="327061" y="26094"/>
                  </a:lnTo>
                  <a:lnTo>
                    <a:pt x="313693" y="26166"/>
                  </a:lnTo>
                  <a:lnTo>
                    <a:pt x="299990" y="32548"/>
                  </a:lnTo>
                  <a:lnTo>
                    <a:pt x="286845" y="43498"/>
                  </a:lnTo>
                  <a:lnTo>
                    <a:pt x="259842" y="75383"/>
                  </a:lnTo>
                  <a:lnTo>
                    <a:pt x="255242" y="88994"/>
                  </a:lnTo>
                  <a:lnTo>
                    <a:pt x="254256" y="105627"/>
                  </a:lnTo>
                  <a:lnTo>
                    <a:pt x="260711" y="132841"/>
                  </a:lnTo>
                  <a:lnTo>
                    <a:pt x="270092" y="151573"/>
                  </a:lnTo>
                  <a:lnTo>
                    <a:pt x="292331" y="174912"/>
                  </a:lnTo>
                  <a:lnTo>
                    <a:pt x="313972" y="190176"/>
                  </a:lnTo>
                  <a:lnTo>
                    <a:pt x="355456" y="203757"/>
                  </a:lnTo>
                  <a:lnTo>
                    <a:pt x="398771" y="210360"/>
                  </a:lnTo>
                  <a:lnTo>
                    <a:pt x="451588" y="217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"/>
            <p:cNvSpPr/>
            <p:nvPr>
              <p:custDataLst>
                <p:tags r:id="rId136"/>
              </p:custDataLst>
            </p:nvPr>
          </p:nvSpPr>
          <p:spPr>
            <a:xfrm>
              <a:off x="650348" y="857261"/>
              <a:ext cx="4255028" cy="152051"/>
            </a:xfrm>
            <a:custGeom>
              <a:avLst/>
              <a:gdLst/>
              <a:ahLst/>
              <a:cxnLst/>
              <a:rect l="0" t="0" r="0" b="0"/>
              <a:pathLst>
                <a:path w="4255028" h="152051">
                  <a:moveTo>
                    <a:pt x="16402" y="133339"/>
                  </a:moveTo>
                  <a:lnTo>
                    <a:pt x="16402" y="133339"/>
                  </a:lnTo>
                  <a:lnTo>
                    <a:pt x="6289" y="138396"/>
                  </a:lnTo>
                  <a:lnTo>
                    <a:pt x="3310" y="140943"/>
                  </a:lnTo>
                  <a:lnTo>
                    <a:pt x="0" y="146596"/>
                  </a:lnTo>
                  <a:lnTo>
                    <a:pt x="3351" y="148527"/>
                  </a:lnTo>
                  <a:lnTo>
                    <a:pt x="47612" y="151626"/>
                  </a:lnTo>
                  <a:lnTo>
                    <a:pt x="82132" y="152050"/>
                  </a:lnTo>
                  <a:lnTo>
                    <a:pt x="126424" y="151230"/>
                  </a:lnTo>
                  <a:lnTo>
                    <a:pt x="172591" y="145813"/>
                  </a:lnTo>
                  <a:lnTo>
                    <a:pt x="204000" y="144175"/>
                  </a:lnTo>
                  <a:lnTo>
                    <a:pt x="241243" y="140624"/>
                  </a:lnTo>
                  <a:lnTo>
                    <a:pt x="281431" y="136577"/>
                  </a:lnTo>
                  <a:lnTo>
                    <a:pt x="320459" y="134778"/>
                  </a:lnTo>
                  <a:lnTo>
                    <a:pt x="364616" y="131156"/>
                  </a:lnTo>
                  <a:lnTo>
                    <a:pt x="388245" y="128709"/>
                  </a:lnTo>
                  <a:lnTo>
                    <a:pt x="413522" y="126019"/>
                  </a:lnTo>
                  <a:lnTo>
                    <a:pt x="439899" y="123167"/>
                  </a:lnTo>
                  <a:lnTo>
                    <a:pt x="467008" y="120208"/>
                  </a:lnTo>
                  <a:lnTo>
                    <a:pt x="494606" y="117177"/>
                  </a:lnTo>
                  <a:lnTo>
                    <a:pt x="522530" y="114097"/>
                  </a:lnTo>
                  <a:lnTo>
                    <a:pt x="550670" y="110986"/>
                  </a:lnTo>
                  <a:lnTo>
                    <a:pt x="582131" y="108912"/>
                  </a:lnTo>
                  <a:lnTo>
                    <a:pt x="615805" y="107530"/>
                  </a:lnTo>
                  <a:lnTo>
                    <a:pt x="650954" y="106608"/>
                  </a:lnTo>
                  <a:lnTo>
                    <a:pt x="684970" y="104935"/>
                  </a:lnTo>
                  <a:lnTo>
                    <a:pt x="718231" y="102761"/>
                  </a:lnTo>
                  <a:lnTo>
                    <a:pt x="750988" y="100254"/>
                  </a:lnTo>
                  <a:lnTo>
                    <a:pt x="784468" y="97524"/>
                  </a:lnTo>
                  <a:lnTo>
                    <a:pt x="818429" y="94645"/>
                  </a:lnTo>
                  <a:lnTo>
                    <a:pt x="852712" y="91668"/>
                  </a:lnTo>
                  <a:lnTo>
                    <a:pt x="889325" y="89684"/>
                  </a:lnTo>
                  <a:lnTo>
                    <a:pt x="927492" y="88360"/>
                  </a:lnTo>
                  <a:lnTo>
                    <a:pt x="966696" y="87478"/>
                  </a:lnTo>
                  <a:lnTo>
                    <a:pt x="1006589" y="85832"/>
                  </a:lnTo>
                  <a:lnTo>
                    <a:pt x="1046944" y="83676"/>
                  </a:lnTo>
                  <a:lnTo>
                    <a:pt x="1087605" y="81180"/>
                  </a:lnTo>
                  <a:lnTo>
                    <a:pt x="1128471" y="78458"/>
                  </a:lnTo>
                  <a:lnTo>
                    <a:pt x="1169473" y="75585"/>
                  </a:lnTo>
                  <a:lnTo>
                    <a:pt x="1210566" y="72611"/>
                  </a:lnTo>
                  <a:lnTo>
                    <a:pt x="1252778" y="70629"/>
                  </a:lnTo>
                  <a:lnTo>
                    <a:pt x="1295736" y="69307"/>
                  </a:lnTo>
                  <a:lnTo>
                    <a:pt x="1339191" y="68426"/>
                  </a:lnTo>
                  <a:lnTo>
                    <a:pt x="1382978" y="66780"/>
                  </a:lnTo>
                  <a:lnTo>
                    <a:pt x="1426986" y="64625"/>
                  </a:lnTo>
                  <a:lnTo>
                    <a:pt x="1471141" y="62130"/>
                  </a:lnTo>
                  <a:lnTo>
                    <a:pt x="1515395" y="59408"/>
                  </a:lnTo>
                  <a:lnTo>
                    <a:pt x="1559714" y="56535"/>
                  </a:lnTo>
                  <a:lnTo>
                    <a:pt x="1604077" y="53561"/>
                  </a:lnTo>
                  <a:lnTo>
                    <a:pt x="1650585" y="51579"/>
                  </a:lnTo>
                  <a:lnTo>
                    <a:pt x="1698524" y="50257"/>
                  </a:lnTo>
                  <a:lnTo>
                    <a:pt x="1747417" y="49376"/>
                  </a:lnTo>
                  <a:lnTo>
                    <a:pt x="1796945" y="47730"/>
                  </a:lnTo>
                  <a:lnTo>
                    <a:pt x="1846897" y="45575"/>
                  </a:lnTo>
                  <a:lnTo>
                    <a:pt x="1897132" y="43080"/>
                  </a:lnTo>
                  <a:lnTo>
                    <a:pt x="1947556" y="40358"/>
                  </a:lnTo>
                  <a:lnTo>
                    <a:pt x="1998104" y="37485"/>
                  </a:lnTo>
                  <a:lnTo>
                    <a:pt x="2048737" y="34511"/>
                  </a:lnTo>
                  <a:lnTo>
                    <a:pt x="2099425" y="31471"/>
                  </a:lnTo>
                  <a:lnTo>
                    <a:pt x="2150151" y="28385"/>
                  </a:lnTo>
                  <a:lnTo>
                    <a:pt x="2200901" y="25270"/>
                  </a:lnTo>
                  <a:lnTo>
                    <a:pt x="2252727" y="23193"/>
                  </a:lnTo>
                  <a:lnTo>
                    <a:pt x="2305268" y="21808"/>
                  </a:lnTo>
                  <a:lnTo>
                    <a:pt x="2358288" y="20885"/>
                  </a:lnTo>
                  <a:lnTo>
                    <a:pt x="2410567" y="19212"/>
                  </a:lnTo>
                  <a:lnTo>
                    <a:pt x="2462354" y="17037"/>
                  </a:lnTo>
                  <a:lnTo>
                    <a:pt x="2513812" y="14529"/>
                  </a:lnTo>
                  <a:lnTo>
                    <a:pt x="2566109" y="12858"/>
                  </a:lnTo>
                  <a:lnTo>
                    <a:pt x="2618964" y="11743"/>
                  </a:lnTo>
                  <a:lnTo>
                    <a:pt x="2672194" y="11000"/>
                  </a:lnTo>
                  <a:lnTo>
                    <a:pt x="2725672" y="9446"/>
                  </a:lnTo>
                  <a:lnTo>
                    <a:pt x="2779315" y="7352"/>
                  </a:lnTo>
                  <a:lnTo>
                    <a:pt x="2833069" y="4898"/>
                  </a:lnTo>
                  <a:lnTo>
                    <a:pt x="2884780" y="3262"/>
                  </a:lnTo>
                  <a:lnTo>
                    <a:pt x="2935129" y="2171"/>
                  </a:lnTo>
                  <a:lnTo>
                    <a:pt x="2984570" y="1444"/>
                  </a:lnTo>
                  <a:lnTo>
                    <a:pt x="3034464" y="959"/>
                  </a:lnTo>
                  <a:lnTo>
                    <a:pt x="3084660" y="635"/>
                  </a:lnTo>
                  <a:lnTo>
                    <a:pt x="3135058" y="420"/>
                  </a:lnTo>
                  <a:lnTo>
                    <a:pt x="3184531" y="276"/>
                  </a:lnTo>
                  <a:lnTo>
                    <a:pt x="3233388" y="181"/>
                  </a:lnTo>
                  <a:lnTo>
                    <a:pt x="3281834" y="117"/>
                  </a:lnTo>
                  <a:lnTo>
                    <a:pt x="3331065" y="74"/>
                  </a:lnTo>
                  <a:lnTo>
                    <a:pt x="3380819" y="46"/>
                  </a:lnTo>
                  <a:lnTo>
                    <a:pt x="3430921" y="27"/>
                  </a:lnTo>
                  <a:lnTo>
                    <a:pt x="3478082" y="14"/>
                  </a:lnTo>
                  <a:lnTo>
                    <a:pt x="3523280" y="6"/>
                  </a:lnTo>
                  <a:lnTo>
                    <a:pt x="3567171" y="0"/>
                  </a:lnTo>
                  <a:lnTo>
                    <a:pt x="3610190" y="1055"/>
                  </a:lnTo>
                  <a:lnTo>
                    <a:pt x="3652627" y="2816"/>
                  </a:lnTo>
                  <a:lnTo>
                    <a:pt x="3694677" y="5049"/>
                  </a:lnTo>
                  <a:lnTo>
                    <a:pt x="3734352" y="6537"/>
                  </a:lnTo>
                  <a:lnTo>
                    <a:pt x="3772444" y="7530"/>
                  </a:lnTo>
                  <a:lnTo>
                    <a:pt x="3809480" y="8191"/>
                  </a:lnTo>
                  <a:lnTo>
                    <a:pt x="3844754" y="8632"/>
                  </a:lnTo>
                  <a:lnTo>
                    <a:pt x="3878853" y="8926"/>
                  </a:lnTo>
                  <a:lnTo>
                    <a:pt x="3912169" y="9122"/>
                  </a:lnTo>
                  <a:lnTo>
                    <a:pt x="3943905" y="9253"/>
                  </a:lnTo>
                  <a:lnTo>
                    <a:pt x="3974588" y="9340"/>
                  </a:lnTo>
                  <a:lnTo>
                    <a:pt x="4004567" y="9398"/>
                  </a:lnTo>
                  <a:lnTo>
                    <a:pt x="4033020" y="10495"/>
                  </a:lnTo>
                  <a:lnTo>
                    <a:pt x="4060456" y="12285"/>
                  </a:lnTo>
                  <a:lnTo>
                    <a:pt x="4087213" y="14536"/>
                  </a:lnTo>
                  <a:lnTo>
                    <a:pt x="4112459" y="16037"/>
                  </a:lnTo>
                  <a:lnTo>
                    <a:pt x="4136698" y="17038"/>
                  </a:lnTo>
                  <a:lnTo>
                    <a:pt x="4181270" y="17091"/>
                  </a:lnTo>
                  <a:lnTo>
                    <a:pt x="4218718" y="13587"/>
                  </a:lnTo>
                  <a:lnTo>
                    <a:pt x="4255027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"/>
            <p:cNvSpPr/>
            <p:nvPr>
              <p:custDataLst>
                <p:tags r:id="rId137"/>
              </p:custDataLst>
            </p:nvPr>
          </p:nvSpPr>
          <p:spPr>
            <a:xfrm>
              <a:off x="1023715" y="1019175"/>
              <a:ext cx="4367436" cy="104776"/>
            </a:xfrm>
            <a:custGeom>
              <a:avLst/>
              <a:gdLst/>
              <a:ahLst/>
              <a:cxnLst/>
              <a:rect l="0" t="0" r="0" b="0"/>
              <a:pathLst>
                <a:path w="4367436" h="104776">
                  <a:moveTo>
                    <a:pt x="81185" y="104775"/>
                  </a:moveTo>
                  <a:lnTo>
                    <a:pt x="81185" y="104775"/>
                  </a:lnTo>
                  <a:lnTo>
                    <a:pt x="42562" y="104775"/>
                  </a:lnTo>
                  <a:lnTo>
                    <a:pt x="0" y="104775"/>
                  </a:lnTo>
                  <a:lnTo>
                    <a:pt x="42350" y="104775"/>
                  </a:lnTo>
                  <a:lnTo>
                    <a:pt x="86024" y="103717"/>
                  </a:lnTo>
                  <a:lnTo>
                    <a:pt x="133536" y="98229"/>
                  </a:lnTo>
                  <a:lnTo>
                    <a:pt x="169011" y="96574"/>
                  </a:lnTo>
                  <a:lnTo>
                    <a:pt x="208766" y="95838"/>
                  </a:lnTo>
                  <a:lnTo>
                    <a:pt x="252188" y="95512"/>
                  </a:lnTo>
                  <a:lnTo>
                    <a:pt x="299708" y="95366"/>
                  </a:lnTo>
                  <a:lnTo>
                    <a:pt x="325292" y="95328"/>
                  </a:lnTo>
                  <a:lnTo>
                    <a:pt x="351873" y="95302"/>
                  </a:lnTo>
                  <a:lnTo>
                    <a:pt x="379119" y="95284"/>
                  </a:lnTo>
                  <a:lnTo>
                    <a:pt x="408924" y="95273"/>
                  </a:lnTo>
                  <a:lnTo>
                    <a:pt x="440436" y="95265"/>
                  </a:lnTo>
                  <a:lnTo>
                    <a:pt x="473086" y="95260"/>
                  </a:lnTo>
                  <a:lnTo>
                    <a:pt x="505436" y="95257"/>
                  </a:lnTo>
                  <a:lnTo>
                    <a:pt x="537585" y="95255"/>
                  </a:lnTo>
                  <a:lnTo>
                    <a:pt x="569602" y="95253"/>
                  </a:lnTo>
                  <a:lnTo>
                    <a:pt x="602588" y="95252"/>
                  </a:lnTo>
                  <a:lnTo>
                    <a:pt x="636220" y="95251"/>
                  </a:lnTo>
                  <a:lnTo>
                    <a:pt x="670284" y="95251"/>
                  </a:lnTo>
                  <a:lnTo>
                    <a:pt x="706751" y="94192"/>
                  </a:lnTo>
                  <a:lnTo>
                    <a:pt x="744820" y="92428"/>
                  </a:lnTo>
                  <a:lnTo>
                    <a:pt x="783959" y="90194"/>
                  </a:lnTo>
                  <a:lnTo>
                    <a:pt x="824867" y="88704"/>
                  </a:lnTo>
                  <a:lnTo>
                    <a:pt x="866957" y="87711"/>
                  </a:lnTo>
                  <a:lnTo>
                    <a:pt x="909833" y="87049"/>
                  </a:lnTo>
                  <a:lnTo>
                    <a:pt x="954292" y="86608"/>
                  </a:lnTo>
                  <a:lnTo>
                    <a:pt x="999806" y="86314"/>
                  </a:lnTo>
                  <a:lnTo>
                    <a:pt x="1046024" y="86118"/>
                  </a:lnTo>
                  <a:lnTo>
                    <a:pt x="1093769" y="84928"/>
                  </a:lnTo>
                  <a:lnTo>
                    <a:pt x="1142533" y="83077"/>
                  </a:lnTo>
                  <a:lnTo>
                    <a:pt x="1191975" y="80785"/>
                  </a:lnTo>
                  <a:lnTo>
                    <a:pt x="1242929" y="79256"/>
                  </a:lnTo>
                  <a:lnTo>
                    <a:pt x="1294889" y="78238"/>
                  </a:lnTo>
                  <a:lnTo>
                    <a:pt x="1347521" y="77558"/>
                  </a:lnTo>
                  <a:lnTo>
                    <a:pt x="1398484" y="76047"/>
                  </a:lnTo>
                  <a:lnTo>
                    <a:pt x="1448334" y="73982"/>
                  </a:lnTo>
                  <a:lnTo>
                    <a:pt x="1497443" y="71546"/>
                  </a:lnTo>
                  <a:lnTo>
                    <a:pt x="1548174" y="68864"/>
                  </a:lnTo>
                  <a:lnTo>
                    <a:pt x="1599986" y="66018"/>
                  </a:lnTo>
                  <a:lnTo>
                    <a:pt x="1652519" y="63062"/>
                  </a:lnTo>
                  <a:lnTo>
                    <a:pt x="1706591" y="61091"/>
                  </a:lnTo>
                  <a:lnTo>
                    <a:pt x="1761689" y="59777"/>
                  </a:lnTo>
                  <a:lnTo>
                    <a:pt x="1817471" y="58902"/>
                  </a:lnTo>
                  <a:lnTo>
                    <a:pt x="1872651" y="57259"/>
                  </a:lnTo>
                  <a:lnTo>
                    <a:pt x="1927429" y="55106"/>
                  </a:lnTo>
                  <a:lnTo>
                    <a:pt x="1981939" y="52612"/>
                  </a:lnTo>
                  <a:lnTo>
                    <a:pt x="2036271" y="49892"/>
                  </a:lnTo>
                  <a:lnTo>
                    <a:pt x="2090484" y="47020"/>
                  </a:lnTo>
                  <a:lnTo>
                    <a:pt x="2144618" y="44046"/>
                  </a:lnTo>
                  <a:lnTo>
                    <a:pt x="2198698" y="42064"/>
                  </a:lnTo>
                  <a:lnTo>
                    <a:pt x="2252744" y="40743"/>
                  </a:lnTo>
                  <a:lnTo>
                    <a:pt x="2306766" y="39862"/>
                  </a:lnTo>
                  <a:lnTo>
                    <a:pt x="2360773" y="38216"/>
                  </a:lnTo>
                  <a:lnTo>
                    <a:pt x="2414769" y="36061"/>
                  </a:lnTo>
                  <a:lnTo>
                    <a:pt x="2468757" y="33565"/>
                  </a:lnTo>
                  <a:lnTo>
                    <a:pt x="2522741" y="31902"/>
                  </a:lnTo>
                  <a:lnTo>
                    <a:pt x="2576723" y="30793"/>
                  </a:lnTo>
                  <a:lnTo>
                    <a:pt x="2630702" y="30054"/>
                  </a:lnTo>
                  <a:lnTo>
                    <a:pt x="2685738" y="29561"/>
                  </a:lnTo>
                  <a:lnTo>
                    <a:pt x="2741478" y="29232"/>
                  </a:lnTo>
                  <a:lnTo>
                    <a:pt x="2797689" y="29013"/>
                  </a:lnTo>
                  <a:lnTo>
                    <a:pt x="2852096" y="27809"/>
                  </a:lnTo>
                  <a:lnTo>
                    <a:pt x="2905301" y="25948"/>
                  </a:lnTo>
                  <a:lnTo>
                    <a:pt x="2957704" y="23648"/>
                  </a:lnTo>
                  <a:lnTo>
                    <a:pt x="3009573" y="22116"/>
                  </a:lnTo>
                  <a:lnTo>
                    <a:pt x="3061085" y="21094"/>
                  </a:lnTo>
                  <a:lnTo>
                    <a:pt x="3112360" y="20413"/>
                  </a:lnTo>
                  <a:lnTo>
                    <a:pt x="3163476" y="19958"/>
                  </a:lnTo>
                  <a:lnTo>
                    <a:pt x="3214488" y="19655"/>
                  </a:lnTo>
                  <a:lnTo>
                    <a:pt x="3265428" y="19454"/>
                  </a:lnTo>
                  <a:lnTo>
                    <a:pt x="3314206" y="19319"/>
                  </a:lnTo>
                  <a:lnTo>
                    <a:pt x="3361541" y="19230"/>
                  </a:lnTo>
                  <a:lnTo>
                    <a:pt x="3407914" y="19170"/>
                  </a:lnTo>
                  <a:lnTo>
                    <a:pt x="3454704" y="19130"/>
                  </a:lnTo>
                  <a:lnTo>
                    <a:pt x="3501773" y="19103"/>
                  </a:lnTo>
                  <a:lnTo>
                    <a:pt x="3549027" y="19085"/>
                  </a:lnTo>
                  <a:lnTo>
                    <a:pt x="3594288" y="20132"/>
                  </a:lnTo>
                  <a:lnTo>
                    <a:pt x="3638220" y="21888"/>
                  </a:lnTo>
                  <a:lnTo>
                    <a:pt x="3681266" y="24117"/>
                  </a:lnTo>
                  <a:lnTo>
                    <a:pt x="3721606" y="25603"/>
                  </a:lnTo>
                  <a:lnTo>
                    <a:pt x="3760141" y="26594"/>
                  </a:lnTo>
                  <a:lnTo>
                    <a:pt x="3797472" y="27254"/>
                  </a:lnTo>
                  <a:lnTo>
                    <a:pt x="3834001" y="27694"/>
                  </a:lnTo>
                  <a:lnTo>
                    <a:pt x="3869996" y="27988"/>
                  </a:lnTo>
                  <a:lnTo>
                    <a:pt x="3905634" y="28184"/>
                  </a:lnTo>
                  <a:lnTo>
                    <a:pt x="3939976" y="28314"/>
                  </a:lnTo>
                  <a:lnTo>
                    <a:pt x="3973454" y="28401"/>
                  </a:lnTo>
                  <a:lnTo>
                    <a:pt x="4006356" y="28459"/>
                  </a:lnTo>
                  <a:lnTo>
                    <a:pt x="4036758" y="28498"/>
                  </a:lnTo>
                  <a:lnTo>
                    <a:pt x="4065492" y="28524"/>
                  </a:lnTo>
                  <a:lnTo>
                    <a:pt x="4093115" y="28541"/>
                  </a:lnTo>
                  <a:lnTo>
                    <a:pt x="4119996" y="28552"/>
                  </a:lnTo>
                  <a:lnTo>
                    <a:pt x="4146385" y="28560"/>
                  </a:lnTo>
                  <a:lnTo>
                    <a:pt x="4172443" y="28565"/>
                  </a:lnTo>
                  <a:lnTo>
                    <a:pt x="4218330" y="25748"/>
                  </a:lnTo>
                  <a:lnTo>
                    <a:pt x="4258833" y="20969"/>
                  </a:lnTo>
                  <a:lnTo>
                    <a:pt x="4294473" y="15317"/>
                  </a:lnTo>
                  <a:lnTo>
                    <a:pt x="4367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"/>
            <p:cNvSpPr/>
            <p:nvPr>
              <p:custDataLst>
                <p:tags r:id="rId138"/>
              </p:custDataLst>
            </p:nvPr>
          </p:nvSpPr>
          <p:spPr>
            <a:xfrm>
              <a:off x="5438775" y="4381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6545" y="15209"/>
                  </a:lnTo>
                  <a:lnTo>
                    <a:pt x="14581" y="44240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"/>
            <p:cNvSpPr/>
            <p:nvPr>
              <p:custDataLst>
                <p:tags r:id="rId139"/>
              </p:custDataLst>
            </p:nvPr>
          </p:nvSpPr>
          <p:spPr>
            <a:xfrm>
              <a:off x="5448300" y="7143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9721"/>
                  </a:lnTo>
                  <a:lnTo>
                    <a:pt x="588" y="4934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"/>
          <p:cNvGrpSpPr/>
          <p:nvPr/>
        </p:nvGrpSpPr>
        <p:grpSpPr>
          <a:xfrm>
            <a:off x="754268" y="1773275"/>
            <a:ext cx="301661" cy="432668"/>
            <a:chOff x="754268" y="1773275"/>
            <a:chExt cx="301661" cy="432668"/>
          </a:xfrm>
        </p:grpSpPr>
        <p:sp>
          <p:nvSpPr>
            <p:cNvPr id="32" name="SMARTInkShape-29"/>
            <p:cNvSpPr/>
            <p:nvPr>
              <p:custDataLst>
                <p:tags r:id="rId125"/>
              </p:custDataLst>
            </p:nvPr>
          </p:nvSpPr>
          <p:spPr>
            <a:xfrm>
              <a:off x="754268" y="1773275"/>
              <a:ext cx="137750" cy="432668"/>
            </a:xfrm>
            <a:custGeom>
              <a:avLst/>
              <a:gdLst/>
              <a:ahLst/>
              <a:cxnLst/>
              <a:rect l="0" t="0" r="0" b="0"/>
              <a:pathLst>
                <a:path w="137750" h="432668">
                  <a:moveTo>
                    <a:pt x="112507" y="46000"/>
                  </a:moveTo>
                  <a:lnTo>
                    <a:pt x="112507" y="46000"/>
                  </a:lnTo>
                  <a:lnTo>
                    <a:pt x="105961" y="30791"/>
                  </a:lnTo>
                  <a:lnTo>
                    <a:pt x="102806" y="15624"/>
                  </a:lnTo>
                  <a:lnTo>
                    <a:pt x="100748" y="13049"/>
                  </a:lnTo>
                  <a:lnTo>
                    <a:pt x="84784" y="3861"/>
                  </a:lnTo>
                  <a:lnTo>
                    <a:pt x="72425" y="0"/>
                  </a:lnTo>
                  <a:lnTo>
                    <a:pt x="59768" y="7564"/>
                  </a:lnTo>
                  <a:lnTo>
                    <a:pt x="19759" y="39606"/>
                  </a:lnTo>
                  <a:lnTo>
                    <a:pt x="4259" y="76451"/>
                  </a:lnTo>
                  <a:lnTo>
                    <a:pt x="0" y="113819"/>
                  </a:lnTo>
                  <a:lnTo>
                    <a:pt x="3795" y="148292"/>
                  </a:lnTo>
                  <a:lnTo>
                    <a:pt x="28709" y="194931"/>
                  </a:lnTo>
                  <a:lnTo>
                    <a:pt x="56486" y="240512"/>
                  </a:lnTo>
                  <a:lnTo>
                    <a:pt x="95611" y="286020"/>
                  </a:lnTo>
                  <a:lnTo>
                    <a:pt x="106056" y="298725"/>
                  </a:lnTo>
                  <a:lnTo>
                    <a:pt x="129832" y="341943"/>
                  </a:lnTo>
                  <a:lnTo>
                    <a:pt x="137749" y="359935"/>
                  </a:lnTo>
                  <a:lnTo>
                    <a:pt x="135038" y="382082"/>
                  </a:lnTo>
                  <a:lnTo>
                    <a:pt x="122475" y="403695"/>
                  </a:lnTo>
                  <a:lnTo>
                    <a:pt x="105348" y="423505"/>
                  </a:lnTo>
                  <a:lnTo>
                    <a:pt x="87453" y="430739"/>
                  </a:lnTo>
                  <a:lnTo>
                    <a:pt x="76754" y="432667"/>
                  </a:lnTo>
                  <a:lnTo>
                    <a:pt x="69622" y="431836"/>
                  </a:lnTo>
                  <a:lnTo>
                    <a:pt x="64867" y="429166"/>
                  </a:lnTo>
                  <a:lnTo>
                    <a:pt x="61697" y="425269"/>
                  </a:lnTo>
                  <a:lnTo>
                    <a:pt x="55357" y="39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"/>
            <p:cNvSpPr/>
            <p:nvPr>
              <p:custDataLst>
                <p:tags r:id="rId126"/>
              </p:custDataLst>
            </p:nvPr>
          </p:nvSpPr>
          <p:spPr>
            <a:xfrm>
              <a:off x="954807" y="1990725"/>
              <a:ext cx="101122" cy="107670"/>
            </a:xfrm>
            <a:custGeom>
              <a:avLst/>
              <a:gdLst/>
              <a:ahLst/>
              <a:cxnLst/>
              <a:rect l="0" t="0" r="0" b="0"/>
              <a:pathLst>
                <a:path w="101122" h="107670">
                  <a:moveTo>
                    <a:pt x="73893" y="28575"/>
                  </a:moveTo>
                  <a:lnTo>
                    <a:pt x="73893" y="28575"/>
                  </a:lnTo>
                  <a:lnTo>
                    <a:pt x="68836" y="28575"/>
                  </a:lnTo>
                  <a:lnTo>
                    <a:pt x="63532" y="25753"/>
                  </a:lnTo>
                  <a:lnTo>
                    <a:pt x="60636" y="23519"/>
                  </a:lnTo>
                  <a:lnTo>
                    <a:pt x="51773" y="21036"/>
                  </a:lnTo>
                  <a:lnTo>
                    <a:pt x="46446" y="20374"/>
                  </a:lnTo>
                  <a:lnTo>
                    <a:pt x="37706" y="22461"/>
                  </a:lnTo>
                  <a:lnTo>
                    <a:pt x="13624" y="36432"/>
                  </a:lnTo>
                  <a:lnTo>
                    <a:pt x="5479" y="46531"/>
                  </a:lnTo>
                  <a:lnTo>
                    <a:pt x="1153" y="60897"/>
                  </a:lnTo>
                  <a:lnTo>
                    <a:pt x="0" y="69173"/>
                  </a:lnTo>
                  <a:lnTo>
                    <a:pt x="2406" y="76807"/>
                  </a:lnTo>
                  <a:lnTo>
                    <a:pt x="13546" y="90934"/>
                  </a:lnTo>
                  <a:lnTo>
                    <a:pt x="32611" y="105731"/>
                  </a:lnTo>
                  <a:lnTo>
                    <a:pt x="50960" y="107669"/>
                  </a:lnTo>
                  <a:lnTo>
                    <a:pt x="79445" y="102810"/>
                  </a:lnTo>
                  <a:lnTo>
                    <a:pt x="87119" y="100290"/>
                  </a:lnTo>
                  <a:lnTo>
                    <a:pt x="92236" y="95435"/>
                  </a:lnTo>
                  <a:lnTo>
                    <a:pt x="97920" y="81574"/>
                  </a:lnTo>
                  <a:lnTo>
                    <a:pt x="101121" y="55920"/>
                  </a:lnTo>
                  <a:lnTo>
                    <a:pt x="96225" y="40376"/>
                  </a:lnTo>
                  <a:lnTo>
                    <a:pt x="6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"/>
          <p:cNvGrpSpPr/>
          <p:nvPr/>
        </p:nvGrpSpPr>
        <p:grpSpPr>
          <a:xfrm>
            <a:off x="1877326" y="1667383"/>
            <a:ext cx="370575" cy="390018"/>
            <a:chOff x="1877326" y="1667383"/>
            <a:chExt cx="370575" cy="390018"/>
          </a:xfrm>
        </p:grpSpPr>
        <p:sp>
          <p:nvSpPr>
            <p:cNvPr id="35" name="SMARTInkShape-31"/>
            <p:cNvSpPr/>
            <p:nvPr>
              <p:custDataLst>
                <p:tags r:id="rId121"/>
              </p:custDataLst>
            </p:nvPr>
          </p:nvSpPr>
          <p:spPr>
            <a:xfrm>
              <a:off x="1933744" y="1667383"/>
              <a:ext cx="95082" cy="390018"/>
            </a:xfrm>
            <a:custGeom>
              <a:avLst/>
              <a:gdLst/>
              <a:ahLst/>
              <a:cxnLst/>
              <a:rect l="0" t="0" r="0" b="0"/>
              <a:pathLst>
                <a:path w="95082" h="390018">
                  <a:moveTo>
                    <a:pt x="95081" y="18542"/>
                  </a:moveTo>
                  <a:lnTo>
                    <a:pt x="95081" y="18542"/>
                  </a:lnTo>
                  <a:lnTo>
                    <a:pt x="86419" y="10938"/>
                  </a:lnTo>
                  <a:lnTo>
                    <a:pt x="69546" y="1208"/>
                  </a:lnTo>
                  <a:lnTo>
                    <a:pt x="57294" y="0"/>
                  </a:lnTo>
                  <a:lnTo>
                    <a:pt x="51898" y="3006"/>
                  </a:lnTo>
                  <a:lnTo>
                    <a:pt x="40258" y="14812"/>
                  </a:lnTo>
                  <a:lnTo>
                    <a:pt x="19606" y="57405"/>
                  </a:lnTo>
                  <a:lnTo>
                    <a:pt x="6324" y="99949"/>
                  </a:lnTo>
                  <a:lnTo>
                    <a:pt x="1755" y="141676"/>
                  </a:lnTo>
                  <a:lnTo>
                    <a:pt x="401" y="177440"/>
                  </a:lnTo>
                  <a:lnTo>
                    <a:pt x="0" y="218258"/>
                  </a:lnTo>
                  <a:lnTo>
                    <a:pt x="4937" y="263866"/>
                  </a:lnTo>
                  <a:lnTo>
                    <a:pt x="8483" y="305988"/>
                  </a:lnTo>
                  <a:lnTo>
                    <a:pt x="9184" y="350057"/>
                  </a:lnTo>
                  <a:lnTo>
                    <a:pt x="9356" y="39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/>
            <p:cNvSpPr/>
            <p:nvPr>
              <p:custDataLst>
                <p:tags r:id="rId122"/>
              </p:custDataLst>
            </p:nvPr>
          </p:nvSpPr>
          <p:spPr>
            <a:xfrm>
              <a:off x="1877326" y="1943100"/>
              <a:ext cx="94350" cy="57151"/>
            </a:xfrm>
            <a:custGeom>
              <a:avLst/>
              <a:gdLst/>
              <a:ahLst/>
              <a:cxnLst/>
              <a:rect l="0" t="0" r="0" b="0"/>
              <a:pathLst>
                <a:path w="94350" h="57151">
                  <a:moveTo>
                    <a:pt x="27674" y="57150"/>
                  </a:moveTo>
                  <a:lnTo>
                    <a:pt x="27674" y="57150"/>
                  </a:lnTo>
                  <a:lnTo>
                    <a:pt x="19012" y="49546"/>
                  </a:lnTo>
                  <a:lnTo>
                    <a:pt x="0" y="38608"/>
                  </a:lnTo>
                  <a:lnTo>
                    <a:pt x="4422" y="33194"/>
                  </a:lnTo>
                  <a:lnTo>
                    <a:pt x="24061" y="21883"/>
                  </a:lnTo>
                  <a:lnTo>
                    <a:pt x="54595" y="12280"/>
                  </a:lnTo>
                  <a:lnTo>
                    <a:pt x="94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/>
            <p:cNvSpPr/>
            <p:nvPr>
              <p:custDataLst>
                <p:tags r:id="rId123"/>
              </p:custDataLst>
            </p:nvPr>
          </p:nvSpPr>
          <p:spPr>
            <a:xfrm>
              <a:off x="2010720" y="1924201"/>
              <a:ext cx="103831" cy="73248"/>
            </a:xfrm>
            <a:custGeom>
              <a:avLst/>
              <a:gdLst/>
              <a:ahLst/>
              <a:cxnLst/>
              <a:rect l="0" t="0" r="0" b="0"/>
              <a:pathLst>
                <a:path w="103831" h="73248">
                  <a:moveTo>
                    <a:pt x="46680" y="18899"/>
                  </a:moveTo>
                  <a:lnTo>
                    <a:pt x="46680" y="18899"/>
                  </a:lnTo>
                  <a:lnTo>
                    <a:pt x="46680" y="5641"/>
                  </a:lnTo>
                  <a:lnTo>
                    <a:pt x="45622" y="3711"/>
                  </a:lnTo>
                  <a:lnTo>
                    <a:pt x="43858" y="2423"/>
                  </a:lnTo>
                  <a:lnTo>
                    <a:pt x="39076" y="993"/>
                  </a:lnTo>
                  <a:lnTo>
                    <a:pt x="24290" y="0"/>
                  </a:lnTo>
                  <a:lnTo>
                    <a:pt x="15209" y="5560"/>
                  </a:lnTo>
                  <a:lnTo>
                    <a:pt x="9824" y="10007"/>
                  </a:lnTo>
                  <a:lnTo>
                    <a:pt x="3841" y="20591"/>
                  </a:lnTo>
                  <a:lnTo>
                    <a:pt x="0" y="49690"/>
                  </a:lnTo>
                  <a:lnTo>
                    <a:pt x="2297" y="61864"/>
                  </a:lnTo>
                  <a:lnTo>
                    <a:pt x="4391" y="66593"/>
                  </a:lnTo>
                  <a:lnTo>
                    <a:pt x="7904" y="69745"/>
                  </a:lnTo>
                  <a:lnTo>
                    <a:pt x="17452" y="73247"/>
                  </a:lnTo>
                  <a:lnTo>
                    <a:pt x="21903" y="73123"/>
                  </a:lnTo>
                  <a:lnTo>
                    <a:pt x="29671" y="70162"/>
                  </a:lnTo>
                  <a:lnTo>
                    <a:pt x="49755" y="53586"/>
                  </a:lnTo>
                  <a:lnTo>
                    <a:pt x="53339" y="47368"/>
                  </a:lnTo>
                  <a:lnTo>
                    <a:pt x="55639" y="39810"/>
                  </a:lnTo>
                  <a:lnTo>
                    <a:pt x="56886" y="39189"/>
                  </a:lnTo>
                  <a:lnTo>
                    <a:pt x="61094" y="38500"/>
                  </a:lnTo>
                  <a:lnTo>
                    <a:pt x="62639" y="39375"/>
                  </a:lnTo>
                  <a:lnTo>
                    <a:pt x="63669" y="41016"/>
                  </a:lnTo>
                  <a:lnTo>
                    <a:pt x="64356" y="43169"/>
                  </a:lnTo>
                  <a:lnTo>
                    <a:pt x="103830" y="66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"/>
            <p:cNvSpPr/>
            <p:nvPr>
              <p:custDataLst>
                <p:tags r:id="rId124"/>
              </p:custDataLst>
            </p:nvPr>
          </p:nvSpPr>
          <p:spPr>
            <a:xfrm>
              <a:off x="2143125" y="1876425"/>
              <a:ext cx="104776" cy="116545"/>
            </a:xfrm>
            <a:custGeom>
              <a:avLst/>
              <a:gdLst/>
              <a:ahLst/>
              <a:cxnLst/>
              <a:rect l="0" t="0" r="0" b="0"/>
              <a:pathLst>
                <a:path w="104776" h="116545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3258" y="28967"/>
                  </a:lnTo>
                  <a:lnTo>
                    <a:pt x="27447" y="33748"/>
                  </a:lnTo>
                  <a:lnTo>
                    <a:pt x="36188" y="41810"/>
                  </a:lnTo>
                  <a:lnTo>
                    <a:pt x="50422" y="64233"/>
                  </a:lnTo>
                  <a:lnTo>
                    <a:pt x="51338" y="79348"/>
                  </a:lnTo>
                  <a:lnTo>
                    <a:pt x="47055" y="109031"/>
                  </a:lnTo>
                  <a:lnTo>
                    <a:pt x="42786" y="116544"/>
                  </a:lnTo>
                  <a:lnTo>
                    <a:pt x="41224" y="115796"/>
                  </a:lnTo>
                  <a:lnTo>
                    <a:pt x="39488" y="106498"/>
                  </a:lnTo>
                  <a:lnTo>
                    <a:pt x="51480" y="59610"/>
                  </a:lnTo>
                  <a:lnTo>
                    <a:pt x="65583" y="343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"/>
          <p:cNvGrpSpPr/>
          <p:nvPr/>
        </p:nvGrpSpPr>
        <p:grpSpPr>
          <a:xfrm>
            <a:off x="704850" y="2715802"/>
            <a:ext cx="628651" cy="341724"/>
            <a:chOff x="704850" y="2715802"/>
            <a:chExt cx="628651" cy="341724"/>
          </a:xfrm>
        </p:grpSpPr>
        <p:sp>
          <p:nvSpPr>
            <p:cNvPr id="40" name="SMARTInkShape-35"/>
            <p:cNvSpPr/>
            <p:nvPr>
              <p:custDataLst>
                <p:tags r:id="rId118"/>
              </p:custDataLst>
            </p:nvPr>
          </p:nvSpPr>
          <p:spPr>
            <a:xfrm>
              <a:off x="704850" y="2746128"/>
              <a:ext cx="209551" cy="263773"/>
            </a:xfrm>
            <a:custGeom>
              <a:avLst/>
              <a:gdLst/>
              <a:ahLst/>
              <a:cxnLst/>
              <a:rect l="0" t="0" r="0" b="0"/>
              <a:pathLst>
                <a:path w="209551" h="263773">
                  <a:moveTo>
                    <a:pt x="0" y="54222"/>
                  </a:moveTo>
                  <a:lnTo>
                    <a:pt x="0" y="54222"/>
                  </a:lnTo>
                  <a:lnTo>
                    <a:pt x="8201" y="46021"/>
                  </a:lnTo>
                  <a:lnTo>
                    <a:pt x="9491" y="0"/>
                  </a:lnTo>
                  <a:lnTo>
                    <a:pt x="15154" y="4018"/>
                  </a:lnTo>
                  <a:lnTo>
                    <a:pt x="57885" y="45466"/>
                  </a:lnTo>
                  <a:lnTo>
                    <a:pt x="87752" y="85418"/>
                  </a:lnTo>
                  <a:lnTo>
                    <a:pt x="120433" y="128676"/>
                  </a:lnTo>
                  <a:lnTo>
                    <a:pt x="152939" y="174014"/>
                  </a:lnTo>
                  <a:lnTo>
                    <a:pt x="183163" y="217537"/>
                  </a:lnTo>
                  <a:lnTo>
                    <a:pt x="209550" y="26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/>
            <p:cNvSpPr/>
            <p:nvPr>
              <p:custDataLst>
                <p:tags r:id="rId119"/>
              </p:custDataLst>
            </p:nvPr>
          </p:nvSpPr>
          <p:spPr>
            <a:xfrm>
              <a:off x="733425" y="2715802"/>
              <a:ext cx="228601" cy="341724"/>
            </a:xfrm>
            <a:custGeom>
              <a:avLst/>
              <a:gdLst/>
              <a:ahLst/>
              <a:cxnLst/>
              <a:rect l="0" t="0" r="0" b="0"/>
              <a:pathLst>
                <a:path w="228601" h="341724">
                  <a:moveTo>
                    <a:pt x="228600" y="27398"/>
                  </a:moveTo>
                  <a:lnTo>
                    <a:pt x="228600" y="27398"/>
                  </a:lnTo>
                  <a:lnTo>
                    <a:pt x="228600" y="2795"/>
                  </a:lnTo>
                  <a:lnTo>
                    <a:pt x="225425" y="1471"/>
                  </a:lnTo>
                  <a:lnTo>
                    <a:pt x="213431" y="0"/>
                  </a:lnTo>
                  <a:lnTo>
                    <a:pt x="200339" y="4991"/>
                  </a:lnTo>
                  <a:lnTo>
                    <a:pt x="193884" y="9285"/>
                  </a:lnTo>
                  <a:lnTo>
                    <a:pt x="161953" y="52543"/>
                  </a:lnTo>
                  <a:lnTo>
                    <a:pt x="145705" y="76829"/>
                  </a:lnTo>
                  <a:lnTo>
                    <a:pt x="119768" y="122886"/>
                  </a:lnTo>
                  <a:lnTo>
                    <a:pt x="88784" y="170305"/>
                  </a:lnTo>
                  <a:lnTo>
                    <a:pt x="59957" y="217902"/>
                  </a:lnTo>
                  <a:lnTo>
                    <a:pt x="35099" y="265524"/>
                  </a:lnTo>
                  <a:lnTo>
                    <a:pt x="16889" y="300801"/>
                  </a:lnTo>
                  <a:lnTo>
                    <a:pt x="7506" y="315069"/>
                  </a:lnTo>
                  <a:lnTo>
                    <a:pt x="0" y="341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"/>
            <p:cNvSpPr/>
            <p:nvPr>
              <p:custDataLst>
                <p:tags r:id="rId120"/>
              </p:custDataLst>
            </p:nvPr>
          </p:nvSpPr>
          <p:spPr>
            <a:xfrm>
              <a:off x="1068134" y="2865525"/>
              <a:ext cx="265367" cy="94423"/>
            </a:xfrm>
            <a:custGeom>
              <a:avLst/>
              <a:gdLst/>
              <a:ahLst/>
              <a:cxnLst/>
              <a:rect l="0" t="0" r="0" b="0"/>
              <a:pathLst>
                <a:path w="265367" h="94423">
                  <a:moveTo>
                    <a:pt x="17716" y="77700"/>
                  </a:moveTo>
                  <a:lnTo>
                    <a:pt x="17716" y="77700"/>
                  </a:lnTo>
                  <a:lnTo>
                    <a:pt x="8583" y="77700"/>
                  </a:lnTo>
                  <a:lnTo>
                    <a:pt x="7210" y="69037"/>
                  </a:lnTo>
                  <a:lnTo>
                    <a:pt x="1668" y="52790"/>
                  </a:lnTo>
                  <a:lnTo>
                    <a:pt x="0" y="36996"/>
                  </a:lnTo>
                  <a:lnTo>
                    <a:pt x="2081" y="25037"/>
                  </a:lnTo>
                  <a:lnTo>
                    <a:pt x="7592" y="15136"/>
                  </a:lnTo>
                  <a:lnTo>
                    <a:pt x="17097" y="3680"/>
                  </a:lnTo>
                  <a:lnTo>
                    <a:pt x="22595" y="836"/>
                  </a:lnTo>
                  <a:lnTo>
                    <a:pt x="28377" y="0"/>
                  </a:lnTo>
                  <a:lnTo>
                    <a:pt x="57922" y="6260"/>
                  </a:lnTo>
                  <a:lnTo>
                    <a:pt x="72980" y="17374"/>
                  </a:lnTo>
                  <a:lnTo>
                    <a:pt x="119046" y="64680"/>
                  </a:lnTo>
                  <a:lnTo>
                    <a:pt x="148274" y="88894"/>
                  </a:lnTo>
                  <a:lnTo>
                    <a:pt x="161998" y="94422"/>
                  </a:lnTo>
                  <a:lnTo>
                    <a:pt x="172153" y="92893"/>
                  </a:lnTo>
                  <a:lnTo>
                    <a:pt x="195918" y="83288"/>
                  </a:lnTo>
                  <a:lnTo>
                    <a:pt x="214685" y="69243"/>
                  </a:lnTo>
                  <a:lnTo>
                    <a:pt x="249322" y="26777"/>
                  </a:lnTo>
                  <a:lnTo>
                    <a:pt x="265366" y="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8"/>
          <p:cNvGrpSpPr/>
          <p:nvPr/>
        </p:nvGrpSpPr>
        <p:grpSpPr>
          <a:xfrm>
            <a:off x="1600376" y="2632937"/>
            <a:ext cx="1142003" cy="478534"/>
            <a:chOff x="1600376" y="2632937"/>
            <a:chExt cx="1142003" cy="478534"/>
          </a:xfrm>
        </p:grpSpPr>
        <p:sp>
          <p:nvSpPr>
            <p:cNvPr id="44" name="SMARTInkShape-38"/>
            <p:cNvSpPr/>
            <p:nvPr>
              <p:custDataLst>
                <p:tags r:id="rId109"/>
              </p:custDataLst>
            </p:nvPr>
          </p:nvSpPr>
          <p:spPr>
            <a:xfrm>
              <a:off x="1600376" y="2640719"/>
              <a:ext cx="161750" cy="357423"/>
            </a:xfrm>
            <a:custGeom>
              <a:avLst/>
              <a:gdLst/>
              <a:ahLst/>
              <a:cxnLst/>
              <a:rect l="0" t="0" r="0" b="0"/>
              <a:pathLst>
                <a:path w="161750" h="357423">
                  <a:moveTo>
                    <a:pt x="161749" y="54856"/>
                  </a:moveTo>
                  <a:lnTo>
                    <a:pt x="161749" y="54856"/>
                  </a:lnTo>
                  <a:lnTo>
                    <a:pt x="161749" y="9318"/>
                  </a:lnTo>
                  <a:lnTo>
                    <a:pt x="161749" y="5447"/>
                  </a:lnTo>
                  <a:lnTo>
                    <a:pt x="160691" y="2867"/>
                  </a:lnTo>
                  <a:lnTo>
                    <a:pt x="158927" y="1147"/>
                  </a:lnTo>
                  <a:lnTo>
                    <a:pt x="156693" y="0"/>
                  </a:lnTo>
                  <a:lnTo>
                    <a:pt x="138379" y="3442"/>
                  </a:lnTo>
                  <a:lnTo>
                    <a:pt x="112844" y="16221"/>
                  </a:lnTo>
                  <a:lnTo>
                    <a:pt x="78946" y="51536"/>
                  </a:lnTo>
                  <a:lnTo>
                    <a:pt x="53441" y="93558"/>
                  </a:lnTo>
                  <a:lnTo>
                    <a:pt x="35658" y="129489"/>
                  </a:lnTo>
                  <a:lnTo>
                    <a:pt x="21025" y="171514"/>
                  </a:lnTo>
                  <a:lnTo>
                    <a:pt x="6599" y="217952"/>
                  </a:lnTo>
                  <a:lnTo>
                    <a:pt x="1162" y="262717"/>
                  </a:lnTo>
                  <a:lnTo>
                    <a:pt x="0" y="309757"/>
                  </a:lnTo>
                  <a:lnTo>
                    <a:pt x="8041" y="345123"/>
                  </a:lnTo>
                  <a:lnTo>
                    <a:pt x="14018" y="353703"/>
                  </a:lnTo>
                  <a:lnTo>
                    <a:pt x="25182" y="357010"/>
                  </a:lnTo>
                  <a:lnTo>
                    <a:pt x="39669" y="357422"/>
                  </a:lnTo>
                  <a:lnTo>
                    <a:pt x="84561" y="343306"/>
                  </a:lnTo>
                  <a:lnTo>
                    <a:pt x="94988" y="337220"/>
                  </a:lnTo>
                  <a:lnTo>
                    <a:pt x="114124" y="3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"/>
            <p:cNvSpPr/>
            <p:nvPr>
              <p:custDataLst>
                <p:tags r:id="rId110"/>
              </p:custDataLst>
            </p:nvPr>
          </p:nvSpPr>
          <p:spPr>
            <a:xfrm>
              <a:off x="1614906" y="2847975"/>
              <a:ext cx="90070" cy="28576"/>
            </a:xfrm>
            <a:custGeom>
              <a:avLst/>
              <a:gdLst/>
              <a:ahLst/>
              <a:cxnLst/>
              <a:rect l="0" t="0" r="0" b="0"/>
              <a:pathLst>
                <a:path w="90070" h="28576">
                  <a:moveTo>
                    <a:pt x="23394" y="28575"/>
                  </a:moveTo>
                  <a:lnTo>
                    <a:pt x="23394" y="28575"/>
                  </a:lnTo>
                  <a:lnTo>
                    <a:pt x="0" y="28575"/>
                  </a:lnTo>
                  <a:lnTo>
                    <a:pt x="1708" y="28575"/>
                  </a:lnTo>
                  <a:lnTo>
                    <a:pt x="40741" y="15318"/>
                  </a:lnTo>
                  <a:lnTo>
                    <a:pt x="90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"/>
            <p:cNvSpPr/>
            <p:nvPr>
              <p:custDataLst>
                <p:tags r:id="rId111"/>
              </p:custDataLst>
            </p:nvPr>
          </p:nvSpPr>
          <p:spPr>
            <a:xfrm>
              <a:off x="1743075" y="2819400"/>
              <a:ext cx="152401" cy="104776"/>
            </a:xfrm>
            <a:custGeom>
              <a:avLst/>
              <a:gdLst/>
              <a:ahLst/>
              <a:cxnLst/>
              <a:rect l="0" t="0" r="0" b="0"/>
              <a:pathLst>
                <a:path w="152401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6" y="18314"/>
                  </a:lnTo>
                  <a:lnTo>
                    <a:pt x="13183" y="26837"/>
                  </a:lnTo>
                  <a:lnTo>
                    <a:pt x="32481" y="37585"/>
                  </a:lnTo>
                  <a:lnTo>
                    <a:pt x="79077" y="65352"/>
                  </a:lnTo>
                  <a:lnTo>
                    <a:pt x="1524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"/>
            <p:cNvSpPr/>
            <p:nvPr>
              <p:custDataLst>
                <p:tags r:id="rId112"/>
              </p:custDataLst>
            </p:nvPr>
          </p:nvSpPr>
          <p:spPr>
            <a:xfrm>
              <a:off x="1809750" y="2796618"/>
              <a:ext cx="85726" cy="146608"/>
            </a:xfrm>
            <a:custGeom>
              <a:avLst/>
              <a:gdLst/>
              <a:ahLst/>
              <a:cxnLst/>
              <a:rect l="0" t="0" r="0" b="0"/>
              <a:pathLst>
                <a:path w="85726" h="146608">
                  <a:moveTo>
                    <a:pt x="85725" y="13257"/>
                  </a:moveTo>
                  <a:lnTo>
                    <a:pt x="85725" y="13257"/>
                  </a:lnTo>
                  <a:lnTo>
                    <a:pt x="72467" y="0"/>
                  </a:lnTo>
                  <a:lnTo>
                    <a:pt x="68420" y="186"/>
                  </a:lnTo>
                  <a:lnTo>
                    <a:pt x="58278" y="6036"/>
                  </a:lnTo>
                  <a:lnTo>
                    <a:pt x="27102" y="34082"/>
                  </a:lnTo>
                  <a:lnTo>
                    <a:pt x="13036" y="70718"/>
                  </a:lnTo>
                  <a:lnTo>
                    <a:pt x="1926" y="116021"/>
                  </a:lnTo>
                  <a:lnTo>
                    <a:pt x="0" y="14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"/>
            <p:cNvSpPr/>
            <p:nvPr>
              <p:custDataLst>
                <p:tags r:id="rId113"/>
              </p:custDataLst>
            </p:nvPr>
          </p:nvSpPr>
          <p:spPr>
            <a:xfrm>
              <a:off x="2028825" y="2746768"/>
              <a:ext cx="110928" cy="364703"/>
            </a:xfrm>
            <a:custGeom>
              <a:avLst/>
              <a:gdLst/>
              <a:ahLst/>
              <a:cxnLst/>
              <a:rect l="0" t="0" r="0" b="0"/>
              <a:pathLst>
                <a:path w="110928" h="364703">
                  <a:moveTo>
                    <a:pt x="0" y="158357"/>
                  </a:moveTo>
                  <a:lnTo>
                    <a:pt x="0" y="158357"/>
                  </a:lnTo>
                  <a:lnTo>
                    <a:pt x="5056" y="163413"/>
                  </a:lnTo>
                  <a:lnTo>
                    <a:pt x="7539" y="171540"/>
                  </a:lnTo>
                  <a:lnTo>
                    <a:pt x="9133" y="209174"/>
                  </a:lnTo>
                  <a:lnTo>
                    <a:pt x="14465" y="247262"/>
                  </a:lnTo>
                  <a:lnTo>
                    <a:pt x="18144" y="294883"/>
                  </a:lnTo>
                  <a:lnTo>
                    <a:pt x="18931" y="336954"/>
                  </a:lnTo>
                  <a:lnTo>
                    <a:pt x="19040" y="364702"/>
                  </a:lnTo>
                  <a:lnTo>
                    <a:pt x="13991" y="351788"/>
                  </a:lnTo>
                  <a:lnTo>
                    <a:pt x="10848" y="317740"/>
                  </a:lnTo>
                  <a:lnTo>
                    <a:pt x="10113" y="286344"/>
                  </a:lnTo>
                  <a:lnTo>
                    <a:pt x="9699" y="241435"/>
                  </a:lnTo>
                  <a:lnTo>
                    <a:pt x="9577" y="205198"/>
                  </a:lnTo>
                  <a:lnTo>
                    <a:pt x="9535" y="160083"/>
                  </a:lnTo>
                  <a:lnTo>
                    <a:pt x="9528" y="115124"/>
                  </a:lnTo>
                  <a:lnTo>
                    <a:pt x="14582" y="76755"/>
                  </a:lnTo>
                  <a:lnTo>
                    <a:pt x="28823" y="31194"/>
                  </a:lnTo>
                  <a:lnTo>
                    <a:pt x="46381" y="8473"/>
                  </a:lnTo>
                  <a:lnTo>
                    <a:pt x="60830" y="1783"/>
                  </a:lnTo>
                  <a:lnTo>
                    <a:pt x="69129" y="0"/>
                  </a:lnTo>
                  <a:lnTo>
                    <a:pt x="75719" y="927"/>
                  </a:lnTo>
                  <a:lnTo>
                    <a:pt x="81171" y="3662"/>
                  </a:lnTo>
                  <a:lnTo>
                    <a:pt x="102582" y="23260"/>
                  </a:lnTo>
                  <a:lnTo>
                    <a:pt x="109092" y="43634"/>
                  </a:lnTo>
                  <a:lnTo>
                    <a:pt x="110927" y="68211"/>
                  </a:lnTo>
                  <a:lnTo>
                    <a:pt x="108215" y="89717"/>
                  </a:lnTo>
                  <a:lnTo>
                    <a:pt x="100659" y="107036"/>
                  </a:lnTo>
                  <a:lnTo>
                    <a:pt x="83619" y="130346"/>
                  </a:lnTo>
                  <a:lnTo>
                    <a:pt x="63229" y="141708"/>
                  </a:lnTo>
                  <a:lnTo>
                    <a:pt x="58027" y="143025"/>
                  </a:lnTo>
                  <a:lnTo>
                    <a:pt x="47625" y="12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"/>
            <p:cNvSpPr/>
            <p:nvPr>
              <p:custDataLst>
                <p:tags r:id="rId114"/>
              </p:custDataLst>
            </p:nvPr>
          </p:nvSpPr>
          <p:spPr>
            <a:xfrm>
              <a:off x="2243958" y="2647205"/>
              <a:ext cx="108718" cy="286496"/>
            </a:xfrm>
            <a:custGeom>
              <a:avLst/>
              <a:gdLst/>
              <a:ahLst/>
              <a:cxnLst/>
              <a:rect l="0" t="0" r="0" b="0"/>
              <a:pathLst>
                <a:path w="108718" h="286496">
                  <a:moveTo>
                    <a:pt x="108717" y="19795"/>
                  </a:moveTo>
                  <a:lnTo>
                    <a:pt x="108717" y="19795"/>
                  </a:lnTo>
                  <a:lnTo>
                    <a:pt x="103661" y="4626"/>
                  </a:lnTo>
                  <a:lnTo>
                    <a:pt x="101113" y="1215"/>
                  </a:lnTo>
                  <a:lnTo>
                    <a:pt x="98356" y="0"/>
                  </a:lnTo>
                  <a:lnTo>
                    <a:pt x="95459" y="248"/>
                  </a:lnTo>
                  <a:lnTo>
                    <a:pt x="89419" y="3347"/>
                  </a:lnTo>
                  <a:lnTo>
                    <a:pt x="60234" y="25668"/>
                  </a:lnTo>
                  <a:lnTo>
                    <a:pt x="30456" y="72744"/>
                  </a:lnTo>
                  <a:lnTo>
                    <a:pt x="8100" y="119587"/>
                  </a:lnTo>
                  <a:lnTo>
                    <a:pt x="0" y="157431"/>
                  </a:lnTo>
                  <a:lnTo>
                    <a:pt x="3214" y="204549"/>
                  </a:lnTo>
                  <a:lnTo>
                    <a:pt x="14207" y="246070"/>
                  </a:lnTo>
                  <a:lnTo>
                    <a:pt x="21204" y="260062"/>
                  </a:lnTo>
                  <a:lnTo>
                    <a:pt x="51567" y="286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"/>
            <p:cNvSpPr/>
            <p:nvPr>
              <p:custDataLst>
                <p:tags r:id="rId115"/>
              </p:custDataLst>
            </p:nvPr>
          </p:nvSpPr>
          <p:spPr>
            <a:xfrm>
              <a:off x="2468893" y="2667701"/>
              <a:ext cx="102858" cy="218375"/>
            </a:xfrm>
            <a:custGeom>
              <a:avLst/>
              <a:gdLst/>
              <a:ahLst/>
              <a:cxnLst/>
              <a:rect l="0" t="0" r="0" b="0"/>
              <a:pathLst>
                <a:path w="102858" h="218375">
                  <a:moveTo>
                    <a:pt x="74282" y="94549"/>
                  </a:moveTo>
                  <a:lnTo>
                    <a:pt x="74282" y="94549"/>
                  </a:lnTo>
                  <a:lnTo>
                    <a:pt x="32963" y="54288"/>
                  </a:lnTo>
                  <a:lnTo>
                    <a:pt x="21234" y="46989"/>
                  </a:lnTo>
                  <a:lnTo>
                    <a:pt x="4554" y="20697"/>
                  </a:lnTo>
                  <a:lnTo>
                    <a:pt x="0" y="7285"/>
                  </a:lnTo>
                  <a:lnTo>
                    <a:pt x="1477" y="4623"/>
                  </a:lnTo>
                  <a:lnTo>
                    <a:pt x="4579" y="2848"/>
                  </a:lnTo>
                  <a:lnTo>
                    <a:pt x="19709" y="0"/>
                  </a:lnTo>
                  <a:lnTo>
                    <a:pt x="39768" y="9620"/>
                  </a:lnTo>
                  <a:lnTo>
                    <a:pt x="48359" y="17292"/>
                  </a:lnTo>
                  <a:lnTo>
                    <a:pt x="79853" y="63109"/>
                  </a:lnTo>
                  <a:lnTo>
                    <a:pt x="96404" y="104951"/>
                  </a:lnTo>
                  <a:lnTo>
                    <a:pt x="100945" y="143022"/>
                  </a:lnTo>
                  <a:lnTo>
                    <a:pt x="102605" y="190642"/>
                  </a:lnTo>
                  <a:lnTo>
                    <a:pt x="102857" y="218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"/>
            <p:cNvSpPr/>
            <p:nvPr>
              <p:custDataLst>
                <p:tags r:id="rId116"/>
              </p:custDataLst>
            </p:nvPr>
          </p:nvSpPr>
          <p:spPr>
            <a:xfrm>
              <a:off x="2459485" y="2791217"/>
              <a:ext cx="102741" cy="104384"/>
            </a:xfrm>
            <a:custGeom>
              <a:avLst/>
              <a:gdLst/>
              <a:ahLst/>
              <a:cxnLst/>
              <a:rect l="0" t="0" r="0" b="0"/>
              <a:pathLst>
                <a:path w="102741" h="104384">
                  <a:moveTo>
                    <a:pt x="102740" y="9133"/>
                  </a:moveTo>
                  <a:lnTo>
                    <a:pt x="102740" y="9133"/>
                  </a:lnTo>
                  <a:lnTo>
                    <a:pt x="97684" y="9133"/>
                  </a:lnTo>
                  <a:lnTo>
                    <a:pt x="92379" y="6311"/>
                  </a:lnTo>
                  <a:lnTo>
                    <a:pt x="89482" y="4077"/>
                  </a:lnTo>
                  <a:lnTo>
                    <a:pt x="80620" y="1594"/>
                  </a:lnTo>
                  <a:lnTo>
                    <a:pt x="62740" y="0"/>
                  </a:lnTo>
                  <a:lnTo>
                    <a:pt x="52860" y="5427"/>
                  </a:lnTo>
                  <a:lnTo>
                    <a:pt x="15590" y="39342"/>
                  </a:lnTo>
                  <a:lnTo>
                    <a:pt x="4833" y="60065"/>
                  </a:lnTo>
                  <a:lnTo>
                    <a:pt x="0" y="81256"/>
                  </a:lnTo>
                  <a:lnTo>
                    <a:pt x="7490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6"/>
            <p:cNvSpPr/>
            <p:nvPr>
              <p:custDataLst>
                <p:tags r:id="rId117"/>
              </p:custDataLst>
            </p:nvPr>
          </p:nvSpPr>
          <p:spPr>
            <a:xfrm>
              <a:off x="2628900" y="2632937"/>
              <a:ext cx="113479" cy="338864"/>
            </a:xfrm>
            <a:custGeom>
              <a:avLst/>
              <a:gdLst/>
              <a:ahLst/>
              <a:cxnLst/>
              <a:rect l="0" t="0" r="0" b="0"/>
              <a:pathLst>
                <a:path w="113479" h="338864">
                  <a:moveTo>
                    <a:pt x="57150" y="5488"/>
                  </a:moveTo>
                  <a:lnTo>
                    <a:pt x="57150" y="5488"/>
                  </a:lnTo>
                  <a:lnTo>
                    <a:pt x="67263" y="432"/>
                  </a:lnTo>
                  <a:lnTo>
                    <a:pt x="71300" y="0"/>
                  </a:lnTo>
                  <a:lnTo>
                    <a:pt x="78609" y="2343"/>
                  </a:lnTo>
                  <a:lnTo>
                    <a:pt x="82562" y="18201"/>
                  </a:lnTo>
                  <a:lnTo>
                    <a:pt x="87610" y="54058"/>
                  </a:lnTo>
                  <a:lnTo>
                    <a:pt x="98798" y="99043"/>
                  </a:lnTo>
                  <a:lnTo>
                    <a:pt x="110140" y="138503"/>
                  </a:lnTo>
                  <a:lnTo>
                    <a:pt x="113478" y="185338"/>
                  </a:lnTo>
                  <a:lnTo>
                    <a:pt x="111234" y="225288"/>
                  </a:lnTo>
                  <a:lnTo>
                    <a:pt x="95938" y="267863"/>
                  </a:lnTo>
                  <a:lnTo>
                    <a:pt x="78638" y="299481"/>
                  </a:lnTo>
                  <a:lnTo>
                    <a:pt x="49994" y="323902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"/>
          <p:cNvGrpSpPr/>
          <p:nvPr/>
        </p:nvGrpSpPr>
        <p:grpSpPr>
          <a:xfrm>
            <a:off x="1190625" y="3648075"/>
            <a:ext cx="581026" cy="288386"/>
            <a:chOff x="1190625" y="3648075"/>
            <a:chExt cx="581026" cy="288386"/>
          </a:xfrm>
        </p:grpSpPr>
        <p:sp>
          <p:nvSpPr>
            <p:cNvPr id="54" name="SMARTInkShape-47"/>
            <p:cNvSpPr/>
            <p:nvPr>
              <p:custDataLst>
                <p:tags r:id="rId106"/>
              </p:custDataLst>
            </p:nvPr>
          </p:nvSpPr>
          <p:spPr>
            <a:xfrm>
              <a:off x="1190625" y="3648075"/>
              <a:ext cx="228601" cy="288386"/>
            </a:xfrm>
            <a:custGeom>
              <a:avLst/>
              <a:gdLst/>
              <a:ahLst/>
              <a:cxnLst/>
              <a:rect l="0" t="0" r="0" b="0"/>
              <a:pathLst>
                <a:path w="228601" h="288386">
                  <a:moveTo>
                    <a:pt x="0" y="47625"/>
                  </a:moveTo>
                  <a:lnTo>
                    <a:pt x="0" y="47625"/>
                  </a:lnTo>
                  <a:lnTo>
                    <a:pt x="0" y="31223"/>
                  </a:lnTo>
                  <a:lnTo>
                    <a:pt x="1058" y="45365"/>
                  </a:lnTo>
                  <a:lnTo>
                    <a:pt x="17305" y="91459"/>
                  </a:lnTo>
                  <a:lnTo>
                    <a:pt x="32056" y="128463"/>
                  </a:lnTo>
                  <a:lnTo>
                    <a:pt x="44658" y="162594"/>
                  </a:lnTo>
                  <a:lnTo>
                    <a:pt x="61328" y="202105"/>
                  </a:lnTo>
                  <a:lnTo>
                    <a:pt x="87150" y="248133"/>
                  </a:lnTo>
                  <a:lnTo>
                    <a:pt x="115997" y="286529"/>
                  </a:lnTo>
                  <a:lnTo>
                    <a:pt x="120723" y="288385"/>
                  </a:lnTo>
                  <a:lnTo>
                    <a:pt x="131619" y="287627"/>
                  </a:lnTo>
                  <a:lnTo>
                    <a:pt x="143517" y="278118"/>
                  </a:lnTo>
                  <a:lnTo>
                    <a:pt x="168402" y="241086"/>
                  </a:lnTo>
                  <a:lnTo>
                    <a:pt x="186096" y="197435"/>
                  </a:lnTo>
                  <a:lnTo>
                    <a:pt x="195428" y="151985"/>
                  </a:lnTo>
                  <a:lnTo>
                    <a:pt x="201939" y="106575"/>
                  </a:lnTo>
                  <a:lnTo>
                    <a:pt x="208047" y="67030"/>
                  </a:lnTo>
                  <a:lnTo>
                    <a:pt x="216857" y="242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/>
            <p:cNvSpPr/>
            <p:nvPr>
              <p:custDataLst>
                <p:tags r:id="rId107"/>
              </p:custDataLst>
            </p:nvPr>
          </p:nvSpPr>
          <p:spPr>
            <a:xfrm>
              <a:off x="1497329" y="3822142"/>
              <a:ext cx="83822" cy="90672"/>
            </a:xfrm>
            <a:custGeom>
              <a:avLst/>
              <a:gdLst/>
              <a:ahLst/>
              <a:cxnLst/>
              <a:rect l="0" t="0" r="0" b="0"/>
              <a:pathLst>
                <a:path w="83822" h="90672">
                  <a:moveTo>
                    <a:pt x="45721" y="45008"/>
                  </a:moveTo>
                  <a:lnTo>
                    <a:pt x="45721" y="45008"/>
                  </a:lnTo>
                  <a:lnTo>
                    <a:pt x="53922" y="45008"/>
                  </a:lnTo>
                  <a:lnTo>
                    <a:pt x="54363" y="43950"/>
                  </a:lnTo>
                  <a:lnTo>
                    <a:pt x="54853" y="39951"/>
                  </a:lnTo>
                  <a:lnTo>
                    <a:pt x="47010" y="6216"/>
                  </a:lnTo>
                  <a:lnTo>
                    <a:pt x="44464" y="3272"/>
                  </a:lnTo>
                  <a:lnTo>
                    <a:pt x="35990" y="0"/>
                  </a:lnTo>
                  <a:lnTo>
                    <a:pt x="31825" y="1244"/>
                  </a:lnTo>
                  <a:lnTo>
                    <a:pt x="24376" y="8271"/>
                  </a:lnTo>
                  <a:lnTo>
                    <a:pt x="10970" y="31088"/>
                  </a:lnTo>
                  <a:lnTo>
                    <a:pt x="0" y="64146"/>
                  </a:lnTo>
                  <a:lnTo>
                    <a:pt x="424" y="68350"/>
                  </a:lnTo>
                  <a:lnTo>
                    <a:pt x="3717" y="75843"/>
                  </a:lnTo>
                  <a:lnTo>
                    <a:pt x="11521" y="86012"/>
                  </a:lnTo>
                  <a:lnTo>
                    <a:pt x="17468" y="89690"/>
                  </a:lnTo>
                  <a:lnTo>
                    <a:pt x="20536" y="90671"/>
                  </a:lnTo>
                  <a:lnTo>
                    <a:pt x="23639" y="89208"/>
                  </a:lnTo>
                  <a:lnTo>
                    <a:pt x="33064" y="77037"/>
                  </a:lnTo>
                  <a:lnTo>
                    <a:pt x="41500" y="60025"/>
                  </a:lnTo>
                  <a:lnTo>
                    <a:pt x="45556" y="36564"/>
                  </a:lnTo>
                  <a:lnTo>
                    <a:pt x="45672" y="40860"/>
                  </a:lnTo>
                  <a:lnTo>
                    <a:pt x="83821" y="83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"/>
            <p:cNvSpPr/>
            <p:nvPr>
              <p:custDataLst>
                <p:tags r:id="rId108"/>
              </p:custDataLst>
            </p:nvPr>
          </p:nvSpPr>
          <p:spPr>
            <a:xfrm>
              <a:off x="1657350" y="3752850"/>
              <a:ext cx="114301" cy="173908"/>
            </a:xfrm>
            <a:custGeom>
              <a:avLst/>
              <a:gdLst/>
              <a:ahLst/>
              <a:cxnLst/>
              <a:rect l="0" t="0" r="0" b="0"/>
              <a:pathLst>
                <a:path w="114301" h="173908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53269"/>
                  </a:lnTo>
                  <a:lnTo>
                    <a:pt x="50146" y="98646"/>
                  </a:lnTo>
                  <a:lnTo>
                    <a:pt x="61307" y="117540"/>
                  </a:lnTo>
                  <a:lnTo>
                    <a:pt x="65615" y="145710"/>
                  </a:lnTo>
                  <a:lnTo>
                    <a:pt x="65145" y="161068"/>
                  </a:lnTo>
                  <a:lnTo>
                    <a:pt x="61409" y="171422"/>
                  </a:lnTo>
                  <a:lnTo>
                    <a:pt x="58931" y="173548"/>
                  </a:lnTo>
                  <a:lnTo>
                    <a:pt x="56221" y="173907"/>
                  </a:lnTo>
                  <a:lnTo>
                    <a:pt x="53356" y="173088"/>
                  </a:lnTo>
                  <a:lnTo>
                    <a:pt x="51446" y="169367"/>
                  </a:lnTo>
                  <a:lnTo>
                    <a:pt x="49323" y="156766"/>
                  </a:lnTo>
                  <a:lnTo>
                    <a:pt x="54506" y="117318"/>
                  </a:lnTo>
                  <a:lnTo>
                    <a:pt x="58483" y="91794"/>
                  </a:lnTo>
                  <a:lnTo>
                    <a:pt x="80540" y="463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0"/>
          <p:cNvGrpSpPr/>
          <p:nvPr/>
        </p:nvGrpSpPr>
        <p:grpSpPr>
          <a:xfrm>
            <a:off x="2040670" y="3516674"/>
            <a:ext cx="575945" cy="483827"/>
            <a:chOff x="2040670" y="3516674"/>
            <a:chExt cx="575945" cy="483827"/>
          </a:xfrm>
        </p:grpSpPr>
        <p:sp>
          <p:nvSpPr>
            <p:cNvPr id="58" name="SMARTInkShape-50"/>
            <p:cNvSpPr/>
            <p:nvPr>
              <p:custDataLst>
                <p:tags r:id="rId100"/>
              </p:custDataLst>
            </p:nvPr>
          </p:nvSpPr>
          <p:spPr>
            <a:xfrm>
              <a:off x="2040670" y="3562350"/>
              <a:ext cx="92931" cy="363637"/>
            </a:xfrm>
            <a:custGeom>
              <a:avLst/>
              <a:gdLst/>
              <a:ahLst/>
              <a:cxnLst/>
              <a:rect l="0" t="0" r="0" b="0"/>
              <a:pathLst>
                <a:path w="92931" h="363637">
                  <a:moveTo>
                    <a:pt x="83405" y="0"/>
                  </a:moveTo>
                  <a:lnTo>
                    <a:pt x="83405" y="0"/>
                  </a:lnTo>
                  <a:lnTo>
                    <a:pt x="61947" y="13257"/>
                  </a:lnTo>
                  <a:lnTo>
                    <a:pt x="33996" y="53258"/>
                  </a:lnTo>
                  <a:lnTo>
                    <a:pt x="20180" y="99929"/>
                  </a:lnTo>
                  <a:lnTo>
                    <a:pt x="10461" y="135089"/>
                  </a:lnTo>
                  <a:lnTo>
                    <a:pt x="4066" y="166931"/>
                  </a:lnTo>
                  <a:lnTo>
                    <a:pt x="518" y="199428"/>
                  </a:lnTo>
                  <a:lnTo>
                    <a:pt x="0" y="231510"/>
                  </a:lnTo>
                  <a:lnTo>
                    <a:pt x="4600" y="276146"/>
                  </a:lnTo>
                  <a:lnTo>
                    <a:pt x="8550" y="306305"/>
                  </a:lnTo>
                  <a:lnTo>
                    <a:pt x="24953" y="344883"/>
                  </a:lnTo>
                  <a:lnTo>
                    <a:pt x="28562" y="350572"/>
                  </a:lnTo>
                  <a:lnTo>
                    <a:pt x="41039" y="359715"/>
                  </a:lnTo>
                  <a:lnTo>
                    <a:pt x="48811" y="363636"/>
                  </a:lnTo>
                  <a:lnTo>
                    <a:pt x="9293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/>
            <p:cNvSpPr/>
            <p:nvPr>
              <p:custDataLst>
                <p:tags r:id="rId101"/>
              </p:custDataLst>
            </p:nvPr>
          </p:nvSpPr>
          <p:spPr>
            <a:xfrm>
              <a:off x="2194787" y="3681118"/>
              <a:ext cx="138839" cy="233658"/>
            </a:xfrm>
            <a:custGeom>
              <a:avLst/>
              <a:gdLst/>
              <a:ahLst/>
              <a:cxnLst/>
              <a:rect l="0" t="0" r="0" b="0"/>
              <a:pathLst>
                <a:path w="138839" h="233658">
                  <a:moveTo>
                    <a:pt x="5488" y="5057"/>
                  </a:moveTo>
                  <a:lnTo>
                    <a:pt x="5488" y="5057"/>
                  </a:lnTo>
                  <a:lnTo>
                    <a:pt x="432" y="0"/>
                  </a:lnTo>
                  <a:lnTo>
                    <a:pt x="0" y="627"/>
                  </a:lnTo>
                  <a:lnTo>
                    <a:pt x="2343" y="6969"/>
                  </a:lnTo>
                  <a:lnTo>
                    <a:pt x="31727" y="50542"/>
                  </a:lnTo>
                  <a:lnTo>
                    <a:pt x="61941" y="95847"/>
                  </a:lnTo>
                  <a:lnTo>
                    <a:pt x="83118" y="133018"/>
                  </a:lnTo>
                  <a:lnTo>
                    <a:pt x="107370" y="175442"/>
                  </a:lnTo>
                  <a:lnTo>
                    <a:pt x="138838" y="23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/>
            <p:cNvSpPr/>
            <p:nvPr>
              <p:custDataLst>
                <p:tags r:id="rId102"/>
              </p:custDataLst>
            </p:nvPr>
          </p:nvSpPr>
          <p:spPr>
            <a:xfrm>
              <a:off x="2212164" y="3695700"/>
              <a:ext cx="140512" cy="219076"/>
            </a:xfrm>
            <a:custGeom>
              <a:avLst/>
              <a:gdLst/>
              <a:ahLst/>
              <a:cxnLst/>
              <a:rect l="0" t="0" r="0" b="0"/>
              <a:pathLst>
                <a:path w="140512" h="219076">
                  <a:moveTo>
                    <a:pt x="140511" y="0"/>
                  </a:moveTo>
                  <a:lnTo>
                    <a:pt x="140511" y="0"/>
                  </a:lnTo>
                  <a:lnTo>
                    <a:pt x="130398" y="0"/>
                  </a:lnTo>
                  <a:lnTo>
                    <a:pt x="119789" y="5644"/>
                  </a:lnTo>
                  <a:lnTo>
                    <a:pt x="80058" y="41636"/>
                  </a:lnTo>
                  <a:lnTo>
                    <a:pt x="46725" y="82386"/>
                  </a:lnTo>
                  <a:lnTo>
                    <a:pt x="19009" y="129905"/>
                  </a:lnTo>
                  <a:lnTo>
                    <a:pt x="2955" y="175199"/>
                  </a:lnTo>
                  <a:lnTo>
                    <a:pt x="0" y="188286"/>
                  </a:lnTo>
                  <a:lnTo>
                    <a:pt x="716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/>
            <p:cNvSpPr/>
            <p:nvPr>
              <p:custDataLst>
                <p:tags r:id="rId103"/>
              </p:custDataLst>
            </p:nvPr>
          </p:nvSpPr>
          <p:spPr>
            <a:xfrm>
              <a:off x="2479148" y="3516674"/>
              <a:ext cx="137467" cy="245702"/>
            </a:xfrm>
            <a:custGeom>
              <a:avLst/>
              <a:gdLst/>
              <a:ahLst/>
              <a:cxnLst/>
              <a:rect l="0" t="0" r="0" b="0"/>
              <a:pathLst>
                <a:path w="137467" h="245702">
                  <a:moveTo>
                    <a:pt x="16402" y="36151"/>
                  </a:moveTo>
                  <a:lnTo>
                    <a:pt x="16402" y="36151"/>
                  </a:lnTo>
                  <a:lnTo>
                    <a:pt x="3310" y="22001"/>
                  </a:lnTo>
                  <a:lnTo>
                    <a:pt x="0" y="14692"/>
                  </a:lnTo>
                  <a:lnTo>
                    <a:pt x="176" y="11262"/>
                  </a:lnTo>
                  <a:lnTo>
                    <a:pt x="3193" y="4628"/>
                  </a:lnTo>
                  <a:lnTo>
                    <a:pt x="7596" y="2436"/>
                  </a:lnTo>
                  <a:lnTo>
                    <a:pt x="20955" y="0"/>
                  </a:lnTo>
                  <a:lnTo>
                    <a:pt x="46326" y="3685"/>
                  </a:lnTo>
                  <a:lnTo>
                    <a:pt x="81227" y="20958"/>
                  </a:lnTo>
                  <a:lnTo>
                    <a:pt x="114335" y="49111"/>
                  </a:lnTo>
                  <a:lnTo>
                    <a:pt x="130909" y="80325"/>
                  </a:lnTo>
                  <a:lnTo>
                    <a:pt x="137466" y="111328"/>
                  </a:lnTo>
                  <a:lnTo>
                    <a:pt x="134352" y="140623"/>
                  </a:lnTo>
                  <a:lnTo>
                    <a:pt x="126680" y="154197"/>
                  </a:lnTo>
                  <a:lnTo>
                    <a:pt x="99481" y="189240"/>
                  </a:lnTo>
                  <a:lnTo>
                    <a:pt x="64027" y="245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/>
            <p:cNvSpPr/>
            <p:nvPr>
              <p:custDataLst>
                <p:tags r:id="rId104"/>
              </p:custDataLst>
            </p:nvPr>
          </p:nvSpPr>
          <p:spPr>
            <a:xfrm>
              <a:off x="2556999" y="3905250"/>
              <a:ext cx="14752" cy="28576"/>
            </a:xfrm>
            <a:custGeom>
              <a:avLst/>
              <a:gdLst/>
              <a:ahLst/>
              <a:cxnLst/>
              <a:rect l="0" t="0" r="0" b="0"/>
              <a:pathLst>
                <a:path w="14752" h="28576">
                  <a:moveTo>
                    <a:pt x="14751" y="0"/>
                  </a:moveTo>
                  <a:lnTo>
                    <a:pt x="14751" y="0"/>
                  </a:lnTo>
                  <a:lnTo>
                    <a:pt x="6550" y="24603"/>
                  </a:lnTo>
                  <a:lnTo>
                    <a:pt x="5050" y="25927"/>
                  </a:lnTo>
                  <a:lnTo>
                    <a:pt x="0" y="27791"/>
                  </a:lnTo>
                  <a:lnTo>
                    <a:pt x="52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"/>
            <p:cNvSpPr/>
            <p:nvPr>
              <p:custDataLst>
                <p:tags r:id="rId105"/>
              </p:custDataLst>
            </p:nvPr>
          </p:nvSpPr>
          <p:spPr>
            <a:xfrm>
              <a:off x="2371725" y="3571875"/>
              <a:ext cx="66501" cy="428626"/>
            </a:xfrm>
            <a:custGeom>
              <a:avLst/>
              <a:gdLst/>
              <a:ahLst/>
              <a:cxnLst/>
              <a:rect l="0" t="0" r="0" b="0"/>
              <a:pathLst>
                <a:path w="66501" h="4286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16868" y="38602"/>
                  </a:lnTo>
                  <a:lnTo>
                    <a:pt x="41558" y="84741"/>
                  </a:lnTo>
                  <a:lnTo>
                    <a:pt x="56579" y="132097"/>
                  </a:lnTo>
                  <a:lnTo>
                    <a:pt x="62188" y="166660"/>
                  </a:lnTo>
                  <a:lnTo>
                    <a:pt x="64681" y="206715"/>
                  </a:lnTo>
                  <a:lnTo>
                    <a:pt x="66084" y="250691"/>
                  </a:lnTo>
                  <a:lnTo>
                    <a:pt x="66500" y="288885"/>
                  </a:lnTo>
                  <a:lnTo>
                    <a:pt x="59036" y="332113"/>
                  </a:lnTo>
                  <a:lnTo>
                    <a:pt x="48302" y="361576"/>
                  </a:lnTo>
                  <a:lnTo>
                    <a:pt x="952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56"/>
          <p:cNvSpPr/>
          <p:nvPr>
            <p:custDataLst>
              <p:tags r:id="rId1"/>
            </p:custDataLst>
          </p:nvPr>
        </p:nvSpPr>
        <p:spPr>
          <a:xfrm>
            <a:off x="6153150" y="1695450"/>
            <a:ext cx="152401" cy="5219701"/>
          </a:xfrm>
          <a:custGeom>
            <a:avLst/>
            <a:gdLst/>
            <a:ahLst/>
            <a:cxnLst/>
            <a:rect l="0" t="0" r="0" b="0"/>
            <a:pathLst>
              <a:path w="152401" h="5219701">
                <a:moveTo>
                  <a:pt x="0" y="0"/>
                </a:moveTo>
                <a:lnTo>
                  <a:pt x="0" y="0"/>
                </a:lnTo>
                <a:lnTo>
                  <a:pt x="0" y="46741"/>
                </a:lnTo>
                <a:lnTo>
                  <a:pt x="0" y="92754"/>
                </a:lnTo>
                <a:lnTo>
                  <a:pt x="5056" y="139901"/>
                </a:lnTo>
                <a:lnTo>
                  <a:pt x="7539" y="177184"/>
                </a:lnTo>
                <a:lnTo>
                  <a:pt x="9701" y="219507"/>
                </a:lnTo>
                <a:lnTo>
                  <a:pt x="14189" y="266539"/>
                </a:lnTo>
                <a:lnTo>
                  <a:pt x="15810" y="291993"/>
                </a:lnTo>
                <a:lnTo>
                  <a:pt x="16890" y="318487"/>
                </a:lnTo>
                <a:lnTo>
                  <a:pt x="17610" y="345674"/>
                </a:lnTo>
                <a:lnTo>
                  <a:pt x="19148" y="373325"/>
                </a:lnTo>
                <a:lnTo>
                  <a:pt x="21232" y="401283"/>
                </a:lnTo>
                <a:lnTo>
                  <a:pt x="23680" y="429447"/>
                </a:lnTo>
                <a:lnTo>
                  <a:pt x="26370" y="458806"/>
                </a:lnTo>
                <a:lnTo>
                  <a:pt x="29222" y="488963"/>
                </a:lnTo>
                <a:lnTo>
                  <a:pt x="32181" y="519650"/>
                </a:lnTo>
                <a:lnTo>
                  <a:pt x="35212" y="551750"/>
                </a:lnTo>
                <a:lnTo>
                  <a:pt x="38292" y="584792"/>
                </a:lnTo>
                <a:lnTo>
                  <a:pt x="41403" y="618461"/>
                </a:lnTo>
                <a:lnTo>
                  <a:pt x="44536" y="653607"/>
                </a:lnTo>
                <a:lnTo>
                  <a:pt x="47682" y="689738"/>
                </a:lnTo>
                <a:lnTo>
                  <a:pt x="50838" y="726525"/>
                </a:lnTo>
                <a:lnTo>
                  <a:pt x="54000" y="762692"/>
                </a:lnTo>
                <a:lnTo>
                  <a:pt x="57167" y="798444"/>
                </a:lnTo>
                <a:lnTo>
                  <a:pt x="60336" y="833921"/>
                </a:lnTo>
                <a:lnTo>
                  <a:pt x="63507" y="870272"/>
                </a:lnTo>
                <a:lnTo>
                  <a:pt x="66680" y="907207"/>
                </a:lnTo>
                <a:lnTo>
                  <a:pt x="69853" y="944529"/>
                </a:lnTo>
                <a:lnTo>
                  <a:pt x="73027" y="983170"/>
                </a:lnTo>
                <a:lnTo>
                  <a:pt x="76201" y="1022688"/>
                </a:lnTo>
                <a:lnTo>
                  <a:pt x="79376" y="1062792"/>
                </a:lnTo>
                <a:lnTo>
                  <a:pt x="82550" y="1103286"/>
                </a:lnTo>
                <a:lnTo>
                  <a:pt x="85725" y="1144041"/>
                </a:lnTo>
                <a:lnTo>
                  <a:pt x="88900" y="1184969"/>
                </a:lnTo>
                <a:lnTo>
                  <a:pt x="92075" y="1227071"/>
                </a:lnTo>
                <a:lnTo>
                  <a:pt x="95250" y="1269956"/>
                </a:lnTo>
                <a:lnTo>
                  <a:pt x="98425" y="1313362"/>
                </a:lnTo>
                <a:lnTo>
                  <a:pt x="101600" y="1357116"/>
                </a:lnTo>
                <a:lnTo>
                  <a:pt x="104775" y="1401103"/>
                </a:lnTo>
                <a:lnTo>
                  <a:pt x="107950" y="1445244"/>
                </a:lnTo>
                <a:lnTo>
                  <a:pt x="111125" y="1490546"/>
                </a:lnTo>
                <a:lnTo>
                  <a:pt x="114300" y="1536622"/>
                </a:lnTo>
                <a:lnTo>
                  <a:pt x="117475" y="1583215"/>
                </a:lnTo>
                <a:lnTo>
                  <a:pt x="120650" y="1629093"/>
                </a:lnTo>
                <a:lnTo>
                  <a:pt x="123825" y="1674495"/>
                </a:lnTo>
                <a:lnTo>
                  <a:pt x="127000" y="1719580"/>
                </a:lnTo>
                <a:lnTo>
                  <a:pt x="129117" y="1766570"/>
                </a:lnTo>
                <a:lnTo>
                  <a:pt x="130528" y="1814830"/>
                </a:lnTo>
                <a:lnTo>
                  <a:pt x="131469" y="1863937"/>
                </a:lnTo>
                <a:lnTo>
                  <a:pt x="132096" y="1914666"/>
                </a:lnTo>
                <a:lnTo>
                  <a:pt x="132514" y="1966477"/>
                </a:lnTo>
                <a:lnTo>
                  <a:pt x="132792" y="2019010"/>
                </a:lnTo>
                <a:lnTo>
                  <a:pt x="134037" y="2073082"/>
                </a:lnTo>
                <a:lnTo>
                  <a:pt x="135925" y="2128179"/>
                </a:lnTo>
                <a:lnTo>
                  <a:pt x="138242" y="2183961"/>
                </a:lnTo>
                <a:lnTo>
                  <a:pt x="139786" y="2237024"/>
                </a:lnTo>
                <a:lnTo>
                  <a:pt x="140816" y="2288274"/>
                </a:lnTo>
                <a:lnTo>
                  <a:pt x="141503" y="2338316"/>
                </a:lnTo>
                <a:lnTo>
                  <a:pt x="143019" y="2389669"/>
                </a:lnTo>
                <a:lnTo>
                  <a:pt x="145087" y="2441896"/>
                </a:lnTo>
                <a:lnTo>
                  <a:pt x="147525" y="2494705"/>
                </a:lnTo>
                <a:lnTo>
                  <a:pt x="149149" y="2546845"/>
                </a:lnTo>
                <a:lnTo>
                  <a:pt x="150233" y="2598539"/>
                </a:lnTo>
                <a:lnTo>
                  <a:pt x="150956" y="2649934"/>
                </a:lnTo>
                <a:lnTo>
                  <a:pt x="151437" y="2702190"/>
                </a:lnTo>
                <a:lnTo>
                  <a:pt x="151758" y="2755018"/>
                </a:lnTo>
                <a:lnTo>
                  <a:pt x="151972" y="2808229"/>
                </a:lnTo>
                <a:lnTo>
                  <a:pt x="152115" y="2861694"/>
                </a:lnTo>
                <a:lnTo>
                  <a:pt x="152210" y="2915329"/>
                </a:lnTo>
                <a:lnTo>
                  <a:pt x="152273" y="2969078"/>
                </a:lnTo>
                <a:lnTo>
                  <a:pt x="152316" y="3022902"/>
                </a:lnTo>
                <a:lnTo>
                  <a:pt x="152344" y="3076776"/>
                </a:lnTo>
                <a:lnTo>
                  <a:pt x="152363" y="3130684"/>
                </a:lnTo>
                <a:lnTo>
                  <a:pt x="152375" y="3182498"/>
                </a:lnTo>
                <a:lnTo>
                  <a:pt x="152383" y="3232915"/>
                </a:lnTo>
                <a:lnTo>
                  <a:pt x="152389" y="3282401"/>
                </a:lnTo>
                <a:lnTo>
                  <a:pt x="152392" y="3331268"/>
                </a:lnTo>
                <a:lnTo>
                  <a:pt x="152395" y="3379720"/>
                </a:lnTo>
                <a:lnTo>
                  <a:pt x="152397" y="3427897"/>
                </a:lnTo>
                <a:lnTo>
                  <a:pt x="152398" y="3476947"/>
                </a:lnTo>
                <a:lnTo>
                  <a:pt x="152399" y="3526583"/>
                </a:lnTo>
                <a:lnTo>
                  <a:pt x="152400" y="3576605"/>
                </a:lnTo>
                <a:lnTo>
                  <a:pt x="152400" y="3626886"/>
                </a:lnTo>
                <a:lnTo>
                  <a:pt x="152400" y="3677340"/>
                </a:lnTo>
                <a:lnTo>
                  <a:pt x="152400" y="3727910"/>
                </a:lnTo>
                <a:lnTo>
                  <a:pt x="152400" y="3776440"/>
                </a:lnTo>
                <a:lnTo>
                  <a:pt x="152400" y="3823610"/>
                </a:lnTo>
                <a:lnTo>
                  <a:pt x="152400" y="3869873"/>
                </a:lnTo>
                <a:lnTo>
                  <a:pt x="152400" y="3915532"/>
                </a:lnTo>
                <a:lnTo>
                  <a:pt x="152400" y="3960789"/>
                </a:lnTo>
                <a:lnTo>
                  <a:pt x="152400" y="4005775"/>
                </a:lnTo>
                <a:lnTo>
                  <a:pt x="152400" y="4049525"/>
                </a:lnTo>
                <a:lnTo>
                  <a:pt x="152400" y="4092450"/>
                </a:lnTo>
                <a:lnTo>
                  <a:pt x="152400" y="4134825"/>
                </a:lnTo>
                <a:lnTo>
                  <a:pt x="152400" y="4175775"/>
                </a:lnTo>
                <a:lnTo>
                  <a:pt x="152400" y="4215775"/>
                </a:lnTo>
                <a:lnTo>
                  <a:pt x="152400" y="4255142"/>
                </a:lnTo>
                <a:lnTo>
                  <a:pt x="152400" y="4294087"/>
                </a:lnTo>
                <a:lnTo>
                  <a:pt x="152400" y="4332749"/>
                </a:lnTo>
                <a:lnTo>
                  <a:pt x="152400" y="4371225"/>
                </a:lnTo>
                <a:lnTo>
                  <a:pt x="151342" y="4409575"/>
                </a:lnTo>
                <a:lnTo>
                  <a:pt x="149578" y="4447842"/>
                </a:lnTo>
                <a:lnTo>
                  <a:pt x="147344" y="4486053"/>
                </a:lnTo>
                <a:lnTo>
                  <a:pt x="145855" y="4523169"/>
                </a:lnTo>
                <a:lnTo>
                  <a:pt x="144861" y="4559554"/>
                </a:lnTo>
                <a:lnTo>
                  <a:pt x="144199" y="4595453"/>
                </a:lnTo>
                <a:lnTo>
                  <a:pt x="142699" y="4624677"/>
                </a:lnTo>
                <a:lnTo>
                  <a:pt x="138211" y="4671259"/>
                </a:lnTo>
                <a:lnTo>
                  <a:pt x="135510" y="4709601"/>
                </a:lnTo>
                <a:lnTo>
                  <a:pt x="133252" y="4745339"/>
                </a:lnTo>
                <a:lnTo>
                  <a:pt x="128720" y="4782389"/>
                </a:lnTo>
                <a:lnTo>
                  <a:pt x="126000" y="4822845"/>
                </a:lnTo>
                <a:lnTo>
                  <a:pt x="123734" y="4864462"/>
                </a:lnTo>
                <a:lnTo>
                  <a:pt x="119197" y="4904125"/>
                </a:lnTo>
                <a:lnTo>
                  <a:pt x="116477" y="4942919"/>
                </a:lnTo>
                <a:lnTo>
                  <a:pt x="114209" y="4980269"/>
                </a:lnTo>
                <a:lnTo>
                  <a:pt x="109674" y="5014509"/>
                </a:lnTo>
                <a:lnTo>
                  <a:pt x="106952" y="5050187"/>
                </a:lnTo>
                <a:lnTo>
                  <a:pt x="105742" y="5085094"/>
                </a:lnTo>
                <a:lnTo>
                  <a:pt x="104003" y="5129605"/>
                </a:lnTo>
                <a:lnTo>
                  <a:pt x="98314" y="5173720"/>
                </a:lnTo>
                <a:lnTo>
                  <a:pt x="95250" y="521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2"/>
          <p:cNvGrpSpPr/>
          <p:nvPr/>
        </p:nvGrpSpPr>
        <p:grpSpPr>
          <a:xfrm>
            <a:off x="6810375" y="1733550"/>
            <a:ext cx="523876" cy="296182"/>
            <a:chOff x="6810375" y="1733550"/>
            <a:chExt cx="523876" cy="296182"/>
          </a:xfrm>
        </p:grpSpPr>
        <p:sp>
          <p:nvSpPr>
            <p:cNvPr id="66" name="SMARTInkShape-57"/>
            <p:cNvSpPr/>
            <p:nvPr>
              <p:custDataLst>
                <p:tags r:id="rId97"/>
              </p:custDataLst>
            </p:nvPr>
          </p:nvSpPr>
          <p:spPr>
            <a:xfrm>
              <a:off x="6810375" y="1733550"/>
              <a:ext cx="190098" cy="296182"/>
            </a:xfrm>
            <a:custGeom>
              <a:avLst/>
              <a:gdLst/>
              <a:ahLst/>
              <a:cxnLst/>
              <a:rect l="0" t="0" r="0" b="0"/>
              <a:pathLst>
                <a:path w="190098" h="296182">
                  <a:moveTo>
                    <a:pt x="19050" y="85725"/>
                  </a:moveTo>
                  <a:lnTo>
                    <a:pt x="19050" y="85725"/>
                  </a:lnTo>
                  <a:lnTo>
                    <a:pt x="19050" y="71595"/>
                  </a:lnTo>
                  <a:lnTo>
                    <a:pt x="19050" y="109999"/>
                  </a:lnTo>
                  <a:lnTo>
                    <a:pt x="19050" y="156929"/>
                  </a:lnTo>
                  <a:lnTo>
                    <a:pt x="17992" y="195840"/>
                  </a:lnTo>
                  <a:lnTo>
                    <a:pt x="11512" y="241806"/>
                  </a:lnTo>
                  <a:lnTo>
                    <a:pt x="9699" y="285237"/>
                  </a:lnTo>
                  <a:lnTo>
                    <a:pt x="9641" y="291758"/>
                  </a:lnTo>
                  <a:lnTo>
                    <a:pt x="8544" y="295047"/>
                  </a:lnTo>
                  <a:lnTo>
                    <a:pt x="6754" y="296181"/>
                  </a:lnTo>
                  <a:lnTo>
                    <a:pt x="4503" y="295879"/>
                  </a:lnTo>
                  <a:lnTo>
                    <a:pt x="3001" y="292503"/>
                  </a:lnTo>
                  <a:lnTo>
                    <a:pt x="395" y="245443"/>
                  </a:lnTo>
                  <a:lnTo>
                    <a:pt x="117" y="206662"/>
                  </a:lnTo>
                  <a:lnTo>
                    <a:pt x="52" y="175458"/>
                  </a:lnTo>
                  <a:lnTo>
                    <a:pt x="23" y="141481"/>
                  </a:lnTo>
                  <a:lnTo>
                    <a:pt x="10" y="108742"/>
                  </a:lnTo>
                  <a:lnTo>
                    <a:pt x="3" y="65616"/>
                  </a:lnTo>
                  <a:lnTo>
                    <a:pt x="0" y="32315"/>
                  </a:lnTo>
                  <a:lnTo>
                    <a:pt x="1058" y="32126"/>
                  </a:lnTo>
                  <a:lnTo>
                    <a:pt x="5056" y="34740"/>
                  </a:lnTo>
                  <a:lnTo>
                    <a:pt x="29659" y="76280"/>
                  </a:lnTo>
                  <a:lnTo>
                    <a:pt x="45124" y="107621"/>
                  </a:lnTo>
                  <a:lnTo>
                    <a:pt x="59231" y="138074"/>
                  </a:lnTo>
                  <a:lnTo>
                    <a:pt x="90232" y="181597"/>
                  </a:lnTo>
                  <a:lnTo>
                    <a:pt x="119071" y="210731"/>
                  </a:lnTo>
                  <a:lnTo>
                    <a:pt x="146679" y="230010"/>
                  </a:lnTo>
                  <a:lnTo>
                    <a:pt x="159030" y="229932"/>
                  </a:lnTo>
                  <a:lnTo>
                    <a:pt x="168752" y="226370"/>
                  </a:lnTo>
                  <a:lnTo>
                    <a:pt x="172827" y="223938"/>
                  </a:lnTo>
                  <a:lnTo>
                    <a:pt x="180176" y="209947"/>
                  </a:lnTo>
                  <a:lnTo>
                    <a:pt x="185911" y="188560"/>
                  </a:lnTo>
                  <a:lnTo>
                    <a:pt x="189140" y="146769"/>
                  </a:lnTo>
                  <a:lnTo>
                    <a:pt x="190097" y="102989"/>
                  </a:lnTo>
                  <a:lnTo>
                    <a:pt x="187599" y="55856"/>
                  </a:lnTo>
                  <a:lnTo>
                    <a:pt x="175301" y="1080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8"/>
            <p:cNvSpPr/>
            <p:nvPr>
              <p:custDataLst>
                <p:tags r:id="rId98"/>
              </p:custDataLst>
            </p:nvPr>
          </p:nvSpPr>
          <p:spPr>
            <a:xfrm>
              <a:off x="7079079" y="1848475"/>
              <a:ext cx="64672" cy="127657"/>
            </a:xfrm>
            <a:custGeom>
              <a:avLst/>
              <a:gdLst/>
              <a:ahLst/>
              <a:cxnLst/>
              <a:rect l="0" t="0" r="0" b="0"/>
              <a:pathLst>
                <a:path w="64672" h="127657">
                  <a:moveTo>
                    <a:pt x="64671" y="27950"/>
                  </a:moveTo>
                  <a:lnTo>
                    <a:pt x="64671" y="27950"/>
                  </a:lnTo>
                  <a:lnTo>
                    <a:pt x="64671" y="17837"/>
                  </a:lnTo>
                  <a:lnTo>
                    <a:pt x="62554" y="13800"/>
                  </a:lnTo>
                  <a:lnTo>
                    <a:pt x="54558" y="6492"/>
                  </a:lnTo>
                  <a:lnTo>
                    <a:pt x="46771" y="2538"/>
                  </a:lnTo>
                  <a:lnTo>
                    <a:pt x="33615" y="312"/>
                  </a:lnTo>
                  <a:lnTo>
                    <a:pt x="28092" y="0"/>
                  </a:lnTo>
                  <a:lnTo>
                    <a:pt x="23352" y="1908"/>
                  </a:lnTo>
                  <a:lnTo>
                    <a:pt x="15263" y="9673"/>
                  </a:lnTo>
                  <a:lnTo>
                    <a:pt x="4758" y="31001"/>
                  </a:lnTo>
                  <a:lnTo>
                    <a:pt x="0" y="67542"/>
                  </a:lnTo>
                  <a:lnTo>
                    <a:pt x="1709" y="85410"/>
                  </a:lnTo>
                  <a:lnTo>
                    <a:pt x="11429" y="115618"/>
                  </a:lnTo>
                  <a:lnTo>
                    <a:pt x="15418" y="121320"/>
                  </a:lnTo>
                  <a:lnTo>
                    <a:pt x="20194" y="125122"/>
                  </a:lnTo>
                  <a:lnTo>
                    <a:pt x="25495" y="127656"/>
                  </a:lnTo>
                  <a:lnTo>
                    <a:pt x="37029" y="127650"/>
                  </a:lnTo>
                  <a:lnTo>
                    <a:pt x="43068" y="126167"/>
                  </a:lnTo>
                  <a:lnTo>
                    <a:pt x="48152" y="120945"/>
                  </a:lnTo>
                  <a:lnTo>
                    <a:pt x="59305" y="95485"/>
                  </a:lnTo>
                  <a:lnTo>
                    <a:pt x="63965" y="55175"/>
                  </a:lnTo>
                  <a:lnTo>
                    <a:pt x="56408" y="22627"/>
                  </a:lnTo>
                  <a:lnTo>
                    <a:pt x="54929" y="21226"/>
                  </a:lnTo>
                  <a:lnTo>
                    <a:pt x="45621" y="1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9"/>
            <p:cNvSpPr/>
            <p:nvPr>
              <p:custDataLst>
                <p:tags r:id="rId99"/>
              </p:custDataLst>
            </p:nvPr>
          </p:nvSpPr>
          <p:spPr>
            <a:xfrm>
              <a:off x="7219950" y="1847850"/>
              <a:ext cx="114301" cy="123286"/>
            </a:xfrm>
            <a:custGeom>
              <a:avLst/>
              <a:gdLst/>
              <a:ahLst/>
              <a:cxnLst/>
              <a:rect l="0" t="0" r="0" b="0"/>
              <a:pathLst>
                <a:path w="114301" h="123286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17285" y="2117"/>
                  </a:lnTo>
                  <a:lnTo>
                    <a:pt x="19020" y="42246"/>
                  </a:lnTo>
                  <a:lnTo>
                    <a:pt x="20107" y="88514"/>
                  </a:lnTo>
                  <a:lnTo>
                    <a:pt x="24106" y="96843"/>
                  </a:lnTo>
                  <a:lnTo>
                    <a:pt x="26654" y="99487"/>
                  </a:lnTo>
                  <a:lnTo>
                    <a:pt x="36383" y="104079"/>
                  </a:lnTo>
                  <a:lnTo>
                    <a:pt x="40160" y="101643"/>
                  </a:lnTo>
                  <a:lnTo>
                    <a:pt x="46151" y="96513"/>
                  </a:lnTo>
                  <a:lnTo>
                    <a:pt x="46642" y="97150"/>
                  </a:lnTo>
                  <a:lnTo>
                    <a:pt x="48597" y="111571"/>
                  </a:lnTo>
                  <a:lnTo>
                    <a:pt x="55814" y="122002"/>
                  </a:lnTo>
                  <a:lnTo>
                    <a:pt x="59379" y="123015"/>
                  </a:lnTo>
                  <a:lnTo>
                    <a:pt x="61811" y="123285"/>
                  </a:lnTo>
                  <a:lnTo>
                    <a:pt x="75347" y="113552"/>
                  </a:lnTo>
                  <a:lnTo>
                    <a:pt x="87707" y="97263"/>
                  </a:lnTo>
                  <a:lnTo>
                    <a:pt x="104618" y="56161"/>
                  </a:lnTo>
                  <a:lnTo>
                    <a:pt x="112388" y="239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"/>
          <p:cNvGrpSpPr/>
          <p:nvPr/>
        </p:nvGrpSpPr>
        <p:grpSpPr>
          <a:xfrm>
            <a:off x="6755555" y="2673656"/>
            <a:ext cx="845396" cy="352671"/>
            <a:chOff x="6755555" y="2673656"/>
            <a:chExt cx="845396" cy="352671"/>
          </a:xfrm>
        </p:grpSpPr>
        <p:sp>
          <p:nvSpPr>
            <p:cNvPr id="70" name="SMARTInkShape-60"/>
            <p:cNvSpPr/>
            <p:nvPr>
              <p:custDataLst>
                <p:tags r:id="rId90"/>
              </p:custDataLst>
            </p:nvPr>
          </p:nvSpPr>
          <p:spPr>
            <a:xfrm>
              <a:off x="6755555" y="2673656"/>
              <a:ext cx="211057" cy="352671"/>
            </a:xfrm>
            <a:custGeom>
              <a:avLst/>
              <a:gdLst/>
              <a:ahLst/>
              <a:cxnLst/>
              <a:rect l="0" t="0" r="0" b="0"/>
              <a:pathLst>
                <a:path w="211057" h="352671">
                  <a:moveTo>
                    <a:pt x="197695" y="50494"/>
                  </a:moveTo>
                  <a:lnTo>
                    <a:pt x="197695" y="50494"/>
                  </a:lnTo>
                  <a:lnTo>
                    <a:pt x="196637" y="19059"/>
                  </a:lnTo>
                  <a:lnTo>
                    <a:pt x="192639" y="10770"/>
                  </a:lnTo>
                  <a:lnTo>
                    <a:pt x="179381" y="153"/>
                  </a:lnTo>
                  <a:lnTo>
                    <a:pt x="172786" y="0"/>
                  </a:lnTo>
                  <a:lnTo>
                    <a:pt x="156991" y="5475"/>
                  </a:lnTo>
                  <a:lnTo>
                    <a:pt x="130249" y="25513"/>
                  </a:lnTo>
                  <a:lnTo>
                    <a:pt x="93826" y="66216"/>
                  </a:lnTo>
                  <a:lnTo>
                    <a:pt x="62329" y="105301"/>
                  </a:lnTo>
                  <a:lnTo>
                    <a:pt x="35960" y="152925"/>
                  </a:lnTo>
                  <a:lnTo>
                    <a:pt x="17163" y="195046"/>
                  </a:lnTo>
                  <a:lnTo>
                    <a:pt x="4108" y="241913"/>
                  </a:lnTo>
                  <a:lnTo>
                    <a:pt x="0" y="287977"/>
                  </a:lnTo>
                  <a:lnTo>
                    <a:pt x="5651" y="321120"/>
                  </a:lnTo>
                  <a:lnTo>
                    <a:pt x="11095" y="334108"/>
                  </a:lnTo>
                  <a:lnTo>
                    <a:pt x="25509" y="343409"/>
                  </a:lnTo>
                  <a:lnTo>
                    <a:pt x="54602" y="351772"/>
                  </a:lnTo>
                  <a:lnTo>
                    <a:pt x="73773" y="352670"/>
                  </a:lnTo>
                  <a:lnTo>
                    <a:pt x="109128" y="344624"/>
                  </a:lnTo>
                  <a:lnTo>
                    <a:pt x="141865" y="327786"/>
                  </a:lnTo>
                  <a:lnTo>
                    <a:pt x="184553" y="296665"/>
                  </a:lnTo>
                  <a:lnTo>
                    <a:pt x="198858" y="285947"/>
                  </a:lnTo>
                  <a:lnTo>
                    <a:pt x="209799" y="271012"/>
                  </a:lnTo>
                  <a:lnTo>
                    <a:pt x="211056" y="265239"/>
                  </a:lnTo>
                  <a:lnTo>
                    <a:pt x="209630" y="253181"/>
                  </a:lnTo>
                  <a:lnTo>
                    <a:pt x="202878" y="234492"/>
                  </a:lnTo>
                  <a:lnTo>
                    <a:pt x="194354" y="224698"/>
                  </a:lnTo>
                  <a:lnTo>
                    <a:pt x="163163" y="204937"/>
                  </a:lnTo>
                  <a:lnTo>
                    <a:pt x="160915" y="205314"/>
                  </a:lnTo>
                  <a:lnTo>
                    <a:pt x="150070" y="212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"/>
            <p:cNvSpPr/>
            <p:nvPr>
              <p:custDataLst>
                <p:tags r:id="rId91"/>
              </p:custDataLst>
            </p:nvPr>
          </p:nvSpPr>
          <p:spPr>
            <a:xfrm>
              <a:off x="7058025" y="28765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/>
            <p:cNvSpPr/>
            <p:nvPr>
              <p:custDataLst>
                <p:tags r:id="rId92"/>
              </p:custDataLst>
            </p:nvPr>
          </p:nvSpPr>
          <p:spPr>
            <a:xfrm>
              <a:off x="7048500" y="28003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3"/>
            <p:cNvSpPr/>
            <p:nvPr>
              <p:custDataLst>
                <p:tags r:id="rId93"/>
              </p:custDataLst>
            </p:nvPr>
          </p:nvSpPr>
          <p:spPr>
            <a:xfrm>
              <a:off x="7162800" y="2819400"/>
              <a:ext cx="76201" cy="93725"/>
            </a:xfrm>
            <a:custGeom>
              <a:avLst/>
              <a:gdLst/>
              <a:ahLst/>
              <a:cxnLst/>
              <a:rect l="0" t="0" r="0" b="0"/>
              <a:pathLst>
                <a:path w="76201" h="93725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17610" y="53257"/>
                  </a:lnTo>
                  <a:lnTo>
                    <a:pt x="27125" y="90101"/>
                  </a:lnTo>
                  <a:lnTo>
                    <a:pt x="28666" y="91817"/>
                  </a:lnTo>
                  <a:lnTo>
                    <a:pt x="33203" y="93724"/>
                  </a:lnTo>
                  <a:lnTo>
                    <a:pt x="35893" y="93175"/>
                  </a:lnTo>
                  <a:lnTo>
                    <a:pt x="41705" y="89741"/>
                  </a:lnTo>
                  <a:lnTo>
                    <a:pt x="60606" y="71310"/>
                  </a:lnTo>
                  <a:lnTo>
                    <a:pt x="762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4"/>
            <p:cNvSpPr/>
            <p:nvPr>
              <p:custDataLst>
                <p:tags r:id="rId94"/>
              </p:custDataLst>
            </p:nvPr>
          </p:nvSpPr>
          <p:spPr>
            <a:xfrm>
              <a:off x="7267575" y="2799191"/>
              <a:ext cx="209551" cy="115460"/>
            </a:xfrm>
            <a:custGeom>
              <a:avLst/>
              <a:gdLst/>
              <a:ahLst/>
              <a:cxnLst/>
              <a:rect l="0" t="0" r="0" b="0"/>
              <a:pathLst>
                <a:path w="209551" h="115460">
                  <a:moveTo>
                    <a:pt x="0" y="67834"/>
                  </a:moveTo>
                  <a:lnTo>
                    <a:pt x="0" y="67834"/>
                  </a:lnTo>
                  <a:lnTo>
                    <a:pt x="5056" y="72890"/>
                  </a:lnTo>
                  <a:lnTo>
                    <a:pt x="10361" y="75373"/>
                  </a:lnTo>
                  <a:lnTo>
                    <a:pt x="17333" y="76967"/>
                  </a:lnTo>
                  <a:lnTo>
                    <a:pt x="45415" y="64067"/>
                  </a:lnTo>
                  <a:lnTo>
                    <a:pt x="54756" y="55224"/>
                  </a:lnTo>
                  <a:lnTo>
                    <a:pt x="69377" y="32300"/>
                  </a:lnTo>
                  <a:lnTo>
                    <a:pt x="74178" y="13679"/>
                  </a:lnTo>
                  <a:lnTo>
                    <a:pt x="73794" y="9505"/>
                  </a:lnTo>
                  <a:lnTo>
                    <a:pt x="72479" y="6723"/>
                  </a:lnTo>
                  <a:lnTo>
                    <a:pt x="70545" y="4869"/>
                  </a:lnTo>
                  <a:lnTo>
                    <a:pt x="62750" y="2808"/>
                  </a:lnTo>
                  <a:lnTo>
                    <a:pt x="57708" y="2258"/>
                  </a:lnTo>
                  <a:lnTo>
                    <a:pt x="53289" y="4008"/>
                  </a:lnTo>
                  <a:lnTo>
                    <a:pt x="45556" y="11598"/>
                  </a:lnTo>
                  <a:lnTo>
                    <a:pt x="35253" y="37883"/>
                  </a:lnTo>
                  <a:lnTo>
                    <a:pt x="34365" y="57698"/>
                  </a:lnTo>
                  <a:lnTo>
                    <a:pt x="37498" y="74971"/>
                  </a:lnTo>
                  <a:lnTo>
                    <a:pt x="45212" y="90644"/>
                  </a:lnTo>
                  <a:lnTo>
                    <a:pt x="51139" y="98433"/>
                  </a:lnTo>
                  <a:lnTo>
                    <a:pt x="56317" y="99875"/>
                  </a:lnTo>
                  <a:lnTo>
                    <a:pt x="70538" y="98655"/>
                  </a:lnTo>
                  <a:lnTo>
                    <a:pt x="81798" y="94585"/>
                  </a:lnTo>
                  <a:lnTo>
                    <a:pt x="102705" y="78292"/>
                  </a:lnTo>
                  <a:lnTo>
                    <a:pt x="118556" y="62295"/>
                  </a:lnTo>
                  <a:lnTo>
                    <a:pt x="122263" y="54316"/>
                  </a:lnTo>
                  <a:lnTo>
                    <a:pt x="122784" y="54588"/>
                  </a:lnTo>
                  <a:lnTo>
                    <a:pt x="123516" y="60029"/>
                  </a:lnTo>
                  <a:lnTo>
                    <a:pt x="123817" y="104802"/>
                  </a:lnTo>
                  <a:lnTo>
                    <a:pt x="123824" y="113354"/>
                  </a:lnTo>
                  <a:lnTo>
                    <a:pt x="124882" y="112997"/>
                  </a:lnTo>
                  <a:lnTo>
                    <a:pt x="128881" y="109779"/>
                  </a:lnTo>
                  <a:lnTo>
                    <a:pt x="143122" y="67818"/>
                  </a:lnTo>
                  <a:lnTo>
                    <a:pt x="152474" y="44898"/>
                  </a:lnTo>
                  <a:lnTo>
                    <a:pt x="174629" y="4107"/>
                  </a:lnTo>
                  <a:lnTo>
                    <a:pt x="177802" y="1008"/>
                  </a:lnTo>
                  <a:lnTo>
                    <a:pt x="180977" y="0"/>
                  </a:lnTo>
                  <a:lnTo>
                    <a:pt x="184152" y="386"/>
                  </a:lnTo>
                  <a:lnTo>
                    <a:pt x="190501" y="6460"/>
                  </a:lnTo>
                  <a:lnTo>
                    <a:pt x="200025" y="24602"/>
                  </a:lnTo>
                  <a:lnTo>
                    <a:pt x="207669" y="49064"/>
                  </a:lnTo>
                  <a:lnTo>
                    <a:pt x="209550" y="11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"/>
            <p:cNvSpPr/>
            <p:nvPr>
              <p:custDataLst>
                <p:tags r:id="rId95"/>
              </p:custDataLst>
            </p:nvPr>
          </p:nvSpPr>
          <p:spPr>
            <a:xfrm>
              <a:off x="7562850" y="2762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6"/>
            <p:cNvSpPr/>
            <p:nvPr>
              <p:custDataLst>
                <p:tags r:id="rId96"/>
              </p:custDataLst>
            </p:nvPr>
          </p:nvSpPr>
          <p:spPr>
            <a:xfrm>
              <a:off x="7594405" y="2905125"/>
              <a:ext cx="6546" cy="9526"/>
            </a:xfrm>
            <a:custGeom>
              <a:avLst/>
              <a:gdLst/>
              <a:ahLst/>
              <a:cxnLst/>
              <a:rect l="0" t="0" r="0" b="0"/>
              <a:pathLst>
                <a:path w="6546" h="9526">
                  <a:moveTo>
                    <a:pt x="6545" y="0"/>
                  </a:moveTo>
                  <a:lnTo>
                    <a:pt x="6545" y="0"/>
                  </a:lnTo>
                  <a:lnTo>
                    <a:pt x="1489" y="0"/>
                  </a:lnTo>
                  <a:lnTo>
                    <a:pt x="0" y="1058"/>
                  </a:lnTo>
                  <a:lnTo>
                    <a:pt x="654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4"/>
          <p:cNvGrpSpPr/>
          <p:nvPr/>
        </p:nvGrpSpPr>
        <p:grpSpPr>
          <a:xfrm>
            <a:off x="8153400" y="2643437"/>
            <a:ext cx="561976" cy="321479"/>
            <a:chOff x="8153400" y="2643437"/>
            <a:chExt cx="561976" cy="321479"/>
          </a:xfrm>
        </p:grpSpPr>
        <p:sp>
          <p:nvSpPr>
            <p:cNvPr id="78" name="SMARTInkShape-67"/>
            <p:cNvSpPr/>
            <p:nvPr>
              <p:custDataLst>
                <p:tags r:id="rId87"/>
              </p:custDataLst>
            </p:nvPr>
          </p:nvSpPr>
          <p:spPr>
            <a:xfrm>
              <a:off x="8153400" y="2643437"/>
              <a:ext cx="169775" cy="321479"/>
            </a:xfrm>
            <a:custGeom>
              <a:avLst/>
              <a:gdLst/>
              <a:ahLst/>
              <a:cxnLst/>
              <a:rect l="0" t="0" r="0" b="0"/>
              <a:pathLst>
                <a:path w="169775" h="321479">
                  <a:moveTo>
                    <a:pt x="0" y="71188"/>
                  </a:moveTo>
                  <a:lnTo>
                    <a:pt x="0" y="71188"/>
                  </a:lnTo>
                  <a:lnTo>
                    <a:pt x="5056" y="76244"/>
                  </a:lnTo>
                  <a:lnTo>
                    <a:pt x="13257" y="99615"/>
                  </a:lnTo>
                  <a:lnTo>
                    <a:pt x="17905" y="145438"/>
                  </a:lnTo>
                  <a:lnTo>
                    <a:pt x="18824" y="189610"/>
                  </a:lnTo>
                  <a:lnTo>
                    <a:pt x="19006" y="229459"/>
                  </a:lnTo>
                  <a:lnTo>
                    <a:pt x="19041" y="275979"/>
                  </a:lnTo>
                  <a:lnTo>
                    <a:pt x="19049" y="299449"/>
                  </a:lnTo>
                  <a:lnTo>
                    <a:pt x="19050" y="263015"/>
                  </a:lnTo>
                  <a:lnTo>
                    <a:pt x="19050" y="216206"/>
                  </a:lnTo>
                  <a:lnTo>
                    <a:pt x="24106" y="170954"/>
                  </a:lnTo>
                  <a:lnTo>
                    <a:pt x="27250" y="127441"/>
                  </a:lnTo>
                  <a:lnTo>
                    <a:pt x="33239" y="82681"/>
                  </a:lnTo>
                  <a:lnTo>
                    <a:pt x="36660" y="40962"/>
                  </a:lnTo>
                  <a:lnTo>
                    <a:pt x="43104" y="20360"/>
                  </a:lnTo>
                  <a:lnTo>
                    <a:pt x="51966" y="6264"/>
                  </a:lnTo>
                  <a:lnTo>
                    <a:pt x="59432" y="0"/>
                  </a:lnTo>
                  <a:lnTo>
                    <a:pt x="71923" y="38"/>
                  </a:lnTo>
                  <a:lnTo>
                    <a:pt x="79698" y="1529"/>
                  </a:lnTo>
                  <a:lnTo>
                    <a:pt x="93983" y="11654"/>
                  </a:lnTo>
                  <a:lnTo>
                    <a:pt x="126833" y="48649"/>
                  </a:lnTo>
                  <a:lnTo>
                    <a:pt x="146000" y="87558"/>
                  </a:lnTo>
                  <a:lnTo>
                    <a:pt x="162968" y="129425"/>
                  </a:lnTo>
                  <a:lnTo>
                    <a:pt x="169774" y="172611"/>
                  </a:lnTo>
                  <a:lnTo>
                    <a:pt x="168131" y="215892"/>
                  </a:lnTo>
                  <a:lnTo>
                    <a:pt x="161508" y="245567"/>
                  </a:lnTo>
                  <a:lnTo>
                    <a:pt x="137031" y="290645"/>
                  </a:lnTo>
                  <a:lnTo>
                    <a:pt x="132629" y="296868"/>
                  </a:lnTo>
                  <a:lnTo>
                    <a:pt x="116449" y="306604"/>
                  </a:lnTo>
                  <a:lnTo>
                    <a:pt x="71568" y="321478"/>
                  </a:lnTo>
                  <a:lnTo>
                    <a:pt x="19050" y="31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8"/>
            <p:cNvSpPr/>
            <p:nvPr>
              <p:custDataLst>
                <p:tags r:id="rId88"/>
              </p:custDataLst>
            </p:nvPr>
          </p:nvSpPr>
          <p:spPr>
            <a:xfrm>
              <a:off x="8548394" y="2771775"/>
              <a:ext cx="90782" cy="1"/>
            </a:xfrm>
            <a:custGeom>
              <a:avLst/>
              <a:gdLst/>
              <a:ahLst/>
              <a:cxnLst/>
              <a:rect l="0" t="0" r="0" b="0"/>
              <a:pathLst>
                <a:path w="90782" h="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40752" y="0"/>
                  </a:lnTo>
                  <a:lnTo>
                    <a:pt x="90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"/>
            <p:cNvSpPr/>
            <p:nvPr>
              <p:custDataLst>
                <p:tags r:id="rId89"/>
              </p:custDataLst>
            </p:nvPr>
          </p:nvSpPr>
          <p:spPr>
            <a:xfrm>
              <a:off x="8586946" y="2857500"/>
              <a:ext cx="128430" cy="26744"/>
            </a:xfrm>
            <a:custGeom>
              <a:avLst/>
              <a:gdLst/>
              <a:ahLst/>
              <a:cxnLst/>
              <a:rect l="0" t="0" r="0" b="0"/>
              <a:pathLst>
                <a:path w="128430" h="26744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6246"/>
                  </a:lnTo>
                  <a:lnTo>
                    <a:pt x="476" y="19297"/>
                  </a:lnTo>
                  <a:lnTo>
                    <a:pt x="1851" y="22390"/>
                  </a:lnTo>
                  <a:lnTo>
                    <a:pt x="5944" y="24452"/>
                  </a:lnTo>
                  <a:lnTo>
                    <a:pt x="18957" y="26743"/>
                  </a:lnTo>
                  <a:lnTo>
                    <a:pt x="60787" y="20609"/>
                  </a:lnTo>
                  <a:lnTo>
                    <a:pt x="128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5"/>
          <p:cNvGrpSpPr/>
          <p:nvPr/>
        </p:nvGrpSpPr>
        <p:grpSpPr>
          <a:xfrm>
            <a:off x="8974144" y="2548746"/>
            <a:ext cx="446082" cy="508780"/>
            <a:chOff x="8974144" y="2548746"/>
            <a:chExt cx="446082" cy="508780"/>
          </a:xfrm>
        </p:grpSpPr>
        <p:sp>
          <p:nvSpPr>
            <p:cNvPr id="82" name="SMARTInkShape-70"/>
            <p:cNvSpPr/>
            <p:nvPr>
              <p:custDataLst>
                <p:tags r:id="rId85"/>
              </p:custDataLst>
            </p:nvPr>
          </p:nvSpPr>
          <p:spPr>
            <a:xfrm>
              <a:off x="8974144" y="2548746"/>
              <a:ext cx="160332" cy="508780"/>
            </a:xfrm>
            <a:custGeom>
              <a:avLst/>
              <a:gdLst/>
              <a:ahLst/>
              <a:cxnLst/>
              <a:rect l="0" t="0" r="0" b="0"/>
              <a:pathLst>
                <a:path w="160332" h="508780">
                  <a:moveTo>
                    <a:pt x="160331" y="23004"/>
                  </a:moveTo>
                  <a:lnTo>
                    <a:pt x="160331" y="23004"/>
                  </a:lnTo>
                  <a:lnTo>
                    <a:pt x="160331" y="17948"/>
                  </a:lnTo>
                  <a:lnTo>
                    <a:pt x="157509" y="12643"/>
                  </a:lnTo>
                  <a:lnTo>
                    <a:pt x="147074" y="614"/>
                  </a:lnTo>
                  <a:lnTo>
                    <a:pt x="132568" y="0"/>
                  </a:lnTo>
                  <a:lnTo>
                    <a:pt x="93816" y="8229"/>
                  </a:lnTo>
                  <a:lnTo>
                    <a:pt x="70185" y="22037"/>
                  </a:lnTo>
                  <a:lnTo>
                    <a:pt x="54834" y="39533"/>
                  </a:lnTo>
                  <a:lnTo>
                    <a:pt x="43582" y="58123"/>
                  </a:lnTo>
                  <a:lnTo>
                    <a:pt x="38604" y="82093"/>
                  </a:lnTo>
                  <a:lnTo>
                    <a:pt x="44320" y="125212"/>
                  </a:lnTo>
                  <a:lnTo>
                    <a:pt x="44891" y="132418"/>
                  </a:lnTo>
                  <a:lnTo>
                    <a:pt x="53990" y="146068"/>
                  </a:lnTo>
                  <a:lnTo>
                    <a:pt x="65443" y="158133"/>
                  </a:lnTo>
                  <a:lnTo>
                    <a:pt x="91970" y="205384"/>
                  </a:lnTo>
                  <a:lnTo>
                    <a:pt x="99859" y="232970"/>
                  </a:lnTo>
                  <a:lnTo>
                    <a:pt x="100966" y="242357"/>
                  </a:lnTo>
                  <a:lnTo>
                    <a:pt x="96552" y="258431"/>
                  </a:lnTo>
                  <a:lnTo>
                    <a:pt x="66544" y="305421"/>
                  </a:lnTo>
                  <a:lnTo>
                    <a:pt x="34385" y="342025"/>
                  </a:lnTo>
                  <a:lnTo>
                    <a:pt x="11012" y="385198"/>
                  </a:lnTo>
                  <a:lnTo>
                    <a:pt x="1993" y="408913"/>
                  </a:lnTo>
                  <a:lnTo>
                    <a:pt x="0" y="425235"/>
                  </a:lnTo>
                  <a:lnTo>
                    <a:pt x="4759" y="443074"/>
                  </a:lnTo>
                  <a:lnTo>
                    <a:pt x="20005" y="475339"/>
                  </a:lnTo>
                  <a:lnTo>
                    <a:pt x="32347" y="486156"/>
                  </a:lnTo>
                  <a:lnTo>
                    <a:pt x="66141" y="501723"/>
                  </a:lnTo>
                  <a:lnTo>
                    <a:pt x="107819" y="507385"/>
                  </a:lnTo>
                  <a:lnTo>
                    <a:pt x="131756" y="50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/>
            <p:cNvSpPr/>
            <p:nvPr>
              <p:custDataLst>
                <p:tags r:id="rId86"/>
              </p:custDataLst>
            </p:nvPr>
          </p:nvSpPr>
          <p:spPr>
            <a:xfrm>
              <a:off x="9401175" y="2971800"/>
              <a:ext cx="19051" cy="14131"/>
            </a:xfrm>
            <a:custGeom>
              <a:avLst/>
              <a:gdLst/>
              <a:ahLst/>
              <a:cxnLst/>
              <a:rect l="0" t="0" r="0" b="0"/>
              <a:pathLst>
                <a:path w="19051" h="14131">
                  <a:moveTo>
                    <a:pt x="0" y="0"/>
                  </a:moveTo>
                  <a:lnTo>
                    <a:pt x="0" y="0"/>
                  </a:lnTo>
                  <a:lnTo>
                    <a:pt x="0" y="14130"/>
                  </a:lnTo>
                  <a:lnTo>
                    <a:pt x="0" y="122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72"/>
          <p:cNvSpPr/>
          <p:nvPr>
            <p:custDataLst>
              <p:tags r:id="rId2"/>
            </p:custDataLst>
          </p:nvPr>
        </p:nvSpPr>
        <p:spPr>
          <a:xfrm>
            <a:off x="9725025" y="2990850"/>
            <a:ext cx="114301" cy="9526"/>
          </a:xfrm>
          <a:custGeom>
            <a:avLst/>
            <a:gdLst/>
            <a:ahLst/>
            <a:cxnLst/>
            <a:rect l="0" t="0" r="0" b="0"/>
            <a:pathLst>
              <a:path w="114301" h="9526">
                <a:moveTo>
                  <a:pt x="0" y="0"/>
                </a:moveTo>
                <a:lnTo>
                  <a:pt x="0" y="0"/>
                </a:lnTo>
                <a:lnTo>
                  <a:pt x="10113" y="5056"/>
                </a:lnTo>
                <a:lnTo>
                  <a:pt x="56496" y="8936"/>
                </a:lnTo>
                <a:lnTo>
                  <a:pt x="1143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Shape-73"/>
          <p:cNvSpPr/>
          <p:nvPr>
            <p:custDataLst>
              <p:tags r:id="rId3"/>
            </p:custDataLst>
          </p:nvPr>
        </p:nvSpPr>
        <p:spPr>
          <a:xfrm>
            <a:off x="10334625" y="2592516"/>
            <a:ext cx="200687" cy="607885"/>
          </a:xfrm>
          <a:custGeom>
            <a:avLst/>
            <a:gdLst/>
            <a:ahLst/>
            <a:cxnLst/>
            <a:rect l="0" t="0" r="0" b="0"/>
            <a:pathLst>
              <a:path w="200687" h="607885">
                <a:moveTo>
                  <a:pt x="66675" y="17334"/>
                </a:moveTo>
                <a:lnTo>
                  <a:pt x="66675" y="17334"/>
                </a:lnTo>
                <a:lnTo>
                  <a:pt x="66675" y="12278"/>
                </a:lnTo>
                <a:lnTo>
                  <a:pt x="69499" y="6973"/>
                </a:lnTo>
                <a:lnTo>
                  <a:pt x="71732" y="4077"/>
                </a:lnTo>
                <a:lnTo>
                  <a:pt x="79859" y="858"/>
                </a:lnTo>
                <a:lnTo>
                  <a:pt x="84989" y="0"/>
                </a:lnTo>
                <a:lnTo>
                  <a:pt x="124982" y="8871"/>
                </a:lnTo>
                <a:lnTo>
                  <a:pt x="157097" y="20719"/>
                </a:lnTo>
                <a:lnTo>
                  <a:pt x="177310" y="35152"/>
                </a:lnTo>
                <a:lnTo>
                  <a:pt x="196704" y="57891"/>
                </a:lnTo>
                <a:lnTo>
                  <a:pt x="199928" y="66597"/>
                </a:lnTo>
                <a:lnTo>
                  <a:pt x="200686" y="84737"/>
                </a:lnTo>
                <a:lnTo>
                  <a:pt x="195166" y="107743"/>
                </a:lnTo>
                <a:lnTo>
                  <a:pt x="175154" y="148630"/>
                </a:lnTo>
                <a:lnTo>
                  <a:pt x="137464" y="193503"/>
                </a:lnTo>
                <a:lnTo>
                  <a:pt x="102461" y="231253"/>
                </a:lnTo>
                <a:lnTo>
                  <a:pt x="91155" y="256753"/>
                </a:lnTo>
                <a:lnTo>
                  <a:pt x="86440" y="303255"/>
                </a:lnTo>
                <a:lnTo>
                  <a:pt x="100016" y="347763"/>
                </a:lnTo>
                <a:lnTo>
                  <a:pt x="116808" y="391050"/>
                </a:lnTo>
                <a:lnTo>
                  <a:pt x="137718" y="432966"/>
                </a:lnTo>
                <a:lnTo>
                  <a:pt x="140288" y="464569"/>
                </a:lnTo>
                <a:lnTo>
                  <a:pt x="134473" y="510525"/>
                </a:lnTo>
                <a:lnTo>
                  <a:pt x="128205" y="522633"/>
                </a:lnTo>
                <a:lnTo>
                  <a:pt x="96693" y="563123"/>
                </a:lnTo>
                <a:lnTo>
                  <a:pt x="62492" y="588812"/>
                </a:lnTo>
                <a:lnTo>
                  <a:pt x="28807" y="603019"/>
                </a:lnTo>
                <a:lnTo>
                  <a:pt x="0" y="6078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18"/>
          <p:cNvGrpSpPr/>
          <p:nvPr/>
        </p:nvGrpSpPr>
        <p:grpSpPr>
          <a:xfrm>
            <a:off x="6764211" y="3792817"/>
            <a:ext cx="317921" cy="287484"/>
            <a:chOff x="6764211" y="3792817"/>
            <a:chExt cx="317921" cy="287484"/>
          </a:xfrm>
        </p:grpSpPr>
        <p:sp>
          <p:nvSpPr>
            <p:cNvPr id="87" name="SMARTInkShape-74"/>
            <p:cNvSpPr/>
            <p:nvPr>
              <p:custDataLst>
                <p:tags r:id="rId82"/>
              </p:custDataLst>
            </p:nvPr>
          </p:nvSpPr>
          <p:spPr>
            <a:xfrm>
              <a:off x="6764211" y="3792817"/>
              <a:ext cx="150940" cy="287484"/>
            </a:xfrm>
            <a:custGeom>
              <a:avLst/>
              <a:gdLst/>
              <a:ahLst/>
              <a:cxnLst/>
              <a:rect l="0" t="0" r="0" b="0"/>
              <a:pathLst>
                <a:path w="150940" h="287484">
                  <a:moveTo>
                    <a:pt x="122364" y="36233"/>
                  </a:moveTo>
                  <a:lnTo>
                    <a:pt x="122364" y="36233"/>
                  </a:lnTo>
                  <a:lnTo>
                    <a:pt x="117308" y="31176"/>
                  </a:lnTo>
                  <a:lnTo>
                    <a:pt x="114826" y="25872"/>
                  </a:lnTo>
                  <a:lnTo>
                    <a:pt x="112043" y="10723"/>
                  </a:lnTo>
                  <a:lnTo>
                    <a:pt x="107899" y="4434"/>
                  </a:lnTo>
                  <a:lnTo>
                    <a:pt x="102530" y="934"/>
                  </a:lnTo>
                  <a:lnTo>
                    <a:pt x="99616" y="0"/>
                  </a:lnTo>
                  <a:lnTo>
                    <a:pt x="96616" y="436"/>
                  </a:lnTo>
                  <a:lnTo>
                    <a:pt x="90459" y="3743"/>
                  </a:lnTo>
                  <a:lnTo>
                    <a:pt x="63350" y="28773"/>
                  </a:lnTo>
                  <a:lnTo>
                    <a:pt x="41993" y="66235"/>
                  </a:lnTo>
                  <a:lnTo>
                    <a:pt x="24703" y="105212"/>
                  </a:lnTo>
                  <a:lnTo>
                    <a:pt x="8841" y="147421"/>
                  </a:lnTo>
                  <a:lnTo>
                    <a:pt x="1592" y="187711"/>
                  </a:lnTo>
                  <a:lnTo>
                    <a:pt x="0" y="231316"/>
                  </a:lnTo>
                  <a:lnTo>
                    <a:pt x="3774" y="247820"/>
                  </a:lnTo>
                  <a:lnTo>
                    <a:pt x="16905" y="269905"/>
                  </a:lnTo>
                  <a:lnTo>
                    <a:pt x="25399" y="277671"/>
                  </a:lnTo>
                  <a:lnTo>
                    <a:pt x="29146" y="279741"/>
                  </a:lnTo>
                  <a:lnTo>
                    <a:pt x="49588" y="282656"/>
                  </a:lnTo>
                  <a:lnTo>
                    <a:pt x="75754" y="278463"/>
                  </a:lnTo>
                  <a:lnTo>
                    <a:pt x="98558" y="265461"/>
                  </a:lnTo>
                  <a:lnTo>
                    <a:pt x="118721" y="243147"/>
                  </a:lnTo>
                  <a:lnTo>
                    <a:pt x="126036" y="228384"/>
                  </a:lnTo>
                  <a:lnTo>
                    <a:pt x="136606" y="185479"/>
                  </a:lnTo>
                  <a:lnTo>
                    <a:pt x="133134" y="138073"/>
                  </a:lnTo>
                  <a:lnTo>
                    <a:pt x="130326" y="119595"/>
                  </a:lnTo>
                  <a:lnTo>
                    <a:pt x="111276" y="76061"/>
                  </a:lnTo>
                  <a:lnTo>
                    <a:pt x="92186" y="46688"/>
                  </a:lnTo>
                  <a:lnTo>
                    <a:pt x="71442" y="34274"/>
                  </a:lnTo>
                  <a:lnTo>
                    <a:pt x="50244" y="28950"/>
                  </a:lnTo>
                  <a:lnTo>
                    <a:pt x="39863" y="30527"/>
                  </a:lnTo>
                  <a:lnTo>
                    <a:pt x="35613" y="32429"/>
                  </a:lnTo>
                  <a:lnTo>
                    <a:pt x="32780" y="35814"/>
                  </a:lnTo>
                  <a:lnTo>
                    <a:pt x="29632" y="45219"/>
                  </a:lnTo>
                  <a:lnTo>
                    <a:pt x="31056" y="56455"/>
                  </a:lnTo>
                  <a:lnTo>
                    <a:pt x="46510" y="101025"/>
                  </a:lnTo>
                  <a:lnTo>
                    <a:pt x="54784" y="115829"/>
                  </a:lnTo>
                  <a:lnTo>
                    <a:pt x="95408" y="162277"/>
                  </a:lnTo>
                  <a:lnTo>
                    <a:pt x="129626" y="207627"/>
                  </a:lnTo>
                  <a:lnTo>
                    <a:pt x="136175" y="220358"/>
                  </a:lnTo>
                  <a:lnTo>
                    <a:pt x="147500" y="263968"/>
                  </a:lnTo>
                  <a:lnTo>
                    <a:pt x="150637" y="287483"/>
                  </a:lnTo>
                  <a:lnTo>
                    <a:pt x="150939" y="28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/>
            <p:cNvSpPr/>
            <p:nvPr>
              <p:custDataLst>
                <p:tags r:id="rId83"/>
              </p:custDataLst>
            </p:nvPr>
          </p:nvSpPr>
          <p:spPr>
            <a:xfrm>
              <a:off x="7052538" y="3838575"/>
              <a:ext cx="5488" cy="19051"/>
            </a:xfrm>
            <a:custGeom>
              <a:avLst/>
              <a:gdLst/>
              <a:ahLst/>
              <a:cxnLst/>
              <a:rect l="0" t="0" r="0" b="0"/>
              <a:pathLst>
                <a:path w="5488" h="19051">
                  <a:moveTo>
                    <a:pt x="5487" y="0"/>
                  </a:moveTo>
                  <a:lnTo>
                    <a:pt x="5487" y="0"/>
                  </a:lnTo>
                  <a:lnTo>
                    <a:pt x="431" y="5057"/>
                  </a:lnTo>
                  <a:lnTo>
                    <a:pt x="0" y="7605"/>
                  </a:lnTo>
                  <a:lnTo>
                    <a:pt x="548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/>
            <p:cNvSpPr/>
            <p:nvPr>
              <p:custDataLst>
                <p:tags r:id="rId84"/>
              </p:custDataLst>
            </p:nvPr>
          </p:nvSpPr>
          <p:spPr>
            <a:xfrm>
              <a:off x="7067550" y="3981450"/>
              <a:ext cx="14582" cy="19051"/>
            </a:xfrm>
            <a:custGeom>
              <a:avLst/>
              <a:gdLst/>
              <a:ahLst/>
              <a:cxnLst/>
              <a:rect l="0" t="0" r="0" b="0"/>
              <a:pathLst>
                <a:path w="14582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4581" y="13257"/>
                  </a:lnTo>
                  <a:lnTo>
                    <a:pt x="13953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9"/>
          <p:cNvGrpSpPr/>
          <p:nvPr/>
        </p:nvGrpSpPr>
        <p:grpSpPr>
          <a:xfrm>
            <a:off x="7334250" y="3714750"/>
            <a:ext cx="533401" cy="253481"/>
            <a:chOff x="7334250" y="3714750"/>
            <a:chExt cx="533401" cy="253481"/>
          </a:xfrm>
        </p:grpSpPr>
        <p:sp>
          <p:nvSpPr>
            <p:cNvPr id="91" name="SMARTInkShape-77"/>
            <p:cNvSpPr/>
            <p:nvPr>
              <p:custDataLst>
                <p:tags r:id="rId78"/>
              </p:custDataLst>
            </p:nvPr>
          </p:nvSpPr>
          <p:spPr>
            <a:xfrm>
              <a:off x="7334250" y="3762768"/>
              <a:ext cx="152282" cy="205463"/>
            </a:xfrm>
            <a:custGeom>
              <a:avLst/>
              <a:gdLst/>
              <a:ahLst/>
              <a:cxnLst/>
              <a:rect l="0" t="0" r="0" b="0"/>
              <a:pathLst>
                <a:path w="152282" h="20546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2822" y="18487"/>
                  </a:lnTo>
                  <a:lnTo>
                    <a:pt x="8200" y="56723"/>
                  </a:lnTo>
                  <a:lnTo>
                    <a:pt x="9132" y="95435"/>
                  </a:lnTo>
                  <a:lnTo>
                    <a:pt x="12296" y="135751"/>
                  </a:lnTo>
                  <a:lnTo>
                    <a:pt x="18165" y="152190"/>
                  </a:lnTo>
                  <a:lnTo>
                    <a:pt x="32310" y="171229"/>
                  </a:lnTo>
                  <a:lnTo>
                    <a:pt x="40113" y="176425"/>
                  </a:lnTo>
                  <a:lnTo>
                    <a:pt x="43676" y="176752"/>
                  </a:lnTo>
                  <a:lnTo>
                    <a:pt x="50456" y="174294"/>
                  </a:lnTo>
                  <a:lnTo>
                    <a:pt x="60223" y="161904"/>
                  </a:lnTo>
                  <a:lnTo>
                    <a:pt x="66460" y="147416"/>
                  </a:lnTo>
                  <a:lnTo>
                    <a:pt x="68648" y="145771"/>
                  </a:lnTo>
                  <a:lnTo>
                    <a:pt x="71165" y="144675"/>
                  </a:lnTo>
                  <a:lnTo>
                    <a:pt x="72843" y="145002"/>
                  </a:lnTo>
                  <a:lnTo>
                    <a:pt x="73962" y="146279"/>
                  </a:lnTo>
                  <a:lnTo>
                    <a:pt x="83542" y="172226"/>
                  </a:lnTo>
                  <a:lnTo>
                    <a:pt x="87901" y="190454"/>
                  </a:lnTo>
                  <a:lnTo>
                    <a:pt x="90350" y="196688"/>
                  </a:lnTo>
                  <a:lnTo>
                    <a:pt x="94100" y="200845"/>
                  </a:lnTo>
                  <a:lnTo>
                    <a:pt x="103911" y="205462"/>
                  </a:lnTo>
                  <a:lnTo>
                    <a:pt x="115327" y="204693"/>
                  </a:lnTo>
                  <a:lnTo>
                    <a:pt x="121335" y="203006"/>
                  </a:lnTo>
                  <a:lnTo>
                    <a:pt x="130832" y="195487"/>
                  </a:lnTo>
                  <a:lnTo>
                    <a:pt x="138581" y="184032"/>
                  </a:lnTo>
                  <a:lnTo>
                    <a:pt x="149357" y="156451"/>
                  </a:lnTo>
                  <a:lnTo>
                    <a:pt x="151799" y="119959"/>
                  </a:lnTo>
                  <a:lnTo>
                    <a:pt x="152281" y="75944"/>
                  </a:lnTo>
                  <a:lnTo>
                    <a:pt x="151307" y="43157"/>
                  </a:lnTo>
                  <a:lnTo>
                    <a:pt x="142875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8"/>
            <p:cNvSpPr/>
            <p:nvPr>
              <p:custDataLst>
                <p:tags r:id="rId79"/>
              </p:custDataLst>
            </p:nvPr>
          </p:nvSpPr>
          <p:spPr>
            <a:xfrm>
              <a:off x="7566913" y="3714750"/>
              <a:ext cx="72138" cy="219076"/>
            </a:xfrm>
            <a:custGeom>
              <a:avLst/>
              <a:gdLst/>
              <a:ahLst/>
              <a:cxnLst/>
              <a:rect l="0" t="0" r="0" b="0"/>
              <a:pathLst>
                <a:path w="72138" h="219076">
                  <a:moveTo>
                    <a:pt x="14987" y="0"/>
                  </a:moveTo>
                  <a:lnTo>
                    <a:pt x="14987" y="0"/>
                  </a:lnTo>
                  <a:lnTo>
                    <a:pt x="20043" y="0"/>
                  </a:lnTo>
                  <a:lnTo>
                    <a:pt x="21532" y="1058"/>
                  </a:lnTo>
                  <a:lnTo>
                    <a:pt x="22525" y="2822"/>
                  </a:lnTo>
                  <a:lnTo>
                    <a:pt x="23187" y="5057"/>
                  </a:lnTo>
                  <a:lnTo>
                    <a:pt x="16195" y="50817"/>
                  </a:lnTo>
                  <a:lnTo>
                    <a:pt x="8680" y="95057"/>
                  </a:lnTo>
                  <a:lnTo>
                    <a:pt x="5886" y="140798"/>
                  </a:lnTo>
                  <a:lnTo>
                    <a:pt x="2696" y="179134"/>
                  </a:lnTo>
                  <a:lnTo>
                    <a:pt x="0" y="189681"/>
                  </a:lnTo>
                  <a:lnTo>
                    <a:pt x="762" y="191013"/>
                  </a:lnTo>
                  <a:lnTo>
                    <a:pt x="2328" y="190842"/>
                  </a:lnTo>
                  <a:lnTo>
                    <a:pt x="3373" y="189669"/>
                  </a:lnTo>
                  <a:lnTo>
                    <a:pt x="18638" y="146660"/>
                  </a:lnTo>
                  <a:lnTo>
                    <a:pt x="32198" y="126317"/>
                  </a:lnTo>
                  <a:lnTo>
                    <a:pt x="33869" y="127603"/>
                  </a:lnTo>
                  <a:lnTo>
                    <a:pt x="41278" y="140584"/>
                  </a:lnTo>
                  <a:lnTo>
                    <a:pt x="56379" y="181928"/>
                  </a:lnTo>
                  <a:lnTo>
                    <a:pt x="7213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9"/>
            <p:cNvSpPr/>
            <p:nvPr>
              <p:custDataLst>
                <p:tags r:id="rId80"/>
              </p:custDataLst>
            </p:nvPr>
          </p:nvSpPr>
          <p:spPr>
            <a:xfrm>
              <a:off x="7688908" y="3715855"/>
              <a:ext cx="178743" cy="211759"/>
            </a:xfrm>
            <a:custGeom>
              <a:avLst/>
              <a:gdLst/>
              <a:ahLst/>
              <a:cxnLst/>
              <a:rect l="0" t="0" r="0" b="0"/>
              <a:pathLst>
                <a:path w="178743" h="211759">
                  <a:moveTo>
                    <a:pt x="35867" y="160820"/>
                  </a:moveTo>
                  <a:lnTo>
                    <a:pt x="35867" y="160820"/>
                  </a:lnTo>
                  <a:lnTo>
                    <a:pt x="40923" y="155763"/>
                  </a:lnTo>
                  <a:lnTo>
                    <a:pt x="43405" y="150459"/>
                  </a:lnTo>
                  <a:lnTo>
                    <a:pt x="44067" y="147563"/>
                  </a:lnTo>
                  <a:lnTo>
                    <a:pt x="43451" y="144573"/>
                  </a:lnTo>
                  <a:lnTo>
                    <a:pt x="37075" y="134077"/>
                  </a:lnTo>
                  <a:lnTo>
                    <a:pt x="33581" y="133060"/>
                  </a:lnTo>
                  <a:lnTo>
                    <a:pt x="31168" y="132788"/>
                  </a:lnTo>
                  <a:lnTo>
                    <a:pt x="17659" y="137462"/>
                  </a:lnTo>
                  <a:lnTo>
                    <a:pt x="9077" y="145500"/>
                  </a:lnTo>
                  <a:lnTo>
                    <a:pt x="2794" y="156128"/>
                  </a:lnTo>
                  <a:lnTo>
                    <a:pt x="0" y="167906"/>
                  </a:lnTo>
                  <a:lnTo>
                    <a:pt x="315" y="171894"/>
                  </a:lnTo>
                  <a:lnTo>
                    <a:pt x="1582" y="174553"/>
                  </a:lnTo>
                  <a:lnTo>
                    <a:pt x="3486" y="176326"/>
                  </a:lnTo>
                  <a:lnTo>
                    <a:pt x="11244" y="178295"/>
                  </a:lnTo>
                  <a:lnTo>
                    <a:pt x="16277" y="178820"/>
                  </a:lnTo>
                  <a:lnTo>
                    <a:pt x="24691" y="176581"/>
                  </a:lnTo>
                  <a:lnTo>
                    <a:pt x="33659" y="171577"/>
                  </a:lnTo>
                  <a:lnTo>
                    <a:pt x="34395" y="170108"/>
                  </a:lnTo>
                  <a:lnTo>
                    <a:pt x="35672" y="162252"/>
                  </a:lnTo>
                  <a:lnTo>
                    <a:pt x="35809" y="171357"/>
                  </a:lnTo>
                  <a:lnTo>
                    <a:pt x="38664" y="178909"/>
                  </a:lnTo>
                  <a:lnTo>
                    <a:pt x="53169" y="202164"/>
                  </a:lnTo>
                  <a:lnTo>
                    <a:pt x="63312" y="210240"/>
                  </a:lnTo>
                  <a:lnTo>
                    <a:pt x="67922" y="211758"/>
                  </a:lnTo>
                  <a:lnTo>
                    <a:pt x="72053" y="211712"/>
                  </a:lnTo>
                  <a:lnTo>
                    <a:pt x="75865" y="210623"/>
                  </a:lnTo>
                  <a:lnTo>
                    <a:pt x="91346" y="188864"/>
                  </a:lnTo>
                  <a:lnTo>
                    <a:pt x="107935" y="150132"/>
                  </a:lnTo>
                  <a:lnTo>
                    <a:pt x="121403" y="102813"/>
                  </a:lnTo>
                  <a:lnTo>
                    <a:pt x="134255" y="62814"/>
                  </a:lnTo>
                  <a:lnTo>
                    <a:pt x="139801" y="17582"/>
                  </a:lnTo>
                  <a:lnTo>
                    <a:pt x="139210" y="2967"/>
                  </a:lnTo>
                  <a:lnTo>
                    <a:pt x="137570" y="551"/>
                  </a:lnTo>
                  <a:lnTo>
                    <a:pt x="135419" y="0"/>
                  </a:lnTo>
                  <a:lnTo>
                    <a:pt x="132927" y="1748"/>
                  </a:lnTo>
                  <a:lnTo>
                    <a:pt x="127336" y="9335"/>
                  </a:lnTo>
                  <a:lnTo>
                    <a:pt x="122349" y="52611"/>
                  </a:lnTo>
                  <a:lnTo>
                    <a:pt x="121742" y="90880"/>
                  </a:lnTo>
                  <a:lnTo>
                    <a:pt x="129225" y="136029"/>
                  </a:lnTo>
                  <a:lnTo>
                    <a:pt x="148163" y="180259"/>
                  </a:lnTo>
                  <a:lnTo>
                    <a:pt x="163096" y="199153"/>
                  </a:lnTo>
                  <a:lnTo>
                    <a:pt x="178742" y="208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0"/>
            <p:cNvSpPr/>
            <p:nvPr>
              <p:custDataLst>
                <p:tags r:id="rId81"/>
              </p:custDataLst>
            </p:nvPr>
          </p:nvSpPr>
          <p:spPr>
            <a:xfrm>
              <a:off x="7777999" y="3810000"/>
              <a:ext cx="70602" cy="28576"/>
            </a:xfrm>
            <a:custGeom>
              <a:avLst/>
              <a:gdLst/>
              <a:ahLst/>
              <a:cxnLst/>
              <a:rect l="0" t="0" r="0" b="0"/>
              <a:pathLst>
                <a:path w="70602" h="28576">
                  <a:moveTo>
                    <a:pt x="51551" y="28575"/>
                  </a:moveTo>
                  <a:lnTo>
                    <a:pt x="51551" y="28575"/>
                  </a:lnTo>
                  <a:lnTo>
                    <a:pt x="15778" y="12100"/>
                  </a:lnTo>
                  <a:lnTo>
                    <a:pt x="8136" y="9611"/>
                  </a:lnTo>
                  <a:lnTo>
                    <a:pt x="1211" y="4977"/>
                  </a:lnTo>
                  <a:lnTo>
                    <a:pt x="0" y="3318"/>
                  </a:lnTo>
                  <a:lnTo>
                    <a:pt x="250" y="2212"/>
                  </a:lnTo>
                  <a:lnTo>
                    <a:pt x="1476" y="1475"/>
                  </a:lnTo>
                  <a:lnTo>
                    <a:pt x="42821" y="86"/>
                  </a:lnTo>
                  <a:lnTo>
                    <a:pt x="7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0"/>
          <p:cNvGrpSpPr/>
          <p:nvPr/>
        </p:nvGrpSpPr>
        <p:grpSpPr>
          <a:xfrm>
            <a:off x="8115300" y="3733800"/>
            <a:ext cx="133351" cy="180976"/>
            <a:chOff x="8115300" y="3733800"/>
            <a:chExt cx="133351" cy="180976"/>
          </a:xfrm>
        </p:grpSpPr>
        <p:sp>
          <p:nvSpPr>
            <p:cNvPr id="96" name="SMARTInkShape-81"/>
            <p:cNvSpPr/>
            <p:nvPr>
              <p:custDataLst>
                <p:tags r:id="rId75"/>
              </p:custDataLst>
            </p:nvPr>
          </p:nvSpPr>
          <p:spPr>
            <a:xfrm>
              <a:off x="8115300" y="38385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5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2"/>
            <p:cNvSpPr/>
            <p:nvPr>
              <p:custDataLst>
                <p:tags r:id="rId76"/>
              </p:custDataLst>
            </p:nvPr>
          </p:nvSpPr>
          <p:spPr>
            <a:xfrm>
              <a:off x="8124825" y="37338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57150"/>
                  </a:moveTo>
                  <a:lnTo>
                    <a:pt x="28575" y="57150"/>
                  </a:lnTo>
                  <a:lnTo>
                    <a:pt x="12329" y="170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3"/>
            <p:cNvSpPr/>
            <p:nvPr>
              <p:custDataLst>
                <p:tags r:id="rId77"/>
              </p:custDataLst>
            </p:nvPr>
          </p:nvSpPr>
          <p:spPr>
            <a:xfrm>
              <a:off x="8172450" y="3743868"/>
              <a:ext cx="76201" cy="170908"/>
            </a:xfrm>
            <a:custGeom>
              <a:avLst/>
              <a:gdLst/>
              <a:ahLst/>
              <a:cxnLst/>
              <a:rect l="0" t="0" r="0" b="0"/>
              <a:pathLst>
                <a:path w="76201" h="170908">
                  <a:moveTo>
                    <a:pt x="76200" y="28032"/>
                  </a:moveTo>
                  <a:lnTo>
                    <a:pt x="76200" y="28032"/>
                  </a:lnTo>
                  <a:lnTo>
                    <a:pt x="71144" y="28032"/>
                  </a:lnTo>
                  <a:lnTo>
                    <a:pt x="65839" y="25210"/>
                  </a:lnTo>
                  <a:lnTo>
                    <a:pt x="31143" y="5642"/>
                  </a:lnTo>
                  <a:lnTo>
                    <a:pt x="11910" y="0"/>
                  </a:lnTo>
                  <a:lnTo>
                    <a:pt x="11115" y="1936"/>
                  </a:lnTo>
                  <a:lnTo>
                    <a:pt x="10232" y="9731"/>
                  </a:lnTo>
                  <a:lnTo>
                    <a:pt x="14791" y="26020"/>
                  </a:lnTo>
                  <a:lnTo>
                    <a:pt x="39212" y="56760"/>
                  </a:lnTo>
                  <a:lnTo>
                    <a:pt x="58663" y="82038"/>
                  </a:lnTo>
                  <a:lnTo>
                    <a:pt x="64301" y="101066"/>
                  </a:lnTo>
                  <a:lnTo>
                    <a:pt x="65972" y="125166"/>
                  </a:lnTo>
                  <a:lnTo>
                    <a:pt x="63032" y="133005"/>
                  </a:lnTo>
                  <a:lnTo>
                    <a:pt x="51298" y="147359"/>
                  </a:lnTo>
                  <a:lnTo>
                    <a:pt x="41143" y="155149"/>
                  </a:lnTo>
                  <a:lnTo>
                    <a:pt x="0" y="17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84"/>
          <p:cNvSpPr/>
          <p:nvPr>
            <p:custDataLst>
              <p:tags r:id="rId4"/>
            </p:custDataLst>
          </p:nvPr>
        </p:nvSpPr>
        <p:spPr>
          <a:xfrm>
            <a:off x="8576177" y="3612021"/>
            <a:ext cx="386849" cy="300975"/>
          </a:xfrm>
          <a:custGeom>
            <a:avLst/>
            <a:gdLst/>
            <a:ahLst/>
            <a:cxnLst/>
            <a:rect l="0" t="0" r="0" b="0"/>
            <a:pathLst>
              <a:path w="386849" h="300975">
                <a:moveTo>
                  <a:pt x="91573" y="26529"/>
                </a:moveTo>
                <a:lnTo>
                  <a:pt x="91573" y="26529"/>
                </a:lnTo>
                <a:lnTo>
                  <a:pt x="91573" y="21041"/>
                </a:lnTo>
                <a:lnTo>
                  <a:pt x="91573" y="67559"/>
                </a:lnTo>
                <a:lnTo>
                  <a:pt x="91573" y="105895"/>
                </a:lnTo>
                <a:lnTo>
                  <a:pt x="86517" y="142355"/>
                </a:lnTo>
                <a:lnTo>
                  <a:pt x="83373" y="186672"/>
                </a:lnTo>
                <a:lnTo>
                  <a:pt x="82309" y="228358"/>
                </a:lnTo>
                <a:lnTo>
                  <a:pt x="84921" y="272340"/>
                </a:lnTo>
                <a:lnTo>
                  <a:pt x="89675" y="289237"/>
                </a:lnTo>
                <a:lnTo>
                  <a:pt x="95315" y="296747"/>
                </a:lnTo>
                <a:lnTo>
                  <a:pt x="101350" y="300084"/>
                </a:lnTo>
                <a:lnTo>
                  <a:pt x="104441" y="300974"/>
                </a:lnTo>
                <a:lnTo>
                  <a:pt x="106502" y="297334"/>
                </a:lnTo>
                <a:lnTo>
                  <a:pt x="108791" y="282001"/>
                </a:lnTo>
                <a:lnTo>
                  <a:pt x="105024" y="254624"/>
                </a:lnTo>
                <a:lnTo>
                  <a:pt x="93211" y="223476"/>
                </a:lnTo>
                <a:lnTo>
                  <a:pt x="76418" y="198125"/>
                </a:lnTo>
                <a:lnTo>
                  <a:pt x="53921" y="178855"/>
                </a:lnTo>
                <a:lnTo>
                  <a:pt x="8731" y="156515"/>
                </a:lnTo>
                <a:lnTo>
                  <a:pt x="1837" y="150270"/>
                </a:lnTo>
                <a:lnTo>
                  <a:pt x="0" y="147123"/>
                </a:lnTo>
                <a:lnTo>
                  <a:pt x="891" y="142908"/>
                </a:lnTo>
                <a:lnTo>
                  <a:pt x="18104" y="119923"/>
                </a:lnTo>
                <a:lnTo>
                  <a:pt x="61334" y="73958"/>
                </a:lnTo>
                <a:lnTo>
                  <a:pt x="103858" y="42378"/>
                </a:lnTo>
                <a:lnTo>
                  <a:pt x="131276" y="19821"/>
                </a:lnTo>
                <a:lnTo>
                  <a:pt x="133917" y="15707"/>
                </a:lnTo>
                <a:lnTo>
                  <a:pt x="147747" y="4861"/>
                </a:lnTo>
                <a:lnTo>
                  <a:pt x="160193" y="0"/>
                </a:lnTo>
                <a:lnTo>
                  <a:pt x="163779" y="1435"/>
                </a:lnTo>
                <a:lnTo>
                  <a:pt x="170583" y="8673"/>
                </a:lnTo>
                <a:lnTo>
                  <a:pt x="175308" y="34761"/>
                </a:lnTo>
                <a:lnTo>
                  <a:pt x="177035" y="81614"/>
                </a:lnTo>
                <a:lnTo>
                  <a:pt x="177246" y="123958"/>
                </a:lnTo>
                <a:lnTo>
                  <a:pt x="177282" y="166169"/>
                </a:lnTo>
                <a:lnTo>
                  <a:pt x="170749" y="213450"/>
                </a:lnTo>
                <a:lnTo>
                  <a:pt x="167888" y="257483"/>
                </a:lnTo>
                <a:lnTo>
                  <a:pt x="168909" y="257756"/>
                </a:lnTo>
                <a:lnTo>
                  <a:pt x="175400" y="248029"/>
                </a:lnTo>
                <a:lnTo>
                  <a:pt x="182968" y="231741"/>
                </a:lnTo>
                <a:lnTo>
                  <a:pt x="186739" y="214568"/>
                </a:lnTo>
                <a:lnTo>
                  <a:pt x="191371" y="206057"/>
                </a:lnTo>
                <a:lnTo>
                  <a:pt x="194088" y="204423"/>
                </a:lnTo>
                <a:lnTo>
                  <a:pt x="196958" y="204391"/>
                </a:lnTo>
                <a:lnTo>
                  <a:pt x="199930" y="205429"/>
                </a:lnTo>
                <a:lnTo>
                  <a:pt x="206054" y="212226"/>
                </a:lnTo>
                <a:lnTo>
                  <a:pt x="232339" y="254275"/>
                </a:lnTo>
                <a:lnTo>
                  <a:pt x="242682" y="260041"/>
                </a:lnTo>
                <a:lnTo>
                  <a:pt x="265463" y="263287"/>
                </a:lnTo>
                <a:lnTo>
                  <a:pt x="280334" y="258402"/>
                </a:lnTo>
                <a:lnTo>
                  <a:pt x="307130" y="238019"/>
                </a:lnTo>
                <a:lnTo>
                  <a:pt x="321364" y="219838"/>
                </a:lnTo>
                <a:lnTo>
                  <a:pt x="332285" y="195989"/>
                </a:lnTo>
                <a:lnTo>
                  <a:pt x="333317" y="183689"/>
                </a:lnTo>
                <a:lnTo>
                  <a:pt x="332111" y="178927"/>
                </a:lnTo>
                <a:lnTo>
                  <a:pt x="330249" y="176811"/>
                </a:lnTo>
                <a:lnTo>
                  <a:pt x="327948" y="176459"/>
                </a:lnTo>
                <a:lnTo>
                  <a:pt x="325356" y="177282"/>
                </a:lnTo>
                <a:lnTo>
                  <a:pt x="323629" y="178889"/>
                </a:lnTo>
                <a:lnTo>
                  <a:pt x="315571" y="197098"/>
                </a:lnTo>
                <a:lnTo>
                  <a:pt x="315658" y="211346"/>
                </a:lnTo>
                <a:lnTo>
                  <a:pt x="324337" y="241307"/>
                </a:lnTo>
                <a:lnTo>
                  <a:pt x="330358" y="245914"/>
                </a:lnTo>
                <a:lnTo>
                  <a:pt x="386848" y="2646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22"/>
          <p:cNvGrpSpPr/>
          <p:nvPr/>
        </p:nvGrpSpPr>
        <p:grpSpPr>
          <a:xfrm>
            <a:off x="9412615" y="3648075"/>
            <a:ext cx="531486" cy="243243"/>
            <a:chOff x="9412615" y="3648075"/>
            <a:chExt cx="531486" cy="243243"/>
          </a:xfrm>
        </p:grpSpPr>
        <p:sp>
          <p:nvSpPr>
            <p:cNvPr id="101" name="SMARTInkShape-85"/>
            <p:cNvSpPr/>
            <p:nvPr>
              <p:custDataLst>
                <p:tags r:id="rId70"/>
              </p:custDataLst>
            </p:nvPr>
          </p:nvSpPr>
          <p:spPr>
            <a:xfrm>
              <a:off x="9412615" y="3686361"/>
              <a:ext cx="121911" cy="204957"/>
            </a:xfrm>
            <a:custGeom>
              <a:avLst/>
              <a:gdLst/>
              <a:ahLst/>
              <a:cxnLst/>
              <a:rect l="0" t="0" r="0" b="0"/>
              <a:pathLst>
                <a:path w="121911" h="204957">
                  <a:moveTo>
                    <a:pt x="64760" y="28389"/>
                  </a:moveTo>
                  <a:lnTo>
                    <a:pt x="64760" y="28389"/>
                  </a:lnTo>
                  <a:lnTo>
                    <a:pt x="64760" y="18276"/>
                  </a:lnTo>
                  <a:lnTo>
                    <a:pt x="67582" y="10489"/>
                  </a:lnTo>
                  <a:lnTo>
                    <a:pt x="72961" y="1922"/>
                  </a:lnTo>
                  <a:lnTo>
                    <a:pt x="72345" y="1220"/>
                  </a:lnTo>
                  <a:lnTo>
                    <a:pt x="66419" y="231"/>
                  </a:lnTo>
                  <a:lnTo>
                    <a:pt x="60911" y="0"/>
                  </a:lnTo>
                  <a:lnTo>
                    <a:pt x="57961" y="2054"/>
                  </a:lnTo>
                  <a:lnTo>
                    <a:pt x="24791" y="47744"/>
                  </a:lnTo>
                  <a:lnTo>
                    <a:pt x="11043" y="85560"/>
                  </a:lnTo>
                  <a:lnTo>
                    <a:pt x="0" y="131116"/>
                  </a:lnTo>
                  <a:lnTo>
                    <a:pt x="3709" y="154429"/>
                  </a:lnTo>
                  <a:lnTo>
                    <a:pt x="20990" y="188635"/>
                  </a:lnTo>
                  <a:lnTo>
                    <a:pt x="28726" y="199446"/>
                  </a:lnTo>
                  <a:lnTo>
                    <a:pt x="46981" y="204956"/>
                  </a:lnTo>
                  <a:lnTo>
                    <a:pt x="121910" y="199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6"/>
            <p:cNvSpPr/>
            <p:nvPr>
              <p:custDataLst>
                <p:tags r:id="rId71"/>
              </p:custDataLst>
            </p:nvPr>
          </p:nvSpPr>
          <p:spPr>
            <a:xfrm>
              <a:off x="9629775" y="3677534"/>
              <a:ext cx="73814" cy="201798"/>
            </a:xfrm>
            <a:custGeom>
              <a:avLst/>
              <a:gdLst/>
              <a:ahLst/>
              <a:cxnLst/>
              <a:rect l="0" t="0" r="0" b="0"/>
              <a:pathLst>
                <a:path w="73814" h="201798">
                  <a:moveTo>
                    <a:pt x="19050" y="56266"/>
                  </a:moveTo>
                  <a:lnTo>
                    <a:pt x="19050" y="56266"/>
                  </a:lnTo>
                  <a:lnTo>
                    <a:pt x="13993" y="56266"/>
                  </a:lnTo>
                  <a:lnTo>
                    <a:pt x="12504" y="58383"/>
                  </a:lnTo>
                  <a:lnTo>
                    <a:pt x="1439" y="104191"/>
                  </a:lnTo>
                  <a:lnTo>
                    <a:pt x="190" y="146107"/>
                  </a:lnTo>
                  <a:lnTo>
                    <a:pt x="26" y="189766"/>
                  </a:lnTo>
                  <a:lnTo>
                    <a:pt x="5" y="201797"/>
                  </a:lnTo>
                  <a:lnTo>
                    <a:pt x="0" y="154468"/>
                  </a:lnTo>
                  <a:lnTo>
                    <a:pt x="0" y="113702"/>
                  </a:lnTo>
                  <a:lnTo>
                    <a:pt x="6546" y="74275"/>
                  </a:lnTo>
                  <a:lnTo>
                    <a:pt x="14191" y="27554"/>
                  </a:lnTo>
                  <a:lnTo>
                    <a:pt x="19148" y="5831"/>
                  </a:lnTo>
                  <a:lnTo>
                    <a:pt x="21232" y="3592"/>
                  </a:lnTo>
                  <a:lnTo>
                    <a:pt x="26370" y="1105"/>
                  </a:lnTo>
                  <a:lnTo>
                    <a:pt x="32181" y="0"/>
                  </a:lnTo>
                  <a:lnTo>
                    <a:pt x="41114" y="7976"/>
                  </a:lnTo>
                  <a:lnTo>
                    <a:pt x="55221" y="30316"/>
                  </a:lnTo>
                  <a:lnTo>
                    <a:pt x="71713" y="76720"/>
                  </a:lnTo>
                  <a:lnTo>
                    <a:pt x="73813" y="109481"/>
                  </a:lnTo>
                  <a:lnTo>
                    <a:pt x="70553" y="126131"/>
                  </a:lnTo>
                  <a:lnTo>
                    <a:pt x="50613" y="162057"/>
                  </a:lnTo>
                  <a:lnTo>
                    <a:pt x="43308" y="169607"/>
                  </a:lnTo>
                  <a:lnTo>
                    <a:pt x="19507" y="186710"/>
                  </a:lnTo>
                  <a:lnTo>
                    <a:pt x="16180" y="187679"/>
                  </a:lnTo>
                  <a:lnTo>
                    <a:pt x="15019" y="187266"/>
                  </a:lnTo>
                  <a:lnTo>
                    <a:pt x="19050" y="180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7"/>
            <p:cNvSpPr/>
            <p:nvPr>
              <p:custDataLst>
                <p:tags r:id="rId72"/>
              </p:custDataLst>
            </p:nvPr>
          </p:nvSpPr>
          <p:spPr>
            <a:xfrm>
              <a:off x="9820275" y="3668449"/>
              <a:ext cx="38101" cy="198702"/>
            </a:xfrm>
            <a:custGeom>
              <a:avLst/>
              <a:gdLst/>
              <a:ahLst/>
              <a:cxnLst/>
              <a:rect l="0" t="0" r="0" b="0"/>
              <a:pathLst>
                <a:path w="38101" h="1987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3043" y="4125"/>
                  </a:lnTo>
                  <a:lnTo>
                    <a:pt x="18804" y="46287"/>
                  </a:lnTo>
                  <a:lnTo>
                    <a:pt x="9689" y="87378"/>
                  </a:lnTo>
                  <a:lnTo>
                    <a:pt x="2229" y="125911"/>
                  </a:lnTo>
                  <a:lnTo>
                    <a:pt x="440" y="168918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8"/>
            <p:cNvSpPr/>
            <p:nvPr>
              <p:custDataLst>
                <p:tags r:id="rId73"/>
              </p:custDataLst>
            </p:nvPr>
          </p:nvSpPr>
          <p:spPr>
            <a:xfrm>
              <a:off x="9810750" y="3648075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0" y="25235"/>
                  </a:lnTo>
                  <a:lnTo>
                    <a:pt x="2824" y="18977"/>
                  </a:lnTo>
                  <a:lnTo>
                    <a:pt x="5057" y="15826"/>
                  </a:lnTo>
                  <a:lnTo>
                    <a:pt x="8663" y="13726"/>
                  </a:lnTo>
                  <a:lnTo>
                    <a:pt x="50419" y="334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"/>
            <p:cNvSpPr/>
            <p:nvPr>
              <p:custDataLst>
                <p:tags r:id="rId74"/>
              </p:custDataLst>
            </p:nvPr>
          </p:nvSpPr>
          <p:spPr>
            <a:xfrm>
              <a:off x="9806146" y="3743325"/>
              <a:ext cx="137955" cy="28440"/>
            </a:xfrm>
            <a:custGeom>
              <a:avLst/>
              <a:gdLst/>
              <a:ahLst/>
              <a:cxnLst/>
              <a:rect l="0" t="0" r="0" b="0"/>
              <a:pathLst>
                <a:path w="137955" h="28440">
                  <a:moveTo>
                    <a:pt x="14129" y="0"/>
                  </a:moveTo>
                  <a:lnTo>
                    <a:pt x="14129" y="0"/>
                  </a:lnTo>
                  <a:lnTo>
                    <a:pt x="9072" y="10113"/>
                  </a:lnTo>
                  <a:lnTo>
                    <a:pt x="6523" y="13092"/>
                  </a:lnTo>
                  <a:lnTo>
                    <a:pt x="872" y="16402"/>
                  </a:lnTo>
                  <a:lnTo>
                    <a:pt x="0" y="18343"/>
                  </a:lnTo>
                  <a:lnTo>
                    <a:pt x="476" y="20695"/>
                  </a:lnTo>
                  <a:lnTo>
                    <a:pt x="1851" y="23322"/>
                  </a:lnTo>
                  <a:lnTo>
                    <a:pt x="4886" y="25073"/>
                  </a:lnTo>
                  <a:lnTo>
                    <a:pt x="21385" y="27537"/>
                  </a:lnTo>
                  <a:lnTo>
                    <a:pt x="65714" y="28439"/>
                  </a:lnTo>
                  <a:lnTo>
                    <a:pt x="1379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90"/>
          <p:cNvSpPr/>
          <p:nvPr>
            <p:custDataLst>
              <p:tags r:id="rId5"/>
            </p:custDataLst>
          </p:nvPr>
        </p:nvSpPr>
        <p:spPr>
          <a:xfrm>
            <a:off x="10250549" y="3643868"/>
            <a:ext cx="274577" cy="410379"/>
          </a:xfrm>
          <a:custGeom>
            <a:avLst/>
            <a:gdLst/>
            <a:ahLst/>
            <a:cxnLst/>
            <a:rect l="0" t="0" r="0" b="0"/>
            <a:pathLst>
              <a:path w="274577" h="410379">
                <a:moveTo>
                  <a:pt x="74551" y="137557"/>
                </a:moveTo>
                <a:lnTo>
                  <a:pt x="74551" y="137557"/>
                </a:lnTo>
                <a:lnTo>
                  <a:pt x="74551" y="132500"/>
                </a:lnTo>
                <a:lnTo>
                  <a:pt x="73493" y="131011"/>
                </a:lnTo>
                <a:lnTo>
                  <a:pt x="71727" y="130018"/>
                </a:lnTo>
                <a:lnTo>
                  <a:pt x="69494" y="129356"/>
                </a:lnTo>
                <a:lnTo>
                  <a:pt x="56237" y="133481"/>
                </a:lnTo>
                <a:lnTo>
                  <a:pt x="32795" y="145415"/>
                </a:lnTo>
                <a:lnTo>
                  <a:pt x="16200" y="160111"/>
                </a:lnTo>
                <a:lnTo>
                  <a:pt x="3916" y="183514"/>
                </a:lnTo>
                <a:lnTo>
                  <a:pt x="0" y="201503"/>
                </a:lnTo>
                <a:lnTo>
                  <a:pt x="1566" y="206646"/>
                </a:lnTo>
                <a:lnTo>
                  <a:pt x="8953" y="215182"/>
                </a:lnTo>
                <a:lnTo>
                  <a:pt x="22112" y="219682"/>
                </a:lnTo>
                <a:lnTo>
                  <a:pt x="37487" y="220624"/>
                </a:lnTo>
                <a:lnTo>
                  <a:pt x="51375" y="217515"/>
                </a:lnTo>
                <a:lnTo>
                  <a:pt x="55926" y="212029"/>
                </a:lnTo>
                <a:lnTo>
                  <a:pt x="62329" y="186199"/>
                </a:lnTo>
                <a:lnTo>
                  <a:pt x="63827" y="171170"/>
                </a:lnTo>
                <a:lnTo>
                  <a:pt x="58849" y="157435"/>
                </a:lnTo>
                <a:lnTo>
                  <a:pt x="39567" y="128941"/>
                </a:lnTo>
                <a:lnTo>
                  <a:pt x="38528" y="125463"/>
                </a:lnTo>
                <a:lnTo>
                  <a:pt x="38895" y="122086"/>
                </a:lnTo>
                <a:lnTo>
                  <a:pt x="42123" y="115512"/>
                </a:lnTo>
                <a:lnTo>
                  <a:pt x="87242" y="79578"/>
                </a:lnTo>
                <a:lnTo>
                  <a:pt x="133964" y="49773"/>
                </a:lnTo>
                <a:lnTo>
                  <a:pt x="177507" y="27415"/>
                </a:lnTo>
                <a:lnTo>
                  <a:pt x="221622" y="0"/>
                </a:lnTo>
                <a:lnTo>
                  <a:pt x="223399" y="344"/>
                </a:lnTo>
                <a:lnTo>
                  <a:pt x="224582" y="1632"/>
                </a:lnTo>
                <a:lnTo>
                  <a:pt x="223078" y="8707"/>
                </a:lnTo>
                <a:lnTo>
                  <a:pt x="207562" y="50241"/>
                </a:lnTo>
                <a:lnTo>
                  <a:pt x="185435" y="97523"/>
                </a:lnTo>
                <a:lnTo>
                  <a:pt x="170381" y="137175"/>
                </a:lnTo>
                <a:lnTo>
                  <a:pt x="154803" y="171663"/>
                </a:lnTo>
                <a:lnTo>
                  <a:pt x="138546" y="209751"/>
                </a:lnTo>
                <a:lnTo>
                  <a:pt x="127997" y="251066"/>
                </a:lnTo>
                <a:lnTo>
                  <a:pt x="115404" y="297483"/>
                </a:lnTo>
                <a:lnTo>
                  <a:pt x="108139" y="339774"/>
                </a:lnTo>
                <a:lnTo>
                  <a:pt x="108177" y="357607"/>
                </a:lnTo>
                <a:lnTo>
                  <a:pt x="117447" y="401906"/>
                </a:lnTo>
                <a:lnTo>
                  <a:pt x="121140" y="405865"/>
                </a:lnTo>
                <a:lnTo>
                  <a:pt x="130889" y="410263"/>
                </a:lnTo>
                <a:lnTo>
                  <a:pt x="135393" y="410378"/>
                </a:lnTo>
                <a:lnTo>
                  <a:pt x="143219" y="407683"/>
                </a:lnTo>
                <a:lnTo>
                  <a:pt x="158632" y="390102"/>
                </a:lnTo>
                <a:lnTo>
                  <a:pt x="164838" y="373624"/>
                </a:lnTo>
                <a:lnTo>
                  <a:pt x="170666" y="330837"/>
                </a:lnTo>
                <a:lnTo>
                  <a:pt x="177347" y="315357"/>
                </a:lnTo>
                <a:lnTo>
                  <a:pt x="197240" y="291669"/>
                </a:lnTo>
                <a:lnTo>
                  <a:pt x="208809" y="285426"/>
                </a:lnTo>
                <a:lnTo>
                  <a:pt x="274576" y="2613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24"/>
          <p:cNvGrpSpPr/>
          <p:nvPr/>
        </p:nvGrpSpPr>
        <p:grpSpPr>
          <a:xfrm>
            <a:off x="10842113" y="3590925"/>
            <a:ext cx="614436" cy="316513"/>
            <a:chOff x="10842113" y="3590925"/>
            <a:chExt cx="614436" cy="316513"/>
          </a:xfrm>
        </p:grpSpPr>
        <p:sp>
          <p:nvSpPr>
            <p:cNvPr id="108" name="SMARTInkShape-91"/>
            <p:cNvSpPr/>
            <p:nvPr>
              <p:custDataLst>
                <p:tags r:id="rId62"/>
              </p:custDataLst>
            </p:nvPr>
          </p:nvSpPr>
          <p:spPr>
            <a:xfrm>
              <a:off x="10842113" y="3642635"/>
              <a:ext cx="102113" cy="264803"/>
            </a:xfrm>
            <a:custGeom>
              <a:avLst/>
              <a:gdLst/>
              <a:ahLst/>
              <a:cxnLst/>
              <a:rect l="0" t="0" r="0" b="0"/>
              <a:pathLst>
                <a:path w="102113" h="264803">
                  <a:moveTo>
                    <a:pt x="64012" y="167365"/>
                  </a:moveTo>
                  <a:lnTo>
                    <a:pt x="64012" y="167365"/>
                  </a:lnTo>
                  <a:lnTo>
                    <a:pt x="64012" y="140622"/>
                  </a:lnTo>
                  <a:lnTo>
                    <a:pt x="53900" y="144390"/>
                  </a:lnTo>
                  <a:lnTo>
                    <a:pt x="37498" y="157265"/>
                  </a:lnTo>
                  <a:lnTo>
                    <a:pt x="14050" y="194729"/>
                  </a:lnTo>
                  <a:lnTo>
                    <a:pt x="2759" y="224156"/>
                  </a:lnTo>
                  <a:lnTo>
                    <a:pt x="0" y="250867"/>
                  </a:lnTo>
                  <a:lnTo>
                    <a:pt x="3107" y="261980"/>
                  </a:lnTo>
                  <a:lnTo>
                    <a:pt x="5418" y="264308"/>
                  </a:lnTo>
                  <a:lnTo>
                    <a:pt x="8015" y="264802"/>
                  </a:lnTo>
                  <a:lnTo>
                    <a:pt x="15841" y="261470"/>
                  </a:lnTo>
                  <a:lnTo>
                    <a:pt x="37039" y="246637"/>
                  </a:lnTo>
                  <a:lnTo>
                    <a:pt x="55079" y="223661"/>
                  </a:lnTo>
                  <a:lnTo>
                    <a:pt x="72950" y="179782"/>
                  </a:lnTo>
                  <a:lnTo>
                    <a:pt x="80066" y="139059"/>
                  </a:lnTo>
                  <a:lnTo>
                    <a:pt x="89016" y="97529"/>
                  </a:lnTo>
                  <a:lnTo>
                    <a:pt x="91529" y="58713"/>
                  </a:lnTo>
                  <a:lnTo>
                    <a:pt x="92447" y="11240"/>
                  </a:lnTo>
                  <a:lnTo>
                    <a:pt x="92559" y="0"/>
                  </a:lnTo>
                  <a:lnTo>
                    <a:pt x="92575" y="2317"/>
                  </a:lnTo>
                  <a:lnTo>
                    <a:pt x="85046" y="38934"/>
                  </a:lnTo>
                  <a:lnTo>
                    <a:pt x="83453" y="85787"/>
                  </a:lnTo>
                  <a:lnTo>
                    <a:pt x="83114" y="130543"/>
                  </a:lnTo>
                  <a:lnTo>
                    <a:pt x="88128" y="177730"/>
                  </a:lnTo>
                  <a:lnTo>
                    <a:pt x="92764" y="213079"/>
                  </a:lnTo>
                  <a:lnTo>
                    <a:pt x="102112" y="22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2"/>
            <p:cNvSpPr/>
            <p:nvPr>
              <p:custDataLst>
                <p:tags r:id="rId63"/>
              </p:custDataLst>
            </p:nvPr>
          </p:nvSpPr>
          <p:spPr>
            <a:xfrm>
              <a:off x="11001375" y="3781425"/>
              <a:ext cx="8203" cy="76201"/>
            </a:xfrm>
            <a:custGeom>
              <a:avLst/>
              <a:gdLst/>
              <a:ahLst/>
              <a:cxnLst/>
              <a:rect l="0" t="0" r="0" b="0"/>
              <a:pathLst>
                <a:path w="8203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7"/>
                  </a:lnTo>
                  <a:lnTo>
                    <a:pt x="357" y="510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3"/>
            <p:cNvSpPr/>
            <p:nvPr>
              <p:custDataLst>
                <p:tags r:id="rId64"/>
              </p:custDataLst>
            </p:nvPr>
          </p:nvSpPr>
          <p:spPr>
            <a:xfrm>
              <a:off x="11001375" y="36861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4"/>
            <p:cNvSpPr/>
            <p:nvPr>
              <p:custDataLst>
                <p:tags r:id="rId65"/>
              </p:custDataLst>
            </p:nvPr>
          </p:nvSpPr>
          <p:spPr>
            <a:xfrm>
              <a:off x="11077575" y="3683619"/>
              <a:ext cx="66676" cy="177523"/>
            </a:xfrm>
            <a:custGeom>
              <a:avLst/>
              <a:gdLst/>
              <a:ahLst/>
              <a:cxnLst/>
              <a:rect l="0" t="0" r="0" b="0"/>
              <a:pathLst>
                <a:path w="66676" h="177523">
                  <a:moveTo>
                    <a:pt x="66675" y="21606"/>
                  </a:moveTo>
                  <a:lnTo>
                    <a:pt x="66675" y="21606"/>
                  </a:lnTo>
                  <a:lnTo>
                    <a:pt x="66675" y="13405"/>
                  </a:lnTo>
                  <a:lnTo>
                    <a:pt x="61618" y="2360"/>
                  </a:lnTo>
                  <a:lnTo>
                    <a:pt x="58012" y="309"/>
                  </a:lnTo>
                  <a:lnTo>
                    <a:pt x="53491" y="0"/>
                  </a:lnTo>
                  <a:lnTo>
                    <a:pt x="37017" y="4621"/>
                  </a:lnTo>
                  <a:lnTo>
                    <a:pt x="31028" y="7108"/>
                  </a:lnTo>
                  <a:lnTo>
                    <a:pt x="21551" y="18337"/>
                  </a:lnTo>
                  <a:lnTo>
                    <a:pt x="14870" y="32853"/>
                  </a:lnTo>
                  <a:lnTo>
                    <a:pt x="11900" y="46360"/>
                  </a:lnTo>
                  <a:lnTo>
                    <a:pt x="16225" y="62241"/>
                  </a:lnTo>
                  <a:lnTo>
                    <a:pt x="37854" y="109540"/>
                  </a:lnTo>
                  <a:lnTo>
                    <a:pt x="44729" y="136561"/>
                  </a:lnTo>
                  <a:lnTo>
                    <a:pt x="45280" y="153130"/>
                  </a:lnTo>
                  <a:lnTo>
                    <a:pt x="41997" y="164022"/>
                  </a:lnTo>
                  <a:lnTo>
                    <a:pt x="34189" y="172391"/>
                  </a:lnTo>
                  <a:lnTo>
                    <a:pt x="29142" y="176104"/>
                  </a:lnTo>
                  <a:lnTo>
                    <a:pt x="23661" y="177522"/>
                  </a:lnTo>
                  <a:lnTo>
                    <a:pt x="11927" y="176274"/>
                  </a:lnTo>
                  <a:lnTo>
                    <a:pt x="7952" y="173401"/>
                  </a:lnTo>
                  <a:lnTo>
                    <a:pt x="0" y="15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5"/>
            <p:cNvSpPr/>
            <p:nvPr>
              <p:custDataLst>
                <p:tags r:id="rId66"/>
              </p:custDataLst>
            </p:nvPr>
          </p:nvSpPr>
          <p:spPr>
            <a:xfrm>
              <a:off x="11230059" y="3590925"/>
              <a:ext cx="38017" cy="253299"/>
            </a:xfrm>
            <a:custGeom>
              <a:avLst/>
              <a:gdLst/>
              <a:ahLst/>
              <a:cxnLst/>
              <a:rect l="0" t="0" r="0" b="0"/>
              <a:pathLst>
                <a:path w="38017" h="253299">
                  <a:moveTo>
                    <a:pt x="38016" y="0"/>
                  </a:moveTo>
                  <a:lnTo>
                    <a:pt x="38016" y="0"/>
                  </a:lnTo>
                  <a:lnTo>
                    <a:pt x="32959" y="5057"/>
                  </a:lnTo>
                  <a:lnTo>
                    <a:pt x="22829" y="29338"/>
                  </a:lnTo>
                  <a:lnTo>
                    <a:pt x="12759" y="74181"/>
                  </a:lnTo>
                  <a:lnTo>
                    <a:pt x="4821" y="115498"/>
                  </a:lnTo>
                  <a:lnTo>
                    <a:pt x="563" y="157366"/>
                  </a:lnTo>
                  <a:lnTo>
                    <a:pt x="0" y="202404"/>
                  </a:lnTo>
                  <a:lnTo>
                    <a:pt x="999" y="228246"/>
                  </a:lnTo>
                  <a:lnTo>
                    <a:pt x="4985" y="242906"/>
                  </a:lnTo>
                  <a:lnTo>
                    <a:pt x="8586" y="247663"/>
                  </a:lnTo>
                  <a:lnTo>
                    <a:pt x="18233" y="252947"/>
                  </a:lnTo>
                  <a:lnTo>
                    <a:pt x="21652" y="253298"/>
                  </a:lnTo>
                  <a:lnTo>
                    <a:pt x="2849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"/>
            <p:cNvSpPr/>
            <p:nvPr>
              <p:custDataLst>
                <p:tags r:id="rId67"/>
              </p:custDataLst>
            </p:nvPr>
          </p:nvSpPr>
          <p:spPr>
            <a:xfrm>
              <a:off x="11175049" y="3705352"/>
              <a:ext cx="150177" cy="85599"/>
            </a:xfrm>
            <a:custGeom>
              <a:avLst/>
              <a:gdLst/>
              <a:ahLst/>
              <a:cxnLst/>
              <a:rect l="0" t="0" r="0" b="0"/>
              <a:pathLst>
                <a:path w="150177" h="85599">
                  <a:moveTo>
                    <a:pt x="35876" y="28448"/>
                  </a:moveTo>
                  <a:lnTo>
                    <a:pt x="35876" y="28448"/>
                  </a:lnTo>
                  <a:lnTo>
                    <a:pt x="30819" y="28448"/>
                  </a:lnTo>
                  <a:lnTo>
                    <a:pt x="0" y="19316"/>
                  </a:lnTo>
                  <a:lnTo>
                    <a:pt x="316" y="19185"/>
                  </a:lnTo>
                  <a:lnTo>
                    <a:pt x="11229" y="18957"/>
                  </a:lnTo>
                  <a:lnTo>
                    <a:pt x="17161" y="16116"/>
                  </a:lnTo>
                  <a:lnTo>
                    <a:pt x="20224" y="13876"/>
                  </a:lnTo>
                  <a:lnTo>
                    <a:pt x="61344" y="7166"/>
                  </a:lnTo>
                  <a:lnTo>
                    <a:pt x="85402" y="2034"/>
                  </a:lnTo>
                  <a:lnTo>
                    <a:pt x="115571" y="0"/>
                  </a:lnTo>
                  <a:lnTo>
                    <a:pt x="117580" y="1016"/>
                  </a:lnTo>
                  <a:lnTo>
                    <a:pt x="118921" y="2752"/>
                  </a:lnTo>
                  <a:lnTo>
                    <a:pt x="137743" y="49236"/>
                  </a:lnTo>
                  <a:lnTo>
                    <a:pt x="150176" y="8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7"/>
            <p:cNvSpPr/>
            <p:nvPr>
              <p:custDataLst>
                <p:tags r:id="rId68"/>
              </p:custDataLst>
            </p:nvPr>
          </p:nvSpPr>
          <p:spPr>
            <a:xfrm>
              <a:off x="11315700" y="3724275"/>
              <a:ext cx="47626" cy="114301"/>
            </a:xfrm>
            <a:custGeom>
              <a:avLst/>
              <a:gdLst/>
              <a:ahLst/>
              <a:cxnLst/>
              <a:rect l="0" t="0" r="0" b="0"/>
              <a:pathLst>
                <a:path w="47626" h="114301">
                  <a:moveTo>
                    <a:pt x="0" y="114300"/>
                  </a:moveTo>
                  <a:lnTo>
                    <a:pt x="0" y="114300"/>
                  </a:lnTo>
                  <a:lnTo>
                    <a:pt x="2117" y="67035"/>
                  </a:lnTo>
                  <a:lnTo>
                    <a:pt x="15208" y="3926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8"/>
            <p:cNvSpPr/>
            <p:nvPr>
              <p:custDataLst>
                <p:tags r:id="rId69"/>
              </p:custDataLst>
            </p:nvPr>
          </p:nvSpPr>
          <p:spPr>
            <a:xfrm>
              <a:off x="11392932" y="3718787"/>
              <a:ext cx="63617" cy="113791"/>
            </a:xfrm>
            <a:custGeom>
              <a:avLst/>
              <a:gdLst/>
              <a:ahLst/>
              <a:cxnLst/>
              <a:rect l="0" t="0" r="0" b="0"/>
              <a:pathLst>
                <a:path w="63617" h="113791">
                  <a:moveTo>
                    <a:pt x="56118" y="5488"/>
                  </a:moveTo>
                  <a:lnTo>
                    <a:pt x="56118" y="5488"/>
                  </a:lnTo>
                  <a:lnTo>
                    <a:pt x="51061" y="5488"/>
                  </a:lnTo>
                  <a:lnTo>
                    <a:pt x="45757" y="2666"/>
                  </a:lnTo>
                  <a:lnTo>
                    <a:pt x="42861" y="431"/>
                  </a:lnTo>
                  <a:lnTo>
                    <a:pt x="40931" y="0"/>
                  </a:lnTo>
                  <a:lnTo>
                    <a:pt x="39642" y="771"/>
                  </a:lnTo>
                  <a:lnTo>
                    <a:pt x="36097" y="5509"/>
                  </a:lnTo>
                  <a:lnTo>
                    <a:pt x="10704" y="31727"/>
                  </a:lnTo>
                  <a:lnTo>
                    <a:pt x="4184" y="46783"/>
                  </a:lnTo>
                  <a:lnTo>
                    <a:pt x="0" y="82319"/>
                  </a:lnTo>
                  <a:lnTo>
                    <a:pt x="2248" y="95374"/>
                  </a:lnTo>
                  <a:lnTo>
                    <a:pt x="4330" y="100337"/>
                  </a:lnTo>
                  <a:lnTo>
                    <a:pt x="12288" y="108674"/>
                  </a:lnTo>
                  <a:lnTo>
                    <a:pt x="17373" y="112378"/>
                  </a:lnTo>
                  <a:lnTo>
                    <a:pt x="22880" y="113790"/>
                  </a:lnTo>
                  <a:lnTo>
                    <a:pt x="34643" y="112536"/>
                  </a:lnTo>
                  <a:lnTo>
                    <a:pt x="44104" y="105629"/>
                  </a:lnTo>
                  <a:lnTo>
                    <a:pt x="48109" y="100824"/>
                  </a:lnTo>
                  <a:lnTo>
                    <a:pt x="61083" y="64811"/>
                  </a:lnTo>
                  <a:lnTo>
                    <a:pt x="63616" y="49140"/>
                  </a:lnTo>
                  <a:lnTo>
                    <a:pt x="46593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5"/>
          <p:cNvGrpSpPr/>
          <p:nvPr/>
        </p:nvGrpSpPr>
        <p:grpSpPr>
          <a:xfrm>
            <a:off x="7515225" y="4181592"/>
            <a:ext cx="495301" cy="319045"/>
            <a:chOff x="7515225" y="4181592"/>
            <a:chExt cx="495301" cy="319045"/>
          </a:xfrm>
        </p:grpSpPr>
        <p:sp>
          <p:nvSpPr>
            <p:cNvPr id="117" name="SMARTInkShape-99"/>
            <p:cNvSpPr/>
            <p:nvPr>
              <p:custDataLst>
                <p:tags r:id="rId57"/>
              </p:custDataLst>
            </p:nvPr>
          </p:nvSpPr>
          <p:spPr>
            <a:xfrm>
              <a:off x="7572388" y="4181592"/>
              <a:ext cx="28563" cy="319045"/>
            </a:xfrm>
            <a:custGeom>
              <a:avLst/>
              <a:gdLst/>
              <a:ahLst/>
              <a:cxnLst/>
              <a:rect l="0" t="0" r="0" b="0"/>
              <a:pathLst>
                <a:path w="28563" h="319045">
                  <a:moveTo>
                    <a:pt x="19037" y="9408"/>
                  </a:moveTo>
                  <a:lnTo>
                    <a:pt x="19037" y="9408"/>
                  </a:lnTo>
                  <a:lnTo>
                    <a:pt x="19037" y="0"/>
                  </a:lnTo>
                  <a:lnTo>
                    <a:pt x="13981" y="36521"/>
                  </a:lnTo>
                  <a:lnTo>
                    <a:pt x="5780" y="81294"/>
                  </a:lnTo>
                  <a:lnTo>
                    <a:pt x="2562" y="113677"/>
                  </a:lnTo>
                  <a:lnTo>
                    <a:pt x="751" y="156013"/>
                  </a:lnTo>
                  <a:lnTo>
                    <a:pt x="213" y="194311"/>
                  </a:lnTo>
                  <a:lnTo>
                    <a:pt x="54" y="236350"/>
                  </a:lnTo>
                  <a:lnTo>
                    <a:pt x="0" y="278368"/>
                  </a:lnTo>
                  <a:lnTo>
                    <a:pt x="16391" y="318287"/>
                  </a:lnTo>
                  <a:lnTo>
                    <a:pt x="18331" y="319044"/>
                  </a:lnTo>
                  <a:lnTo>
                    <a:pt x="20683" y="318490"/>
                  </a:lnTo>
                  <a:lnTo>
                    <a:pt x="23310" y="317063"/>
                  </a:lnTo>
                  <a:lnTo>
                    <a:pt x="25061" y="313995"/>
                  </a:lnTo>
                  <a:lnTo>
                    <a:pt x="28562" y="295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0"/>
            <p:cNvSpPr/>
            <p:nvPr>
              <p:custDataLst>
                <p:tags r:id="rId58"/>
              </p:custDataLst>
            </p:nvPr>
          </p:nvSpPr>
          <p:spPr>
            <a:xfrm>
              <a:off x="7515225" y="4225314"/>
              <a:ext cx="219076" cy="228854"/>
            </a:xfrm>
            <a:custGeom>
              <a:avLst/>
              <a:gdLst/>
              <a:ahLst/>
              <a:cxnLst/>
              <a:rect l="0" t="0" r="0" b="0"/>
              <a:pathLst>
                <a:path w="219076" h="228854">
                  <a:moveTo>
                    <a:pt x="0" y="118086"/>
                  </a:moveTo>
                  <a:lnTo>
                    <a:pt x="0" y="118086"/>
                  </a:lnTo>
                  <a:lnTo>
                    <a:pt x="47532" y="79490"/>
                  </a:lnTo>
                  <a:lnTo>
                    <a:pt x="78305" y="41625"/>
                  </a:lnTo>
                  <a:lnTo>
                    <a:pt x="107785" y="1282"/>
                  </a:lnTo>
                  <a:lnTo>
                    <a:pt x="109957" y="0"/>
                  </a:lnTo>
                  <a:lnTo>
                    <a:pt x="111404" y="204"/>
                  </a:lnTo>
                  <a:lnTo>
                    <a:pt x="112369" y="1398"/>
                  </a:lnTo>
                  <a:lnTo>
                    <a:pt x="114046" y="40200"/>
                  </a:lnTo>
                  <a:lnTo>
                    <a:pt x="117047" y="82308"/>
                  </a:lnTo>
                  <a:lnTo>
                    <a:pt x="121817" y="125477"/>
                  </a:lnTo>
                  <a:lnTo>
                    <a:pt x="123230" y="165078"/>
                  </a:lnTo>
                  <a:lnTo>
                    <a:pt x="122502" y="187655"/>
                  </a:lnTo>
                  <a:lnTo>
                    <a:pt x="114682" y="228674"/>
                  </a:lnTo>
                  <a:lnTo>
                    <a:pt x="114555" y="228853"/>
                  </a:lnTo>
                  <a:lnTo>
                    <a:pt x="114412" y="226230"/>
                  </a:lnTo>
                  <a:lnTo>
                    <a:pt x="117173" y="221536"/>
                  </a:lnTo>
                  <a:lnTo>
                    <a:pt x="121927" y="213805"/>
                  </a:lnTo>
                  <a:lnTo>
                    <a:pt x="136693" y="179100"/>
                  </a:lnTo>
                  <a:lnTo>
                    <a:pt x="145772" y="168839"/>
                  </a:lnTo>
                  <a:lnTo>
                    <a:pt x="156863" y="161810"/>
                  </a:lnTo>
                  <a:lnTo>
                    <a:pt x="168848" y="158685"/>
                  </a:lnTo>
                  <a:lnTo>
                    <a:pt x="175007" y="159969"/>
                  </a:lnTo>
                  <a:lnTo>
                    <a:pt x="196313" y="172808"/>
                  </a:lnTo>
                  <a:lnTo>
                    <a:pt x="219075" y="22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1"/>
            <p:cNvSpPr/>
            <p:nvPr>
              <p:custDataLst>
                <p:tags r:id="rId59"/>
              </p:custDataLst>
            </p:nvPr>
          </p:nvSpPr>
          <p:spPr>
            <a:xfrm>
              <a:off x="7766345" y="4383449"/>
              <a:ext cx="101306" cy="89167"/>
            </a:xfrm>
            <a:custGeom>
              <a:avLst/>
              <a:gdLst/>
              <a:ahLst/>
              <a:cxnLst/>
              <a:rect l="0" t="0" r="0" b="0"/>
              <a:pathLst>
                <a:path w="101306" h="89167">
                  <a:moveTo>
                    <a:pt x="63205" y="36151"/>
                  </a:moveTo>
                  <a:lnTo>
                    <a:pt x="63205" y="36151"/>
                  </a:lnTo>
                  <a:lnTo>
                    <a:pt x="63205" y="4628"/>
                  </a:lnTo>
                  <a:lnTo>
                    <a:pt x="61088" y="2436"/>
                  </a:lnTo>
                  <a:lnTo>
                    <a:pt x="53092" y="0"/>
                  </a:lnTo>
                  <a:lnTo>
                    <a:pt x="49054" y="409"/>
                  </a:lnTo>
                  <a:lnTo>
                    <a:pt x="41747" y="3685"/>
                  </a:lnTo>
                  <a:lnTo>
                    <a:pt x="8740" y="33750"/>
                  </a:lnTo>
                  <a:lnTo>
                    <a:pt x="1957" y="48842"/>
                  </a:lnTo>
                  <a:lnTo>
                    <a:pt x="0" y="65074"/>
                  </a:lnTo>
                  <a:lnTo>
                    <a:pt x="2658" y="79345"/>
                  </a:lnTo>
                  <a:lnTo>
                    <a:pt x="4849" y="83997"/>
                  </a:lnTo>
                  <a:lnTo>
                    <a:pt x="7367" y="87098"/>
                  </a:lnTo>
                  <a:lnTo>
                    <a:pt x="10105" y="89166"/>
                  </a:lnTo>
                  <a:lnTo>
                    <a:pt x="21613" y="88641"/>
                  </a:lnTo>
                  <a:lnTo>
                    <a:pt x="35195" y="84880"/>
                  </a:lnTo>
                  <a:lnTo>
                    <a:pt x="44759" y="79681"/>
                  </a:lnTo>
                  <a:lnTo>
                    <a:pt x="56093" y="65747"/>
                  </a:lnTo>
                  <a:lnTo>
                    <a:pt x="62581" y="47925"/>
                  </a:lnTo>
                  <a:lnTo>
                    <a:pt x="63848" y="48234"/>
                  </a:lnTo>
                  <a:lnTo>
                    <a:pt x="68076" y="51399"/>
                  </a:lnTo>
                  <a:lnTo>
                    <a:pt x="70662" y="56333"/>
                  </a:lnTo>
                  <a:lnTo>
                    <a:pt x="72321" y="68125"/>
                  </a:lnTo>
                  <a:lnTo>
                    <a:pt x="74575" y="71225"/>
                  </a:lnTo>
                  <a:lnTo>
                    <a:pt x="89096" y="81914"/>
                  </a:lnTo>
                  <a:lnTo>
                    <a:pt x="91049" y="81477"/>
                  </a:lnTo>
                  <a:lnTo>
                    <a:pt x="101305" y="7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2"/>
            <p:cNvSpPr/>
            <p:nvPr>
              <p:custDataLst>
                <p:tags r:id="rId60"/>
              </p:custDataLst>
            </p:nvPr>
          </p:nvSpPr>
          <p:spPr>
            <a:xfrm>
              <a:off x="7924819" y="4194898"/>
              <a:ext cx="47607" cy="275749"/>
            </a:xfrm>
            <a:custGeom>
              <a:avLst/>
              <a:gdLst/>
              <a:ahLst/>
              <a:cxnLst/>
              <a:rect l="0" t="0" r="0" b="0"/>
              <a:pathLst>
                <a:path w="47607" h="275749">
                  <a:moveTo>
                    <a:pt x="9506" y="72302"/>
                  </a:moveTo>
                  <a:lnTo>
                    <a:pt x="9506" y="72302"/>
                  </a:lnTo>
                  <a:lnTo>
                    <a:pt x="10564" y="44002"/>
                  </a:lnTo>
                  <a:lnTo>
                    <a:pt x="18638" y="0"/>
                  </a:lnTo>
                  <a:lnTo>
                    <a:pt x="5738" y="36217"/>
                  </a:lnTo>
                  <a:lnTo>
                    <a:pt x="1687" y="73487"/>
                  </a:lnTo>
                  <a:lnTo>
                    <a:pt x="318" y="120396"/>
                  </a:lnTo>
                  <a:lnTo>
                    <a:pt x="81" y="160047"/>
                  </a:lnTo>
                  <a:lnTo>
                    <a:pt x="0" y="199662"/>
                  </a:lnTo>
                  <a:lnTo>
                    <a:pt x="2107" y="222040"/>
                  </a:lnTo>
                  <a:lnTo>
                    <a:pt x="18325" y="266410"/>
                  </a:lnTo>
                  <a:lnTo>
                    <a:pt x="23304" y="274283"/>
                  </a:lnTo>
                  <a:lnTo>
                    <a:pt x="27171" y="275748"/>
                  </a:lnTo>
                  <a:lnTo>
                    <a:pt x="47606" y="27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3"/>
            <p:cNvSpPr/>
            <p:nvPr>
              <p:custDataLst>
                <p:tags r:id="rId61"/>
              </p:custDataLst>
            </p:nvPr>
          </p:nvSpPr>
          <p:spPr>
            <a:xfrm>
              <a:off x="7846457" y="4324350"/>
              <a:ext cx="164069" cy="28576"/>
            </a:xfrm>
            <a:custGeom>
              <a:avLst/>
              <a:gdLst/>
              <a:ahLst/>
              <a:cxnLst/>
              <a:rect l="0" t="0" r="0" b="0"/>
              <a:pathLst>
                <a:path w="164069" h="28576">
                  <a:moveTo>
                    <a:pt x="21193" y="28575"/>
                  </a:moveTo>
                  <a:lnTo>
                    <a:pt x="21193" y="28575"/>
                  </a:lnTo>
                  <a:lnTo>
                    <a:pt x="16137" y="28575"/>
                  </a:lnTo>
                  <a:lnTo>
                    <a:pt x="2879" y="23518"/>
                  </a:lnTo>
                  <a:lnTo>
                    <a:pt x="517" y="22029"/>
                  </a:lnTo>
                  <a:lnTo>
                    <a:pt x="0" y="21036"/>
                  </a:lnTo>
                  <a:lnTo>
                    <a:pt x="714" y="20374"/>
                  </a:lnTo>
                  <a:lnTo>
                    <a:pt x="43399" y="11686"/>
                  </a:lnTo>
                  <a:lnTo>
                    <a:pt x="79279" y="10165"/>
                  </a:lnTo>
                  <a:lnTo>
                    <a:pt x="124271" y="4595"/>
                  </a:lnTo>
                  <a:lnTo>
                    <a:pt x="16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6"/>
          <p:cNvGrpSpPr/>
          <p:nvPr/>
        </p:nvGrpSpPr>
        <p:grpSpPr>
          <a:xfrm>
            <a:off x="8315325" y="4130899"/>
            <a:ext cx="1189692" cy="567437"/>
            <a:chOff x="8315325" y="4130899"/>
            <a:chExt cx="1189692" cy="567437"/>
          </a:xfrm>
        </p:grpSpPr>
        <p:sp>
          <p:nvSpPr>
            <p:cNvPr id="123" name="SMARTInkShape-104"/>
            <p:cNvSpPr/>
            <p:nvPr>
              <p:custDataLst>
                <p:tags r:id="rId48"/>
              </p:custDataLst>
            </p:nvPr>
          </p:nvSpPr>
          <p:spPr>
            <a:xfrm>
              <a:off x="8315325" y="4318258"/>
              <a:ext cx="95028" cy="380078"/>
            </a:xfrm>
            <a:custGeom>
              <a:avLst/>
              <a:gdLst/>
              <a:ahLst/>
              <a:cxnLst/>
              <a:rect l="0" t="0" r="0" b="0"/>
              <a:pathLst>
                <a:path w="95028" h="380078">
                  <a:moveTo>
                    <a:pt x="85725" y="34667"/>
                  </a:moveTo>
                  <a:lnTo>
                    <a:pt x="85725" y="34667"/>
                  </a:lnTo>
                  <a:lnTo>
                    <a:pt x="85725" y="24554"/>
                  </a:lnTo>
                  <a:lnTo>
                    <a:pt x="80080" y="13944"/>
                  </a:lnTo>
                  <a:lnTo>
                    <a:pt x="71574" y="4290"/>
                  </a:lnTo>
                  <a:lnTo>
                    <a:pt x="64267" y="0"/>
                  </a:lnTo>
                  <a:lnTo>
                    <a:pt x="59778" y="972"/>
                  </a:lnTo>
                  <a:lnTo>
                    <a:pt x="43347" y="12454"/>
                  </a:lnTo>
                  <a:lnTo>
                    <a:pt x="27190" y="28203"/>
                  </a:lnTo>
                  <a:lnTo>
                    <a:pt x="17835" y="49187"/>
                  </a:lnTo>
                  <a:lnTo>
                    <a:pt x="2715" y="91419"/>
                  </a:lnTo>
                  <a:lnTo>
                    <a:pt x="1811" y="97902"/>
                  </a:lnTo>
                  <a:lnTo>
                    <a:pt x="6449" y="110749"/>
                  </a:lnTo>
                  <a:lnTo>
                    <a:pt x="10650" y="117138"/>
                  </a:lnTo>
                  <a:lnTo>
                    <a:pt x="15566" y="121398"/>
                  </a:lnTo>
                  <a:lnTo>
                    <a:pt x="26674" y="126131"/>
                  </a:lnTo>
                  <a:lnTo>
                    <a:pt x="41488" y="122590"/>
                  </a:lnTo>
                  <a:lnTo>
                    <a:pt x="64857" y="108696"/>
                  </a:lnTo>
                  <a:lnTo>
                    <a:pt x="77508" y="96144"/>
                  </a:lnTo>
                  <a:lnTo>
                    <a:pt x="89523" y="72285"/>
                  </a:lnTo>
                  <a:lnTo>
                    <a:pt x="94496" y="48310"/>
                  </a:lnTo>
                  <a:lnTo>
                    <a:pt x="94748" y="47995"/>
                  </a:lnTo>
                  <a:lnTo>
                    <a:pt x="95027" y="50469"/>
                  </a:lnTo>
                  <a:lnTo>
                    <a:pt x="87682" y="94734"/>
                  </a:lnTo>
                  <a:lnTo>
                    <a:pt x="86305" y="130781"/>
                  </a:lnTo>
                  <a:lnTo>
                    <a:pt x="85840" y="175831"/>
                  </a:lnTo>
                  <a:lnTo>
                    <a:pt x="85758" y="210667"/>
                  </a:lnTo>
                  <a:lnTo>
                    <a:pt x="85735" y="252856"/>
                  </a:lnTo>
                  <a:lnTo>
                    <a:pt x="83610" y="293823"/>
                  </a:lnTo>
                  <a:lnTo>
                    <a:pt x="69324" y="337676"/>
                  </a:lnTo>
                  <a:lnTo>
                    <a:pt x="57347" y="360809"/>
                  </a:lnTo>
                  <a:lnTo>
                    <a:pt x="43479" y="372941"/>
                  </a:lnTo>
                  <a:lnTo>
                    <a:pt x="28849" y="379744"/>
                  </a:lnTo>
                  <a:lnTo>
                    <a:pt x="23466" y="380077"/>
                  </a:lnTo>
                  <a:lnTo>
                    <a:pt x="18818" y="379240"/>
                  </a:lnTo>
                  <a:lnTo>
                    <a:pt x="10833" y="372666"/>
                  </a:lnTo>
                  <a:lnTo>
                    <a:pt x="7222" y="367949"/>
                  </a:lnTo>
                  <a:lnTo>
                    <a:pt x="0" y="32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5"/>
            <p:cNvSpPr/>
            <p:nvPr>
              <p:custDataLst>
                <p:tags r:id="rId49"/>
              </p:custDataLst>
            </p:nvPr>
          </p:nvSpPr>
          <p:spPr>
            <a:xfrm>
              <a:off x="8480717" y="4313309"/>
              <a:ext cx="72734" cy="127710"/>
            </a:xfrm>
            <a:custGeom>
              <a:avLst/>
              <a:gdLst/>
              <a:ahLst/>
              <a:cxnLst/>
              <a:rect l="0" t="0" r="0" b="0"/>
              <a:pathLst>
                <a:path w="72734" h="127710">
                  <a:moveTo>
                    <a:pt x="6058" y="58666"/>
                  </a:moveTo>
                  <a:lnTo>
                    <a:pt x="6058" y="58666"/>
                  </a:lnTo>
                  <a:lnTo>
                    <a:pt x="6058" y="66867"/>
                  </a:lnTo>
                  <a:lnTo>
                    <a:pt x="7116" y="67308"/>
                  </a:lnTo>
                  <a:lnTo>
                    <a:pt x="33504" y="68157"/>
                  </a:lnTo>
                  <a:lnTo>
                    <a:pt x="38114" y="66051"/>
                  </a:lnTo>
                  <a:lnTo>
                    <a:pt x="46059" y="58068"/>
                  </a:lnTo>
                  <a:lnTo>
                    <a:pt x="58723" y="30208"/>
                  </a:lnTo>
                  <a:lnTo>
                    <a:pt x="61214" y="20265"/>
                  </a:lnTo>
                  <a:lnTo>
                    <a:pt x="59762" y="15074"/>
                  </a:lnTo>
                  <a:lnTo>
                    <a:pt x="52505" y="3661"/>
                  </a:lnTo>
                  <a:lnTo>
                    <a:pt x="48664" y="830"/>
                  </a:lnTo>
                  <a:lnTo>
                    <a:pt x="45046" y="0"/>
                  </a:lnTo>
                  <a:lnTo>
                    <a:pt x="37144" y="1901"/>
                  </a:lnTo>
                  <a:lnTo>
                    <a:pt x="26577" y="6273"/>
                  </a:lnTo>
                  <a:lnTo>
                    <a:pt x="8727" y="24798"/>
                  </a:lnTo>
                  <a:lnTo>
                    <a:pt x="1953" y="41497"/>
                  </a:lnTo>
                  <a:lnTo>
                    <a:pt x="0" y="60560"/>
                  </a:lnTo>
                  <a:lnTo>
                    <a:pt x="2660" y="83144"/>
                  </a:lnTo>
                  <a:lnTo>
                    <a:pt x="13014" y="101648"/>
                  </a:lnTo>
                  <a:lnTo>
                    <a:pt x="35418" y="125717"/>
                  </a:lnTo>
                  <a:lnTo>
                    <a:pt x="41506" y="127709"/>
                  </a:lnTo>
                  <a:lnTo>
                    <a:pt x="72733" y="125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6"/>
            <p:cNvSpPr/>
            <p:nvPr>
              <p:custDataLst>
                <p:tags r:id="rId50"/>
              </p:custDataLst>
            </p:nvPr>
          </p:nvSpPr>
          <p:spPr>
            <a:xfrm>
              <a:off x="8591676" y="4319120"/>
              <a:ext cx="76075" cy="117363"/>
            </a:xfrm>
            <a:custGeom>
              <a:avLst/>
              <a:gdLst/>
              <a:ahLst/>
              <a:cxnLst/>
              <a:rect l="0" t="0" r="0" b="0"/>
              <a:pathLst>
                <a:path w="76075" h="117363">
                  <a:moveTo>
                    <a:pt x="18924" y="14755"/>
                  </a:moveTo>
                  <a:lnTo>
                    <a:pt x="18924" y="14755"/>
                  </a:lnTo>
                  <a:lnTo>
                    <a:pt x="17866" y="24476"/>
                  </a:lnTo>
                  <a:lnTo>
                    <a:pt x="9223" y="66212"/>
                  </a:lnTo>
                  <a:lnTo>
                    <a:pt x="301" y="112215"/>
                  </a:lnTo>
                  <a:lnTo>
                    <a:pt x="0" y="117362"/>
                  </a:lnTo>
                  <a:lnTo>
                    <a:pt x="957" y="102835"/>
                  </a:lnTo>
                  <a:lnTo>
                    <a:pt x="13134" y="61435"/>
                  </a:lnTo>
                  <a:lnTo>
                    <a:pt x="36062" y="17453"/>
                  </a:lnTo>
                  <a:lnTo>
                    <a:pt x="39875" y="10204"/>
                  </a:lnTo>
                  <a:lnTo>
                    <a:pt x="44533" y="5371"/>
                  </a:lnTo>
                  <a:lnTo>
                    <a:pt x="55353" y="0"/>
                  </a:lnTo>
                  <a:lnTo>
                    <a:pt x="60143" y="1744"/>
                  </a:lnTo>
                  <a:lnTo>
                    <a:pt x="68288" y="12147"/>
                  </a:lnTo>
                  <a:lnTo>
                    <a:pt x="73767" y="30799"/>
                  </a:lnTo>
                  <a:lnTo>
                    <a:pt x="76074" y="81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7"/>
            <p:cNvSpPr/>
            <p:nvPr>
              <p:custDataLst>
                <p:tags r:id="rId51"/>
              </p:custDataLst>
            </p:nvPr>
          </p:nvSpPr>
          <p:spPr>
            <a:xfrm>
              <a:off x="8718615" y="4318017"/>
              <a:ext cx="139636" cy="118155"/>
            </a:xfrm>
            <a:custGeom>
              <a:avLst/>
              <a:gdLst/>
              <a:ahLst/>
              <a:cxnLst/>
              <a:rect l="0" t="0" r="0" b="0"/>
              <a:pathLst>
                <a:path w="139636" h="118155">
                  <a:moveTo>
                    <a:pt x="15810" y="53958"/>
                  </a:moveTo>
                  <a:lnTo>
                    <a:pt x="15810" y="53958"/>
                  </a:lnTo>
                  <a:lnTo>
                    <a:pt x="30001" y="53958"/>
                  </a:lnTo>
                  <a:lnTo>
                    <a:pt x="31620" y="52900"/>
                  </a:lnTo>
                  <a:lnTo>
                    <a:pt x="32700" y="51136"/>
                  </a:lnTo>
                  <a:lnTo>
                    <a:pt x="33421" y="48901"/>
                  </a:lnTo>
                  <a:lnTo>
                    <a:pt x="42209" y="34660"/>
                  </a:lnTo>
                  <a:lnTo>
                    <a:pt x="44347" y="9"/>
                  </a:lnTo>
                  <a:lnTo>
                    <a:pt x="42242" y="0"/>
                  </a:lnTo>
                  <a:lnTo>
                    <a:pt x="30227" y="5045"/>
                  </a:lnTo>
                  <a:lnTo>
                    <a:pt x="22924" y="10346"/>
                  </a:lnTo>
                  <a:lnTo>
                    <a:pt x="7805" y="29394"/>
                  </a:lnTo>
                  <a:lnTo>
                    <a:pt x="1669" y="46216"/>
                  </a:lnTo>
                  <a:lnTo>
                    <a:pt x="0" y="63217"/>
                  </a:lnTo>
                  <a:lnTo>
                    <a:pt x="2787" y="77828"/>
                  </a:lnTo>
                  <a:lnTo>
                    <a:pt x="13196" y="91378"/>
                  </a:lnTo>
                  <a:lnTo>
                    <a:pt x="28407" y="103397"/>
                  </a:lnTo>
                  <a:lnTo>
                    <a:pt x="45750" y="112267"/>
                  </a:lnTo>
                  <a:lnTo>
                    <a:pt x="83478" y="118154"/>
                  </a:lnTo>
                  <a:lnTo>
                    <a:pt x="139635" y="111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8"/>
            <p:cNvSpPr/>
            <p:nvPr>
              <p:custDataLst>
                <p:tags r:id="rId52"/>
              </p:custDataLst>
            </p:nvPr>
          </p:nvSpPr>
          <p:spPr>
            <a:xfrm>
              <a:off x="8858250" y="4295775"/>
              <a:ext cx="133351" cy="121232"/>
            </a:xfrm>
            <a:custGeom>
              <a:avLst/>
              <a:gdLst/>
              <a:ahLst/>
              <a:cxnLst/>
              <a:rect l="0" t="0" r="0" b="0"/>
              <a:pathLst>
                <a:path w="133351" h="121232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19297" y="2161"/>
                  </a:lnTo>
                  <a:lnTo>
                    <a:pt x="22390" y="1440"/>
                  </a:lnTo>
                  <a:lnTo>
                    <a:pt x="36856" y="5483"/>
                  </a:lnTo>
                  <a:lnTo>
                    <a:pt x="54546" y="23497"/>
                  </a:lnTo>
                  <a:lnTo>
                    <a:pt x="77371" y="58028"/>
                  </a:lnTo>
                  <a:lnTo>
                    <a:pt x="82013" y="76590"/>
                  </a:lnTo>
                  <a:lnTo>
                    <a:pt x="81253" y="92601"/>
                  </a:lnTo>
                  <a:lnTo>
                    <a:pt x="77388" y="105714"/>
                  </a:lnTo>
                  <a:lnTo>
                    <a:pt x="72141" y="115070"/>
                  </a:lnTo>
                  <a:lnTo>
                    <a:pt x="66282" y="119934"/>
                  </a:lnTo>
                  <a:lnTo>
                    <a:pt x="63237" y="121231"/>
                  </a:lnTo>
                  <a:lnTo>
                    <a:pt x="61209" y="118921"/>
                  </a:lnTo>
                  <a:lnTo>
                    <a:pt x="58954" y="107887"/>
                  </a:lnTo>
                  <a:lnTo>
                    <a:pt x="67749" y="65830"/>
                  </a:lnTo>
                  <a:lnTo>
                    <a:pt x="76519" y="43495"/>
                  </a:lnTo>
                  <a:lnTo>
                    <a:pt x="106644" y="79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9"/>
            <p:cNvSpPr/>
            <p:nvPr>
              <p:custDataLst>
                <p:tags r:id="rId53"/>
              </p:custDataLst>
            </p:nvPr>
          </p:nvSpPr>
          <p:spPr>
            <a:xfrm>
              <a:off x="9032087" y="4295926"/>
              <a:ext cx="130964" cy="102646"/>
            </a:xfrm>
            <a:custGeom>
              <a:avLst/>
              <a:gdLst/>
              <a:ahLst/>
              <a:cxnLst/>
              <a:rect l="0" t="0" r="0" b="0"/>
              <a:pathLst>
                <a:path w="130964" h="102646">
                  <a:moveTo>
                    <a:pt x="73813" y="18899"/>
                  </a:moveTo>
                  <a:lnTo>
                    <a:pt x="73813" y="18899"/>
                  </a:lnTo>
                  <a:lnTo>
                    <a:pt x="68756" y="13843"/>
                  </a:lnTo>
                  <a:lnTo>
                    <a:pt x="66273" y="8538"/>
                  </a:lnTo>
                  <a:lnTo>
                    <a:pt x="65612" y="5642"/>
                  </a:lnTo>
                  <a:lnTo>
                    <a:pt x="64112" y="3711"/>
                  </a:lnTo>
                  <a:lnTo>
                    <a:pt x="59622" y="1566"/>
                  </a:lnTo>
                  <a:lnTo>
                    <a:pt x="36876" y="0"/>
                  </a:lnTo>
                  <a:lnTo>
                    <a:pt x="31196" y="3124"/>
                  </a:lnTo>
                  <a:lnTo>
                    <a:pt x="14149" y="21633"/>
                  </a:lnTo>
                  <a:lnTo>
                    <a:pt x="5668" y="34578"/>
                  </a:lnTo>
                  <a:lnTo>
                    <a:pt x="0" y="63879"/>
                  </a:lnTo>
                  <a:lnTo>
                    <a:pt x="1496" y="78754"/>
                  </a:lnTo>
                  <a:lnTo>
                    <a:pt x="8288" y="93078"/>
                  </a:lnTo>
                  <a:lnTo>
                    <a:pt x="13999" y="99492"/>
                  </a:lnTo>
                  <a:lnTo>
                    <a:pt x="20064" y="102344"/>
                  </a:lnTo>
                  <a:lnTo>
                    <a:pt x="29111" y="100788"/>
                  </a:lnTo>
                  <a:lnTo>
                    <a:pt x="34486" y="98892"/>
                  </a:lnTo>
                  <a:lnTo>
                    <a:pt x="43282" y="91140"/>
                  </a:lnTo>
                  <a:lnTo>
                    <a:pt x="71898" y="58977"/>
                  </a:lnTo>
                  <a:lnTo>
                    <a:pt x="72536" y="59376"/>
                  </a:lnTo>
                  <a:lnTo>
                    <a:pt x="73245" y="62642"/>
                  </a:lnTo>
                  <a:lnTo>
                    <a:pt x="74759" y="79908"/>
                  </a:lnTo>
                  <a:lnTo>
                    <a:pt x="81384" y="91186"/>
                  </a:lnTo>
                  <a:lnTo>
                    <a:pt x="87056" y="97946"/>
                  </a:lnTo>
                  <a:lnTo>
                    <a:pt x="93104" y="101656"/>
                  </a:lnTo>
                  <a:lnTo>
                    <a:pt x="96198" y="102645"/>
                  </a:lnTo>
                  <a:lnTo>
                    <a:pt x="99319" y="101188"/>
                  </a:lnTo>
                  <a:lnTo>
                    <a:pt x="130963" y="66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0"/>
            <p:cNvSpPr/>
            <p:nvPr>
              <p:custDataLst>
                <p:tags r:id="rId54"/>
              </p:custDataLst>
            </p:nvPr>
          </p:nvSpPr>
          <p:spPr>
            <a:xfrm>
              <a:off x="9211124" y="4130899"/>
              <a:ext cx="61306" cy="278825"/>
            </a:xfrm>
            <a:custGeom>
              <a:avLst/>
              <a:gdLst/>
              <a:ahLst/>
              <a:cxnLst/>
              <a:rect l="0" t="0" r="0" b="0"/>
              <a:pathLst>
                <a:path w="61306" h="278825">
                  <a:moveTo>
                    <a:pt x="47176" y="31526"/>
                  </a:moveTo>
                  <a:lnTo>
                    <a:pt x="47176" y="31526"/>
                  </a:lnTo>
                  <a:lnTo>
                    <a:pt x="57537" y="6087"/>
                  </a:lnTo>
                  <a:lnTo>
                    <a:pt x="61305" y="111"/>
                  </a:lnTo>
                  <a:lnTo>
                    <a:pt x="60829" y="0"/>
                  </a:lnTo>
                  <a:lnTo>
                    <a:pt x="59454" y="983"/>
                  </a:lnTo>
                  <a:lnTo>
                    <a:pt x="43685" y="42551"/>
                  </a:lnTo>
                  <a:lnTo>
                    <a:pt x="25262" y="86979"/>
                  </a:lnTo>
                  <a:lnTo>
                    <a:pt x="11049" y="129095"/>
                  </a:lnTo>
                  <a:lnTo>
                    <a:pt x="1821" y="175565"/>
                  </a:lnTo>
                  <a:lnTo>
                    <a:pt x="0" y="220335"/>
                  </a:lnTo>
                  <a:lnTo>
                    <a:pt x="1800" y="255274"/>
                  </a:lnTo>
                  <a:lnTo>
                    <a:pt x="9723" y="272434"/>
                  </a:lnTo>
                  <a:lnTo>
                    <a:pt x="13742" y="276797"/>
                  </a:lnTo>
                  <a:lnTo>
                    <a:pt x="17478" y="278649"/>
                  </a:lnTo>
                  <a:lnTo>
                    <a:pt x="21026" y="278824"/>
                  </a:lnTo>
                  <a:lnTo>
                    <a:pt x="36136" y="274015"/>
                  </a:lnTo>
                  <a:lnTo>
                    <a:pt x="39815" y="270444"/>
                  </a:lnTo>
                  <a:lnTo>
                    <a:pt x="47176" y="25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1"/>
            <p:cNvSpPr/>
            <p:nvPr>
              <p:custDataLst>
                <p:tags r:id="rId55"/>
              </p:custDataLst>
            </p:nvPr>
          </p:nvSpPr>
          <p:spPr>
            <a:xfrm>
              <a:off x="9172575" y="4267200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0"/>
                  </a:moveTo>
                  <a:lnTo>
                    <a:pt x="0" y="0"/>
                  </a:lnTo>
                  <a:lnTo>
                    <a:pt x="27006" y="1058"/>
                  </a:lnTo>
                  <a:lnTo>
                    <a:pt x="49982" y="54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2"/>
            <p:cNvSpPr/>
            <p:nvPr>
              <p:custDataLst>
                <p:tags r:id="rId56"/>
              </p:custDataLst>
            </p:nvPr>
          </p:nvSpPr>
          <p:spPr>
            <a:xfrm>
              <a:off x="9317937" y="4268843"/>
              <a:ext cx="187080" cy="122183"/>
            </a:xfrm>
            <a:custGeom>
              <a:avLst/>
              <a:gdLst/>
              <a:ahLst/>
              <a:cxnLst/>
              <a:rect l="0" t="0" r="0" b="0"/>
              <a:pathLst>
                <a:path w="187080" h="122183">
                  <a:moveTo>
                    <a:pt x="7038" y="26932"/>
                  </a:moveTo>
                  <a:lnTo>
                    <a:pt x="7038" y="26932"/>
                  </a:lnTo>
                  <a:lnTo>
                    <a:pt x="36998" y="25874"/>
                  </a:lnTo>
                  <a:lnTo>
                    <a:pt x="46106" y="21876"/>
                  </a:lnTo>
                  <a:lnTo>
                    <a:pt x="57185" y="13675"/>
                  </a:lnTo>
                  <a:lnTo>
                    <a:pt x="61075" y="7634"/>
                  </a:lnTo>
                  <a:lnTo>
                    <a:pt x="62113" y="4542"/>
                  </a:lnTo>
                  <a:lnTo>
                    <a:pt x="61747" y="2480"/>
                  </a:lnTo>
                  <a:lnTo>
                    <a:pt x="60443" y="1106"/>
                  </a:lnTo>
                  <a:lnTo>
                    <a:pt x="58517" y="189"/>
                  </a:lnTo>
                  <a:lnTo>
                    <a:pt x="40635" y="9013"/>
                  </a:lnTo>
                  <a:lnTo>
                    <a:pt x="14811" y="30958"/>
                  </a:lnTo>
                  <a:lnTo>
                    <a:pt x="5906" y="43185"/>
                  </a:lnTo>
                  <a:lnTo>
                    <a:pt x="0" y="67025"/>
                  </a:lnTo>
                  <a:lnTo>
                    <a:pt x="1441" y="82146"/>
                  </a:lnTo>
                  <a:lnTo>
                    <a:pt x="3306" y="89141"/>
                  </a:lnTo>
                  <a:lnTo>
                    <a:pt x="11025" y="99736"/>
                  </a:lnTo>
                  <a:lnTo>
                    <a:pt x="16045" y="104043"/>
                  </a:lnTo>
                  <a:lnTo>
                    <a:pt x="32913" y="108828"/>
                  </a:lnTo>
                  <a:lnTo>
                    <a:pt x="53463" y="109897"/>
                  </a:lnTo>
                  <a:lnTo>
                    <a:pt x="92527" y="101960"/>
                  </a:lnTo>
                  <a:lnTo>
                    <a:pt x="115624" y="93260"/>
                  </a:lnTo>
                  <a:lnTo>
                    <a:pt x="126207" y="84986"/>
                  </a:lnTo>
                  <a:lnTo>
                    <a:pt x="143007" y="62478"/>
                  </a:lnTo>
                  <a:lnTo>
                    <a:pt x="154099" y="35700"/>
                  </a:lnTo>
                  <a:lnTo>
                    <a:pt x="158735" y="3902"/>
                  </a:lnTo>
                  <a:lnTo>
                    <a:pt x="157912" y="2054"/>
                  </a:lnTo>
                  <a:lnTo>
                    <a:pt x="156303" y="822"/>
                  </a:lnTo>
                  <a:lnTo>
                    <a:pt x="154173" y="0"/>
                  </a:lnTo>
                  <a:lnTo>
                    <a:pt x="152753" y="510"/>
                  </a:lnTo>
                  <a:lnTo>
                    <a:pt x="151807" y="1909"/>
                  </a:lnTo>
                  <a:lnTo>
                    <a:pt x="150474" y="8935"/>
                  </a:lnTo>
                  <a:lnTo>
                    <a:pt x="150287" y="11759"/>
                  </a:lnTo>
                  <a:lnTo>
                    <a:pt x="163203" y="51627"/>
                  </a:lnTo>
                  <a:lnTo>
                    <a:pt x="183282" y="91528"/>
                  </a:lnTo>
                  <a:lnTo>
                    <a:pt x="187079" y="113540"/>
                  </a:lnTo>
                  <a:lnTo>
                    <a:pt x="184215" y="116421"/>
                  </a:lnTo>
                  <a:lnTo>
                    <a:pt x="159438" y="12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7"/>
          <p:cNvGrpSpPr/>
          <p:nvPr/>
        </p:nvGrpSpPr>
        <p:grpSpPr>
          <a:xfrm>
            <a:off x="9886951" y="4147960"/>
            <a:ext cx="337297" cy="328791"/>
            <a:chOff x="9886951" y="4147960"/>
            <a:chExt cx="337297" cy="328791"/>
          </a:xfrm>
        </p:grpSpPr>
        <p:sp>
          <p:nvSpPr>
            <p:cNvPr id="133" name="SMARTInkShape-113"/>
            <p:cNvSpPr/>
            <p:nvPr>
              <p:custDataLst>
                <p:tags r:id="rId45"/>
              </p:custDataLst>
            </p:nvPr>
          </p:nvSpPr>
          <p:spPr>
            <a:xfrm>
              <a:off x="9886951" y="4179686"/>
              <a:ext cx="112939" cy="247284"/>
            </a:xfrm>
            <a:custGeom>
              <a:avLst/>
              <a:gdLst/>
              <a:ahLst/>
              <a:cxnLst/>
              <a:rect l="0" t="0" r="0" b="0"/>
              <a:pathLst>
                <a:path w="112939" h="247284">
                  <a:moveTo>
                    <a:pt x="19049" y="106564"/>
                  </a:moveTo>
                  <a:lnTo>
                    <a:pt x="19049" y="106564"/>
                  </a:lnTo>
                  <a:lnTo>
                    <a:pt x="24106" y="106564"/>
                  </a:lnTo>
                  <a:lnTo>
                    <a:pt x="23479" y="107622"/>
                  </a:lnTo>
                  <a:lnTo>
                    <a:pt x="17137" y="111620"/>
                  </a:lnTo>
                  <a:lnTo>
                    <a:pt x="14600" y="116285"/>
                  </a:lnTo>
                  <a:lnTo>
                    <a:pt x="10525" y="146584"/>
                  </a:lnTo>
                  <a:lnTo>
                    <a:pt x="3109" y="190425"/>
                  </a:lnTo>
                  <a:lnTo>
                    <a:pt x="121" y="236976"/>
                  </a:lnTo>
                  <a:lnTo>
                    <a:pt x="24" y="245919"/>
                  </a:lnTo>
                  <a:lnTo>
                    <a:pt x="0" y="203631"/>
                  </a:lnTo>
                  <a:lnTo>
                    <a:pt x="2823" y="169897"/>
                  </a:lnTo>
                  <a:lnTo>
                    <a:pt x="13256" y="124366"/>
                  </a:lnTo>
                  <a:lnTo>
                    <a:pt x="22388" y="79854"/>
                  </a:lnTo>
                  <a:lnTo>
                    <a:pt x="28410" y="39160"/>
                  </a:lnTo>
                  <a:lnTo>
                    <a:pt x="33088" y="20515"/>
                  </a:lnTo>
                  <a:lnTo>
                    <a:pt x="41518" y="7289"/>
                  </a:lnTo>
                  <a:lnTo>
                    <a:pt x="46728" y="2281"/>
                  </a:lnTo>
                  <a:lnTo>
                    <a:pt x="52319" y="0"/>
                  </a:lnTo>
                  <a:lnTo>
                    <a:pt x="64174" y="288"/>
                  </a:lnTo>
                  <a:lnTo>
                    <a:pt x="76499" y="9589"/>
                  </a:lnTo>
                  <a:lnTo>
                    <a:pt x="87974" y="24305"/>
                  </a:lnTo>
                  <a:lnTo>
                    <a:pt x="103965" y="62446"/>
                  </a:lnTo>
                  <a:lnTo>
                    <a:pt x="112938" y="109809"/>
                  </a:lnTo>
                  <a:lnTo>
                    <a:pt x="111779" y="143391"/>
                  </a:lnTo>
                  <a:lnTo>
                    <a:pt x="96319" y="184198"/>
                  </a:lnTo>
                  <a:lnTo>
                    <a:pt x="77704" y="213504"/>
                  </a:lnTo>
                  <a:lnTo>
                    <a:pt x="63109" y="225707"/>
                  </a:lnTo>
                  <a:lnTo>
                    <a:pt x="49215" y="234658"/>
                  </a:lnTo>
                  <a:lnTo>
                    <a:pt x="43039" y="242165"/>
                  </a:lnTo>
                  <a:lnTo>
                    <a:pt x="39275" y="244589"/>
                  </a:lnTo>
                  <a:lnTo>
                    <a:pt x="29449" y="247283"/>
                  </a:lnTo>
                  <a:lnTo>
                    <a:pt x="25984" y="245885"/>
                  </a:lnTo>
                  <a:lnTo>
                    <a:pt x="19049" y="220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4"/>
            <p:cNvSpPr/>
            <p:nvPr>
              <p:custDataLst>
                <p:tags r:id="rId46"/>
              </p:custDataLst>
            </p:nvPr>
          </p:nvSpPr>
          <p:spPr>
            <a:xfrm>
              <a:off x="10134600" y="4147960"/>
              <a:ext cx="89648" cy="204966"/>
            </a:xfrm>
            <a:custGeom>
              <a:avLst/>
              <a:gdLst/>
              <a:ahLst/>
              <a:cxnLst/>
              <a:rect l="0" t="0" r="0" b="0"/>
              <a:pathLst>
                <a:path w="89648" h="204966">
                  <a:moveTo>
                    <a:pt x="0" y="14465"/>
                  </a:moveTo>
                  <a:lnTo>
                    <a:pt x="0" y="14465"/>
                  </a:lnTo>
                  <a:lnTo>
                    <a:pt x="0" y="5333"/>
                  </a:lnTo>
                  <a:lnTo>
                    <a:pt x="10112" y="0"/>
                  </a:lnTo>
                  <a:lnTo>
                    <a:pt x="23544" y="275"/>
                  </a:lnTo>
                  <a:lnTo>
                    <a:pt x="47925" y="4019"/>
                  </a:lnTo>
                  <a:lnTo>
                    <a:pt x="58695" y="10175"/>
                  </a:lnTo>
                  <a:lnTo>
                    <a:pt x="69478" y="17850"/>
                  </a:lnTo>
                  <a:lnTo>
                    <a:pt x="77799" y="21261"/>
                  </a:lnTo>
                  <a:lnTo>
                    <a:pt x="85024" y="28422"/>
                  </a:lnTo>
                  <a:lnTo>
                    <a:pt x="88433" y="33294"/>
                  </a:lnTo>
                  <a:lnTo>
                    <a:pt x="89647" y="38660"/>
                  </a:lnTo>
                  <a:lnTo>
                    <a:pt x="86299" y="57381"/>
                  </a:lnTo>
                  <a:lnTo>
                    <a:pt x="72683" y="100824"/>
                  </a:lnTo>
                  <a:lnTo>
                    <a:pt x="47625" y="144109"/>
                  </a:lnTo>
                  <a:lnTo>
                    <a:pt x="26445" y="173563"/>
                  </a:lnTo>
                  <a:lnTo>
                    <a:pt x="19050" y="20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5"/>
            <p:cNvSpPr/>
            <p:nvPr>
              <p:custDataLst>
                <p:tags r:id="rId47"/>
              </p:custDataLst>
            </p:nvPr>
          </p:nvSpPr>
          <p:spPr>
            <a:xfrm>
              <a:off x="10134600" y="44291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1512" y="17900"/>
                  </a:lnTo>
                  <a:lnTo>
                    <a:pt x="10848" y="21459"/>
                  </a:lnTo>
                  <a:lnTo>
                    <a:pt x="7290" y="2823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28"/>
          <p:cNvGrpSpPr/>
          <p:nvPr/>
        </p:nvGrpSpPr>
        <p:grpSpPr>
          <a:xfrm>
            <a:off x="6694429" y="4945236"/>
            <a:ext cx="373122" cy="322090"/>
            <a:chOff x="6694429" y="4945236"/>
            <a:chExt cx="373122" cy="322090"/>
          </a:xfrm>
        </p:grpSpPr>
        <p:sp>
          <p:nvSpPr>
            <p:cNvPr id="137" name="SMARTInkShape-116"/>
            <p:cNvSpPr/>
            <p:nvPr>
              <p:custDataLst>
                <p:tags r:id="rId42"/>
              </p:custDataLst>
            </p:nvPr>
          </p:nvSpPr>
          <p:spPr>
            <a:xfrm>
              <a:off x="6694429" y="4945236"/>
              <a:ext cx="189642" cy="322090"/>
            </a:xfrm>
            <a:custGeom>
              <a:avLst/>
              <a:gdLst/>
              <a:ahLst/>
              <a:cxnLst/>
              <a:rect l="0" t="0" r="0" b="0"/>
              <a:pathLst>
                <a:path w="189642" h="322090">
                  <a:moveTo>
                    <a:pt x="144521" y="36339"/>
                  </a:moveTo>
                  <a:lnTo>
                    <a:pt x="144521" y="36339"/>
                  </a:lnTo>
                  <a:lnTo>
                    <a:pt x="149577" y="31283"/>
                  </a:lnTo>
                  <a:lnTo>
                    <a:pt x="150008" y="28735"/>
                  </a:lnTo>
                  <a:lnTo>
                    <a:pt x="149238" y="25978"/>
                  </a:lnTo>
                  <a:lnTo>
                    <a:pt x="145452" y="19006"/>
                  </a:lnTo>
                  <a:lnTo>
                    <a:pt x="143647" y="10024"/>
                  </a:lnTo>
                  <a:lnTo>
                    <a:pt x="139546" y="4182"/>
                  </a:lnTo>
                  <a:lnTo>
                    <a:pt x="134196" y="881"/>
                  </a:lnTo>
                  <a:lnTo>
                    <a:pt x="131288" y="0"/>
                  </a:lnTo>
                  <a:lnTo>
                    <a:pt x="112025" y="8874"/>
                  </a:lnTo>
                  <a:lnTo>
                    <a:pt x="84676" y="31893"/>
                  </a:lnTo>
                  <a:lnTo>
                    <a:pt x="46138" y="78922"/>
                  </a:lnTo>
                  <a:lnTo>
                    <a:pt x="19408" y="125660"/>
                  </a:lnTo>
                  <a:lnTo>
                    <a:pt x="3499" y="156761"/>
                  </a:lnTo>
                  <a:lnTo>
                    <a:pt x="0" y="183346"/>
                  </a:lnTo>
                  <a:lnTo>
                    <a:pt x="3031" y="209626"/>
                  </a:lnTo>
                  <a:lnTo>
                    <a:pt x="11435" y="228360"/>
                  </a:lnTo>
                  <a:lnTo>
                    <a:pt x="27868" y="240921"/>
                  </a:lnTo>
                  <a:lnTo>
                    <a:pt x="49284" y="248973"/>
                  </a:lnTo>
                  <a:lnTo>
                    <a:pt x="81966" y="252447"/>
                  </a:lnTo>
                  <a:lnTo>
                    <a:pt x="94846" y="249509"/>
                  </a:lnTo>
                  <a:lnTo>
                    <a:pt x="132435" y="223791"/>
                  </a:lnTo>
                  <a:lnTo>
                    <a:pt x="169166" y="183869"/>
                  </a:lnTo>
                  <a:lnTo>
                    <a:pt x="183690" y="148608"/>
                  </a:lnTo>
                  <a:lnTo>
                    <a:pt x="189641" y="104646"/>
                  </a:lnTo>
                  <a:lnTo>
                    <a:pt x="184047" y="58651"/>
                  </a:lnTo>
                  <a:lnTo>
                    <a:pt x="174695" y="35071"/>
                  </a:lnTo>
                  <a:lnTo>
                    <a:pt x="164635" y="21312"/>
                  </a:lnTo>
                  <a:lnTo>
                    <a:pt x="142014" y="6722"/>
                  </a:lnTo>
                  <a:lnTo>
                    <a:pt x="120259" y="752"/>
                  </a:lnTo>
                  <a:lnTo>
                    <a:pt x="95352" y="4040"/>
                  </a:lnTo>
                  <a:lnTo>
                    <a:pt x="77977" y="11717"/>
                  </a:lnTo>
                  <a:lnTo>
                    <a:pt x="74759" y="16749"/>
                  </a:lnTo>
                  <a:lnTo>
                    <a:pt x="70229" y="39001"/>
                  </a:lnTo>
                  <a:lnTo>
                    <a:pt x="69168" y="56572"/>
                  </a:lnTo>
                  <a:lnTo>
                    <a:pt x="74342" y="72143"/>
                  </a:lnTo>
                  <a:lnTo>
                    <a:pt x="99411" y="115160"/>
                  </a:lnTo>
                  <a:lnTo>
                    <a:pt x="128235" y="157909"/>
                  </a:lnTo>
                  <a:lnTo>
                    <a:pt x="155861" y="203371"/>
                  </a:lnTo>
                  <a:lnTo>
                    <a:pt x="170095" y="240917"/>
                  </a:lnTo>
                  <a:lnTo>
                    <a:pt x="180372" y="285225"/>
                  </a:lnTo>
                  <a:lnTo>
                    <a:pt x="182621" y="322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7"/>
            <p:cNvSpPr/>
            <p:nvPr>
              <p:custDataLst>
                <p:tags r:id="rId43"/>
              </p:custDataLst>
            </p:nvPr>
          </p:nvSpPr>
          <p:spPr>
            <a:xfrm>
              <a:off x="7048500" y="49625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8"/>
            <p:cNvSpPr/>
            <p:nvPr>
              <p:custDataLst>
                <p:tags r:id="rId44"/>
              </p:custDataLst>
            </p:nvPr>
          </p:nvSpPr>
          <p:spPr>
            <a:xfrm>
              <a:off x="7029450" y="51720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8200" y="27019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9"/>
          <p:cNvGrpSpPr/>
          <p:nvPr/>
        </p:nvGrpSpPr>
        <p:grpSpPr>
          <a:xfrm>
            <a:off x="7391400" y="4957082"/>
            <a:ext cx="619126" cy="262893"/>
            <a:chOff x="7391400" y="4957082"/>
            <a:chExt cx="619126" cy="262893"/>
          </a:xfrm>
        </p:grpSpPr>
        <p:sp>
          <p:nvSpPr>
            <p:cNvPr id="141" name="SMARTInkShape-119"/>
            <p:cNvSpPr/>
            <p:nvPr>
              <p:custDataLst>
                <p:tags r:id="rId38"/>
              </p:custDataLst>
            </p:nvPr>
          </p:nvSpPr>
          <p:spPr>
            <a:xfrm>
              <a:off x="7391400" y="5000625"/>
              <a:ext cx="180976" cy="219350"/>
            </a:xfrm>
            <a:custGeom>
              <a:avLst/>
              <a:gdLst/>
              <a:ahLst/>
              <a:cxnLst/>
              <a:rect l="0" t="0" r="0" b="0"/>
              <a:pathLst>
                <a:path w="180976" h="219350">
                  <a:moveTo>
                    <a:pt x="0" y="0"/>
                  </a:moveTo>
                  <a:lnTo>
                    <a:pt x="0" y="0"/>
                  </a:lnTo>
                  <a:lnTo>
                    <a:pt x="0" y="41444"/>
                  </a:lnTo>
                  <a:lnTo>
                    <a:pt x="2822" y="77191"/>
                  </a:lnTo>
                  <a:lnTo>
                    <a:pt x="10361" y="117416"/>
                  </a:lnTo>
                  <a:lnTo>
                    <a:pt x="17333" y="163246"/>
                  </a:lnTo>
                  <a:lnTo>
                    <a:pt x="23598" y="190892"/>
                  </a:lnTo>
                  <a:lnTo>
                    <a:pt x="37213" y="214135"/>
                  </a:lnTo>
                  <a:lnTo>
                    <a:pt x="42800" y="217898"/>
                  </a:lnTo>
                  <a:lnTo>
                    <a:pt x="48641" y="219349"/>
                  </a:lnTo>
                  <a:lnTo>
                    <a:pt x="54653" y="219258"/>
                  </a:lnTo>
                  <a:lnTo>
                    <a:pt x="59718" y="217080"/>
                  </a:lnTo>
                  <a:lnTo>
                    <a:pt x="68169" y="209016"/>
                  </a:lnTo>
                  <a:lnTo>
                    <a:pt x="81159" y="181105"/>
                  </a:lnTo>
                  <a:lnTo>
                    <a:pt x="85431" y="167020"/>
                  </a:lnTo>
                  <a:lnTo>
                    <a:pt x="90180" y="159604"/>
                  </a:lnTo>
                  <a:lnTo>
                    <a:pt x="91870" y="159319"/>
                  </a:lnTo>
                  <a:lnTo>
                    <a:pt x="92997" y="161246"/>
                  </a:lnTo>
                  <a:lnTo>
                    <a:pt x="96012" y="177710"/>
                  </a:lnTo>
                  <a:lnTo>
                    <a:pt x="108469" y="193663"/>
                  </a:lnTo>
                  <a:lnTo>
                    <a:pt x="111471" y="194725"/>
                  </a:lnTo>
                  <a:lnTo>
                    <a:pt x="114530" y="194376"/>
                  </a:lnTo>
                  <a:lnTo>
                    <a:pt x="121810" y="190106"/>
                  </a:lnTo>
                  <a:lnTo>
                    <a:pt x="132103" y="181153"/>
                  </a:lnTo>
                  <a:lnTo>
                    <a:pt x="144739" y="159155"/>
                  </a:lnTo>
                  <a:lnTo>
                    <a:pt x="157433" y="117790"/>
                  </a:lnTo>
                  <a:lnTo>
                    <a:pt x="163860" y="81398"/>
                  </a:lnTo>
                  <a:lnTo>
                    <a:pt x="170784" y="37407"/>
                  </a:lnTo>
                  <a:lnTo>
                    <a:pt x="172213" y="2615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0"/>
            <p:cNvSpPr/>
            <p:nvPr>
              <p:custDataLst>
                <p:tags r:id="rId39"/>
              </p:custDataLst>
            </p:nvPr>
          </p:nvSpPr>
          <p:spPr>
            <a:xfrm>
              <a:off x="7658110" y="4981575"/>
              <a:ext cx="47616" cy="200026"/>
            </a:xfrm>
            <a:custGeom>
              <a:avLst/>
              <a:gdLst/>
              <a:ahLst/>
              <a:cxnLst/>
              <a:rect l="0" t="0" r="0" b="0"/>
              <a:pathLst>
                <a:path w="47616" h="200026">
                  <a:moveTo>
                    <a:pt x="9515" y="0"/>
                  </a:moveTo>
                  <a:lnTo>
                    <a:pt x="9515" y="0"/>
                  </a:lnTo>
                  <a:lnTo>
                    <a:pt x="9515" y="41685"/>
                  </a:lnTo>
                  <a:lnTo>
                    <a:pt x="4459" y="79496"/>
                  </a:lnTo>
                  <a:lnTo>
                    <a:pt x="873" y="123653"/>
                  </a:lnTo>
                  <a:lnTo>
                    <a:pt x="164" y="166399"/>
                  </a:lnTo>
                  <a:lnTo>
                    <a:pt x="0" y="189089"/>
                  </a:lnTo>
                  <a:lnTo>
                    <a:pt x="16237" y="144852"/>
                  </a:lnTo>
                  <a:lnTo>
                    <a:pt x="26732" y="134865"/>
                  </a:lnTo>
                  <a:lnTo>
                    <a:pt x="30573" y="139667"/>
                  </a:lnTo>
                  <a:lnTo>
                    <a:pt x="41662" y="165055"/>
                  </a:lnTo>
                  <a:lnTo>
                    <a:pt x="4761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"/>
            <p:cNvSpPr/>
            <p:nvPr>
              <p:custDataLst>
                <p:tags r:id="rId40"/>
              </p:custDataLst>
            </p:nvPr>
          </p:nvSpPr>
          <p:spPr>
            <a:xfrm>
              <a:off x="7755343" y="4957082"/>
              <a:ext cx="217083" cy="240468"/>
            </a:xfrm>
            <a:custGeom>
              <a:avLst/>
              <a:gdLst/>
              <a:ahLst/>
              <a:cxnLst/>
              <a:rect l="0" t="0" r="0" b="0"/>
              <a:pathLst>
                <a:path w="217083" h="240468">
                  <a:moveTo>
                    <a:pt x="45632" y="214993"/>
                  </a:moveTo>
                  <a:lnTo>
                    <a:pt x="45632" y="214993"/>
                  </a:lnTo>
                  <a:lnTo>
                    <a:pt x="50688" y="204880"/>
                  </a:lnTo>
                  <a:lnTo>
                    <a:pt x="53832" y="183422"/>
                  </a:lnTo>
                  <a:lnTo>
                    <a:pt x="51746" y="171681"/>
                  </a:lnTo>
                  <a:lnTo>
                    <a:pt x="49708" y="167068"/>
                  </a:lnTo>
                  <a:lnTo>
                    <a:pt x="47292" y="163993"/>
                  </a:lnTo>
                  <a:lnTo>
                    <a:pt x="41783" y="160577"/>
                  </a:lnTo>
                  <a:lnTo>
                    <a:pt x="37774" y="161782"/>
                  </a:lnTo>
                  <a:lnTo>
                    <a:pt x="15147" y="179541"/>
                  </a:lnTo>
                  <a:lnTo>
                    <a:pt x="4731" y="194493"/>
                  </a:lnTo>
                  <a:lnTo>
                    <a:pt x="0" y="207273"/>
                  </a:lnTo>
                  <a:lnTo>
                    <a:pt x="1453" y="209846"/>
                  </a:lnTo>
                  <a:lnTo>
                    <a:pt x="4537" y="211562"/>
                  </a:lnTo>
                  <a:lnTo>
                    <a:pt x="24071" y="214541"/>
                  </a:lnTo>
                  <a:lnTo>
                    <a:pt x="34638" y="214793"/>
                  </a:lnTo>
                  <a:lnTo>
                    <a:pt x="38303" y="213801"/>
                  </a:lnTo>
                  <a:lnTo>
                    <a:pt x="40746" y="212082"/>
                  </a:lnTo>
                  <a:lnTo>
                    <a:pt x="42374" y="209877"/>
                  </a:lnTo>
                  <a:lnTo>
                    <a:pt x="44519" y="208407"/>
                  </a:lnTo>
                  <a:lnTo>
                    <a:pt x="53547" y="205855"/>
                  </a:lnTo>
                  <a:lnTo>
                    <a:pt x="54083" y="206784"/>
                  </a:lnTo>
                  <a:lnTo>
                    <a:pt x="60171" y="232925"/>
                  </a:lnTo>
                  <a:lnTo>
                    <a:pt x="63792" y="236472"/>
                  </a:lnTo>
                  <a:lnTo>
                    <a:pt x="73459" y="240414"/>
                  </a:lnTo>
                  <a:lnTo>
                    <a:pt x="77942" y="240407"/>
                  </a:lnTo>
                  <a:lnTo>
                    <a:pt x="85745" y="237577"/>
                  </a:lnTo>
                  <a:lnTo>
                    <a:pt x="114056" y="212895"/>
                  </a:lnTo>
                  <a:lnTo>
                    <a:pt x="141531" y="172540"/>
                  </a:lnTo>
                  <a:lnTo>
                    <a:pt x="161354" y="130290"/>
                  </a:lnTo>
                  <a:lnTo>
                    <a:pt x="175461" y="83765"/>
                  </a:lnTo>
                  <a:lnTo>
                    <a:pt x="185616" y="39454"/>
                  </a:lnTo>
                  <a:lnTo>
                    <a:pt x="188337" y="0"/>
                  </a:lnTo>
                  <a:lnTo>
                    <a:pt x="188457" y="7240"/>
                  </a:lnTo>
                  <a:lnTo>
                    <a:pt x="175245" y="49005"/>
                  </a:lnTo>
                  <a:lnTo>
                    <a:pt x="170600" y="91385"/>
                  </a:lnTo>
                  <a:lnTo>
                    <a:pt x="168737" y="131214"/>
                  </a:lnTo>
                  <a:lnTo>
                    <a:pt x="161985" y="170888"/>
                  </a:lnTo>
                  <a:lnTo>
                    <a:pt x="163362" y="203689"/>
                  </a:lnTo>
                  <a:lnTo>
                    <a:pt x="168866" y="221611"/>
                  </a:lnTo>
                  <a:lnTo>
                    <a:pt x="178366" y="233104"/>
                  </a:lnTo>
                  <a:lnTo>
                    <a:pt x="186823" y="238917"/>
                  </a:lnTo>
                  <a:lnTo>
                    <a:pt x="190559" y="240467"/>
                  </a:lnTo>
                  <a:lnTo>
                    <a:pt x="217082" y="23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2"/>
            <p:cNvSpPr/>
            <p:nvPr>
              <p:custDataLst>
                <p:tags r:id="rId41"/>
              </p:custDataLst>
            </p:nvPr>
          </p:nvSpPr>
          <p:spPr>
            <a:xfrm>
              <a:off x="7869367" y="5048250"/>
              <a:ext cx="141159" cy="28576"/>
            </a:xfrm>
            <a:custGeom>
              <a:avLst/>
              <a:gdLst/>
              <a:ahLst/>
              <a:cxnLst/>
              <a:rect l="0" t="0" r="0" b="0"/>
              <a:pathLst>
                <a:path w="14115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0" y="28575"/>
                  </a:lnTo>
                  <a:lnTo>
                    <a:pt x="486" y="27517"/>
                  </a:lnTo>
                  <a:lnTo>
                    <a:pt x="3849" y="23519"/>
                  </a:lnTo>
                  <a:lnTo>
                    <a:pt x="26861" y="15318"/>
                  </a:lnTo>
                  <a:lnTo>
                    <a:pt x="66016" y="10670"/>
                  </a:lnTo>
                  <a:lnTo>
                    <a:pt x="110596" y="6929"/>
                  </a:lnTo>
                  <a:lnTo>
                    <a:pt x="14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1"/>
          <p:cNvGrpSpPr/>
          <p:nvPr/>
        </p:nvGrpSpPr>
        <p:grpSpPr>
          <a:xfrm>
            <a:off x="8315325" y="4996893"/>
            <a:ext cx="152401" cy="210045"/>
            <a:chOff x="8315325" y="4996893"/>
            <a:chExt cx="152401" cy="210045"/>
          </a:xfrm>
        </p:grpSpPr>
        <p:sp>
          <p:nvSpPr>
            <p:cNvPr id="146" name="SMARTInkShape-123"/>
            <p:cNvSpPr/>
            <p:nvPr>
              <p:custDataLst>
                <p:tags r:id="rId35"/>
              </p:custDataLst>
            </p:nvPr>
          </p:nvSpPr>
          <p:spPr>
            <a:xfrm>
              <a:off x="8315325" y="50863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3848"/>
                  </a:lnTo>
                  <a:lnTo>
                    <a:pt x="1058" y="75219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4"/>
            <p:cNvSpPr/>
            <p:nvPr>
              <p:custDataLst>
                <p:tags r:id="rId36"/>
              </p:custDataLst>
            </p:nvPr>
          </p:nvSpPr>
          <p:spPr>
            <a:xfrm>
              <a:off x="8397251" y="5039268"/>
              <a:ext cx="70475" cy="167670"/>
            </a:xfrm>
            <a:custGeom>
              <a:avLst/>
              <a:gdLst/>
              <a:ahLst/>
              <a:cxnLst/>
              <a:rect l="0" t="0" r="0" b="0"/>
              <a:pathLst>
                <a:path w="70475" h="167670">
                  <a:moveTo>
                    <a:pt x="70474" y="28032"/>
                  </a:moveTo>
                  <a:lnTo>
                    <a:pt x="70474" y="28032"/>
                  </a:lnTo>
                  <a:lnTo>
                    <a:pt x="65418" y="22976"/>
                  </a:lnTo>
                  <a:lnTo>
                    <a:pt x="62936" y="17671"/>
                  </a:lnTo>
                  <a:lnTo>
                    <a:pt x="62274" y="14775"/>
                  </a:lnTo>
                  <a:lnTo>
                    <a:pt x="56285" y="5642"/>
                  </a:lnTo>
                  <a:lnTo>
                    <a:pt x="47940" y="2206"/>
                  </a:lnTo>
                  <a:lnTo>
                    <a:pt x="35449" y="0"/>
                  </a:lnTo>
                  <a:lnTo>
                    <a:pt x="18115" y="9731"/>
                  </a:lnTo>
                  <a:lnTo>
                    <a:pt x="10162" y="17429"/>
                  </a:lnTo>
                  <a:lnTo>
                    <a:pt x="0" y="41107"/>
                  </a:lnTo>
                  <a:lnTo>
                    <a:pt x="208" y="48390"/>
                  </a:lnTo>
                  <a:lnTo>
                    <a:pt x="6083" y="62128"/>
                  </a:lnTo>
                  <a:lnTo>
                    <a:pt x="31002" y="92783"/>
                  </a:lnTo>
                  <a:lnTo>
                    <a:pt x="39878" y="99144"/>
                  </a:lnTo>
                  <a:lnTo>
                    <a:pt x="50825" y="105545"/>
                  </a:lnTo>
                  <a:lnTo>
                    <a:pt x="57507" y="112224"/>
                  </a:lnTo>
                  <a:lnTo>
                    <a:pt x="66162" y="126826"/>
                  </a:lnTo>
                  <a:lnTo>
                    <a:pt x="68557" y="134734"/>
                  </a:lnTo>
                  <a:lnTo>
                    <a:pt x="67080" y="138326"/>
                  </a:lnTo>
                  <a:lnTo>
                    <a:pt x="35757" y="167669"/>
                  </a:lnTo>
                  <a:lnTo>
                    <a:pt x="25411" y="166645"/>
                  </a:lnTo>
                  <a:lnTo>
                    <a:pt x="3799" y="16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5"/>
            <p:cNvSpPr/>
            <p:nvPr>
              <p:custDataLst>
                <p:tags r:id="rId37"/>
              </p:custDataLst>
            </p:nvPr>
          </p:nvSpPr>
          <p:spPr>
            <a:xfrm>
              <a:off x="8343900" y="4996893"/>
              <a:ext cx="9526" cy="22783"/>
            </a:xfrm>
            <a:custGeom>
              <a:avLst/>
              <a:gdLst/>
              <a:ahLst/>
              <a:cxnLst/>
              <a:rect l="0" t="0" r="0" b="0"/>
              <a:pathLst>
                <a:path w="9526" h="22783">
                  <a:moveTo>
                    <a:pt x="9525" y="13257"/>
                  </a:moveTo>
                  <a:lnTo>
                    <a:pt x="9525" y="13257"/>
                  </a:lnTo>
                  <a:lnTo>
                    <a:pt x="9525" y="8201"/>
                  </a:lnTo>
                  <a:lnTo>
                    <a:pt x="6703" y="2896"/>
                  </a:lnTo>
                  <a:lnTo>
                    <a:pt x="4469" y="0"/>
                  </a:lnTo>
                  <a:lnTo>
                    <a:pt x="2980" y="185"/>
                  </a:lnTo>
                  <a:lnTo>
                    <a:pt x="1987" y="2426"/>
                  </a:lnTo>
                  <a:lnTo>
                    <a:pt x="0" y="2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126"/>
          <p:cNvSpPr/>
          <p:nvPr>
            <p:custDataLst>
              <p:tags r:id="rId6"/>
            </p:custDataLst>
          </p:nvPr>
        </p:nvSpPr>
        <p:spPr>
          <a:xfrm>
            <a:off x="8794118" y="4885306"/>
            <a:ext cx="407033" cy="284763"/>
          </a:xfrm>
          <a:custGeom>
            <a:avLst/>
            <a:gdLst/>
            <a:ahLst/>
            <a:cxnLst/>
            <a:rect l="0" t="0" r="0" b="0"/>
            <a:pathLst>
              <a:path w="407033" h="284763">
                <a:moveTo>
                  <a:pt x="102232" y="20069"/>
                </a:moveTo>
                <a:lnTo>
                  <a:pt x="102232" y="20069"/>
                </a:lnTo>
                <a:lnTo>
                  <a:pt x="101174" y="63321"/>
                </a:lnTo>
                <a:lnTo>
                  <a:pt x="94031" y="109478"/>
                </a:lnTo>
                <a:lnTo>
                  <a:pt x="85364" y="152225"/>
                </a:lnTo>
                <a:lnTo>
                  <a:pt x="76283" y="195790"/>
                </a:lnTo>
                <a:lnTo>
                  <a:pt x="69119" y="235519"/>
                </a:lnTo>
                <a:lnTo>
                  <a:pt x="64261" y="279994"/>
                </a:lnTo>
                <a:lnTo>
                  <a:pt x="66334" y="282253"/>
                </a:lnTo>
                <a:lnTo>
                  <a:pt x="74283" y="284762"/>
                </a:lnTo>
                <a:lnTo>
                  <a:pt x="77250" y="284373"/>
                </a:lnTo>
                <a:lnTo>
                  <a:pt x="79226" y="283056"/>
                </a:lnTo>
                <a:lnTo>
                  <a:pt x="82482" y="276652"/>
                </a:lnTo>
                <a:lnTo>
                  <a:pt x="87457" y="263222"/>
                </a:lnTo>
                <a:lnTo>
                  <a:pt x="87090" y="256255"/>
                </a:lnTo>
                <a:lnTo>
                  <a:pt x="76461" y="235276"/>
                </a:lnTo>
                <a:lnTo>
                  <a:pt x="65731" y="218375"/>
                </a:lnTo>
                <a:lnTo>
                  <a:pt x="51084" y="205924"/>
                </a:lnTo>
                <a:lnTo>
                  <a:pt x="10331" y="185245"/>
                </a:lnTo>
                <a:lnTo>
                  <a:pt x="6039" y="184161"/>
                </a:lnTo>
                <a:lnTo>
                  <a:pt x="3178" y="182380"/>
                </a:lnTo>
                <a:lnTo>
                  <a:pt x="1271" y="180135"/>
                </a:lnTo>
                <a:lnTo>
                  <a:pt x="0" y="177580"/>
                </a:lnTo>
                <a:lnTo>
                  <a:pt x="1270" y="174818"/>
                </a:lnTo>
                <a:lnTo>
                  <a:pt x="43691" y="143010"/>
                </a:lnTo>
                <a:lnTo>
                  <a:pt x="86307" y="102537"/>
                </a:lnTo>
                <a:lnTo>
                  <a:pt x="132405" y="64760"/>
                </a:lnTo>
                <a:lnTo>
                  <a:pt x="166638" y="23544"/>
                </a:lnTo>
                <a:lnTo>
                  <a:pt x="185051" y="4283"/>
                </a:lnTo>
                <a:lnTo>
                  <a:pt x="190252" y="1078"/>
                </a:lnTo>
                <a:lnTo>
                  <a:pt x="194779" y="0"/>
                </a:lnTo>
                <a:lnTo>
                  <a:pt x="198856" y="340"/>
                </a:lnTo>
                <a:lnTo>
                  <a:pt x="201572" y="2683"/>
                </a:lnTo>
                <a:lnTo>
                  <a:pt x="204592" y="10930"/>
                </a:lnTo>
                <a:lnTo>
                  <a:pt x="196329" y="55594"/>
                </a:lnTo>
                <a:lnTo>
                  <a:pt x="189610" y="98348"/>
                </a:lnTo>
                <a:lnTo>
                  <a:pt x="180679" y="142384"/>
                </a:lnTo>
                <a:lnTo>
                  <a:pt x="171546" y="186203"/>
                </a:lnTo>
                <a:lnTo>
                  <a:pt x="166866" y="208994"/>
                </a:lnTo>
                <a:lnTo>
                  <a:pt x="160860" y="225545"/>
                </a:lnTo>
                <a:lnTo>
                  <a:pt x="161425" y="226903"/>
                </a:lnTo>
                <a:lnTo>
                  <a:pt x="162861" y="227809"/>
                </a:lnTo>
                <a:lnTo>
                  <a:pt x="164876" y="228412"/>
                </a:lnTo>
                <a:lnTo>
                  <a:pt x="167278" y="226698"/>
                </a:lnTo>
                <a:lnTo>
                  <a:pt x="181811" y="208054"/>
                </a:lnTo>
                <a:lnTo>
                  <a:pt x="190869" y="204160"/>
                </a:lnTo>
                <a:lnTo>
                  <a:pt x="196249" y="203121"/>
                </a:lnTo>
                <a:lnTo>
                  <a:pt x="199835" y="203487"/>
                </a:lnTo>
                <a:lnTo>
                  <a:pt x="202226" y="204791"/>
                </a:lnTo>
                <a:lnTo>
                  <a:pt x="211119" y="214484"/>
                </a:lnTo>
                <a:lnTo>
                  <a:pt x="214126" y="223245"/>
                </a:lnTo>
                <a:lnTo>
                  <a:pt x="214928" y="228545"/>
                </a:lnTo>
                <a:lnTo>
                  <a:pt x="217579" y="233136"/>
                </a:lnTo>
                <a:lnTo>
                  <a:pt x="231424" y="244654"/>
                </a:lnTo>
                <a:lnTo>
                  <a:pt x="242906" y="251471"/>
                </a:lnTo>
                <a:lnTo>
                  <a:pt x="248932" y="252654"/>
                </a:lnTo>
                <a:lnTo>
                  <a:pt x="261270" y="251145"/>
                </a:lnTo>
                <a:lnTo>
                  <a:pt x="280118" y="244346"/>
                </a:lnTo>
                <a:lnTo>
                  <a:pt x="289948" y="232989"/>
                </a:lnTo>
                <a:lnTo>
                  <a:pt x="308716" y="194637"/>
                </a:lnTo>
                <a:lnTo>
                  <a:pt x="309738" y="190423"/>
                </a:lnTo>
                <a:lnTo>
                  <a:pt x="309360" y="186555"/>
                </a:lnTo>
                <a:lnTo>
                  <a:pt x="306120" y="179435"/>
                </a:lnTo>
                <a:lnTo>
                  <a:pt x="303774" y="178171"/>
                </a:lnTo>
                <a:lnTo>
                  <a:pt x="301151" y="178387"/>
                </a:lnTo>
                <a:lnTo>
                  <a:pt x="284282" y="186338"/>
                </a:lnTo>
                <a:lnTo>
                  <a:pt x="280748" y="190181"/>
                </a:lnTo>
                <a:lnTo>
                  <a:pt x="276823" y="200096"/>
                </a:lnTo>
                <a:lnTo>
                  <a:pt x="274613" y="212522"/>
                </a:lnTo>
                <a:lnTo>
                  <a:pt x="284071" y="233020"/>
                </a:lnTo>
                <a:lnTo>
                  <a:pt x="300171" y="244536"/>
                </a:lnTo>
                <a:lnTo>
                  <a:pt x="321438" y="252124"/>
                </a:lnTo>
                <a:lnTo>
                  <a:pt x="357211" y="255337"/>
                </a:lnTo>
                <a:lnTo>
                  <a:pt x="407032" y="2486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127"/>
          <p:cNvSpPr/>
          <p:nvPr>
            <p:custDataLst>
              <p:tags r:id="rId7"/>
            </p:custDataLst>
          </p:nvPr>
        </p:nvSpPr>
        <p:spPr>
          <a:xfrm>
            <a:off x="9529298" y="5040222"/>
            <a:ext cx="532155" cy="135138"/>
          </a:xfrm>
          <a:custGeom>
            <a:avLst/>
            <a:gdLst/>
            <a:ahLst/>
            <a:cxnLst/>
            <a:rect l="0" t="0" r="0" b="0"/>
            <a:pathLst>
              <a:path w="532155" h="135138">
                <a:moveTo>
                  <a:pt x="14752" y="8028"/>
                </a:moveTo>
                <a:lnTo>
                  <a:pt x="14752" y="8028"/>
                </a:lnTo>
                <a:lnTo>
                  <a:pt x="14752" y="2972"/>
                </a:lnTo>
                <a:lnTo>
                  <a:pt x="14752" y="48457"/>
                </a:lnTo>
                <a:lnTo>
                  <a:pt x="8206" y="90176"/>
                </a:lnTo>
                <a:lnTo>
                  <a:pt x="5051" y="111860"/>
                </a:lnTo>
                <a:lnTo>
                  <a:pt x="2992" y="115350"/>
                </a:lnTo>
                <a:lnTo>
                  <a:pt x="0" y="118169"/>
                </a:lnTo>
                <a:lnTo>
                  <a:pt x="9386" y="108662"/>
                </a:lnTo>
                <a:lnTo>
                  <a:pt x="30685" y="67945"/>
                </a:lnTo>
                <a:lnTo>
                  <a:pt x="46160" y="38090"/>
                </a:lnTo>
                <a:lnTo>
                  <a:pt x="64230" y="16553"/>
                </a:lnTo>
                <a:lnTo>
                  <a:pt x="66787" y="14770"/>
                </a:lnTo>
                <a:lnTo>
                  <a:pt x="68491" y="14640"/>
                </a:lnTo>
                <a:lnTo>
                  <a:pt x="69628" y="15610"/>
                </a:lnTo>
                <a:lnTo>
                  <a:pt x="79141" y="42736"/>
                </a:lnTo>
                <a:lnTo>
                  <a:pt x="81387" y="81895"/>
                </a:lnTo>
                <a:lnTo>
                  <a:pt x="82478" y="68559"/>
                </a:lnTo>
                <a:lnTo>
                  <a:pt x="103547" y="24082"/>
                </a:lnTo>
                <a:lnTo>
                  <a:pt x="113483" y="9871"/>
                </a:lnTo>
                <a:lnTo>
                  <a:pt x="121427" y="3555"/>
                </a:lnTo>
                <a:lnTo>
                  <a:pt x="136906" y="0"/>
                </a:lnTo>
                <a:lnTo>
                  <a:pt x="140638" y="559"/>
                </a:lnTo>
                <a:lnTo>
                  <a:pt x="143126" y="1990"/>
                </a:lnTo>
                <a:lnTo>
                  <a:pt x="144784" y="4002"/>
                </a:lnTo>
                <a:lnTo>
                  <a:pt x="152175" y="22004"/>
                </a:lnTo>
                <a:lnTo>
                  <a:pt x="156908" y="62942"/>
                </a:lnTo>
                <a:lnTo>
                  <a:pt x="158366" y="76884"/>
                </a:lnTo>
                <a:lnTo>
                  <a:pt x="162541" y="90136"/>
                </a:lnTo>
                <a:lnTo>
                  <a:pt x="170748" y="100260"/>
                </a:lnTo>
                <a:lnTo>
                  <a:pt x="180392" y="107228"/>
                </a:lnTo>
                <a:lnTo>
                  <a:pt x="188206" y="110325"/>
                </a:lnTo>
                <a:lnTo>
                  <a:pt x="222542" y="104709"/>
                </a:lnTo>
                <a:lnTo>
                  <a:pt x="245064" y="95353"/>
                </a:lnTo>
                <a:lnTo>
                  <a:pt x="267971" y="77841"/>
                </a:lnTo>
                <a:lnTo>
                  <a:pt x="275812" y="65520"/>
                </a:lnTo>
                <a:lnTo>
                  <a:pt x="279781" y="48463"/>
                </a:lnTo>
                <a:lnTo>
                  <a:pt x="277887" y="39052"/>
                </a:lnTo>
                <a:lnTo>
                  <a:pt x="275900" y="35061"/>
                </a:lnTo>
                <a:lnTo>
                  <a:pt x="273518" y="32400"/>
                </a:lnTo>
                <a:lnTo>
                  <a:pt x="268048" y="29444"/>
                </a:lnTo>
                <a:lnTo>
                  <a:pt x="264049" y="30771"/>
                </a:lnTo>
                <a:lnTo>
                  <a:pt x="253962" y="37891"/>
                </a:lnTo>
                <a:lnTo>
                  <a:pt x="248068" y="45289"/>
                </a:lnTo>
                <a:lnTo>
                  <a:pt x="245448" y="53164"/>
                </a:lnTo>
                <a:lnTo>
                  <a:pt x="244283" y="63719"/>
                </a:lnTo>
                <a:lnTo>
                  <a:pt x="248684" y="81561"/>
                </a:lnTo>
                <a:lnTo>
                  <a:pt x="268911" y="109084"/>
                </a:lnTo>
                <a:lnTo>
                  <a:pt x="281146" y="116758"/>
                </a:lnTo>
                <a:lnTo>
                  <a:pt x="297897" y="117030"/>
                </a:lnTo>
                <a:lnTo>
                  <a:pt x="334692" y="111243"/>
                </a:lnTo>
                <a:lnTo>
                  <a:pt x="365465" y="92191"/>
                </a:lnTo>
                <a:lnTo>
                  <a:pt x="377000" y="81417"/>
                </a:lnTo>
                <a:lnTo>
                  <a:pt x="382126" y="73101"/>
                </a:lnTo>
                <a:lnTo>
                  <a:pt x="385012" y="57412"/>
                </a:lnTo>
                <a:lnTo>
                  <a:pt x="384358" y="53652"/>
                </a:lnTo>
                <a:lnTo>
                  <a:pt x="382864" y="51143"/>
                </a:lnTo>
                <a:lnTo>
                  <a:pt x="380811" y="49472"/>
                </a:lnTo>
                <a:lnTo>
                  <a:pt x="375706" y="47614"/>
                </a:lnTo>
                <a:lnTo>
                  <a:pt x="372863" y="47119"/>
                </a:lnTo>
                <a:lnTo>
                  <a:pt x="364060" y="52213"/>
                </a:lnTo>
                <a:lnTo>
                  <a:pt x="342620" y="72134"/>
                </a:lnTo>
                <a:lnTo>
                  <a:pt x="335802" y="82734"/>
                </a:lnTo>
                <a:lnTo>
                  <a:pt x="334619" y="88523"/>
                </a:lnTo>
                <a:lnTo>
                  <a:pt x="336127" y="100601"/>
                </a:lnTo>
                <a:lnTo>
                  <a:pt x="338010" y="104668"/>
                </a:lnTo>
                <a:lnTo>
                  <a:pt x="340324" y="107380"/>
                </a:lnTo>
                <a:lnTo>
                  <a:pt x="342925" y="109188"/>
                </a:lnTo>
                <a:lnTo>
                  <a:pt x="346776" y="109334"/>
                </a:lnTo>
                <a:lnTo>
                  <a:pt x="372712" y="102890"/>
                </a:lnTo>
                <a:lnTo>
                  <a:pt x="379514" y="98520"/>
                </a:lnTo>
                <a:lnTo>
                  <a:pt x="383243" y="93049"/>
                </a:lnTo>
                <a:lnTo>
                  <a:pt x="385638" y="85971"/>
                </a:lnTo>
                <a:lnTo>
                  <a:pt x="385834" y="86448"/>
                </a:lnTo>
                <a:lnTo>
                  <a:pt x="387169" y="93235"/>
                </a:lnTo>
                <a:lnTo>
                  <a:pt x="397981" y="121833"/>
                </a:lnTo>
                <a:lnTo>
                  <a:pt x="400412" y="125173"/>
                </a:lnTo>
                <a:lnTo>
                  <a:pt x="403092" y="126341"/>
                </a:lnTo>
                <a:lnTo>
                  <a:pt x="405937" y="126061"/>
                </a:lnTo>
                <a:lnTo>
                  <a:pt x="411921" y="122928"/>
                </a:lnTo>
                <a:lnTo>
                  <a:pt x="418107" y="118009"/>
                </a:lnTo>
                <a:lnTo>
                  <a:pt x="442820" y="75760"/>
                </a:lnTo>
                <a:lnTo>
                  <a:pt x="443212" y="80072"/>
                </a:lnTo>
                <a:lnTo>
                  <a:pt x="443362" y="105321"/>
                </a:lnTo>
                <a:lnTo>
                  <a:pt x="434735" y="135137"/>
                </a:lnTo>
                <a:lnTo>
                  <a:pt x="434440" y="135101"/>
                </a:lnTo>
                <a:lnTo>
                  <a:pt x="434243" y="134018"/>
                </a:lnTo>
                <a:lnTo>
                  <a:pt x="453166" y="90519"/>
                </a:lnTo>
                <a:lnTo>
                  <a:pt x="463323" y="59852"/>
                </a:lnTo>
                <a:lnTo>
                  <a:pt x="488267" y="25830"/>
                </a:lnTo>
                <a:lnTo>
                  <a:pt x="498958" y="21232"/>
                </a:lnTo>
                <a:lnTo>
                  <a:pt x="503715" y="21064"/>
                </a:lnTo>
                <a:lnTo>
                  <a:pt x="511822" y="23700"/>
                </a:lnTo>
                <a:lnTo>
                  <a:pt x="518953" y="34043"/>
                </a:lnTo>
                <a:lnTo>
                  <a:pt x="532154" y="71610"/>
                </a:lnTo>
                <a:lnTo>
                  <a:pt x="529102" y="1128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128"/>
          <p:cNvSpPr/>
          <p:nvPr>
            <p:custDataLst>
              <p:tags r:id="rId8"/>
            </p:custDataLst>
          </p:nvPr>
        </p:nvSpPr>
        <p:spPr>
          <a:xfrm>
            <a:off x="10369157" y="4869205"/>
            <a:ext cx="251219" cy="436658"/>
          </a:xfrm>
          <a:custGeom>
            <a:avLst/>
            <a:gdLst/>
            <a:ahLst/>
            <a:cxnLst/>
            <a:rect l="0" t="0" r="0" b="0"/>
            <a:pathLst>
              <a:path w="251219" h="436658">
                <a:moveTo>
                  <a:pt x="127393" y="198095"/>
                </a:moveTo>
                <a:lnTo>
                  <a:pt x="127393" y="198095"/>
                </a:lnTo>
                <a:lnTo>
                  <a:pt x="127393" y="193039"/>
                </a:lnTo>
                <a:lnTo>
                  <a:pt x="124569" y="187734"/>
                </a:lnTo>
                <a:lnTo>
                  <a:pt x="110089" y="167097"/>
                </a:lnTo>
                <a:lnTo>
                  <a:pt x="99947" y="163152"/>
                </a:lnTo>
                <a:lnTo>
                  <a:pt x="85562" y="167043"/>
                </a:lnTo>
                <a:lnTo>
                  <a:pt x="50457" y="186787"/>
                </a:lnTo>
                <a:lnTo>
                  <a:pt x="8327" y="232023"/>
                </a:lnTo>
                <a:lnTo>
                  <a:pt x="1097" y="243512"/>
                </a:lnTo>
                <a:lnTo>
                  <a:pt x="0" y="258497"/>
                </a:lnTo>
                <a:lnTo>
                  <a:pt x="3040" y="273624"/>
                </a:lnTo>
                <a:lnTo>
                  <a:pt x="7920" y="283875"/>
                </a:lnTo>
                <a:lnTo>
                  <a:pt x="12820" y="285973"/>
                </a:lnTo>
                <a:lnTo>
                  <a:pt x="42298" y="284313"/>
                </a:lnTo>
                <a:lnTo>
                  <a:pt x="52885" y="278394"/>
                </a:lnTo>
                <a:lnTo>
                  <a:pt x="58671" y="273853"/>
                </a:lnTo>
                <a:lnTo>
                  <a:pt x="71871" y="252292"/>
                </a:lnTo>
                <a:lnTo>
                  <a:pt x="77427" y="215682"/>
                </a:lnTo>
                <a:lnTo>
                  <a:pt x="78246" y="170054"/>
                </a:lnTo>
                <a:lnTo>
                  <a:pt x="74960" y="124196"/>
                </a:lnTo>
                <a:lnTo>
                  <a:pt x="78818" y="94362"/>
                </a:lnTo>
                <a:lnTo>
                  <a:pt x="84992" y="82847"/>
                </a:lnTo>
                <a:lnTo>
                  <a:pt x="96906" y="70673"/>
                </a:lnTo>
                <a:lnTo>
                  <a:pt x="136227" y="45612"/>
                </a:lnTo>
                <a:lnTo>
                  <a:pt x="182335" y="21538"/>
                </a:lnTo>
                <a:lnTo>
                  <a:pt x="227304" y="0"/>
                </a:lnTo>
                <a:lnTo>
                  <a:pt x="229983" y="415"/>
                </a:lnTo>
                <a:lnTo>
                  <a:pt x="235783" y="3698"/>
                </a:lnTo>
                <a:lnTo>
                  <a:pt x="236696" y="7113"/>
                </a:lnTo>
                <a:lnTo>
                  <a:pt x="234885" y="16553"/>
                </a:lnTo>
                <a:lnTo>
                  <a:pt x="211803" y="59222"/>
                </a:lnTo>
                <a:lnTo>
                  <a:pt x="187740" y="105096"/>
                </a:lnTo>
                <a:lnTo>
                  <a:pt x="163785" y="145709"/>
                </a:lnTo>
                <a:lnTo>
                  <a:pt x="148171" y="186101"/>
                </a:lnTo>
                <a:lnTo>
                  <a:pt x="135196" y="223116"/>
                </a:lnTo>
                <a:lnTo>
                  <a:pt x="122388" y="264068"/>
                </a:lnTo>
                <a:lnTo>
                  <a:pt x="115937" y="308376"/>
                </a:lnTo>
                <a:lnTo>
                  <a:pt x="109843" y="352288"/>
                </a:lnTo>
                <a:lnTo>
                  <a:pt x="108787" y="384657"/>
                </a:lnTo>
                <a:lnTo>
                  <a:pt x="114185" y="405895"/>
                </a:lnTo>
                <a:lnTo>
                  <a:pt x="129840" y="435287"/>
                </a:lnTo>
                <a:lnTo>
                  <a:pt x="134316" y="436657"/>
                </a:lnTo>
                <a:lnTo>
                  <a:pt x="139417" y="435453"/>
                </a:lnTo>
                <a:lnTo>
                  <a:pt x="148611" y="429529"/>
                </a:lnTo>
                <a:lnTo>
                  <a:pt x="152698" y="423368"/>
                </a:lnTo>
                <a:lnTo>
                  <a:pt x="160737" y="377941"/>
                </a:lnTo>
                <a:lnTo>
                  <a:pt x="164864" y="338836"/>
                </a:lnTo>
                <a:lnTo>
                  <a:pt x="165457" y="305741"/>
                </a:lnTo>
                <a:lnTo>
                  <a:pt x="166528" y="304785"/>
                </a:lnTo>
                <a:lnTo>
                  <a:pt x="173090" y="302379"/>
                </a:lnTo>
                <a:lnTo>
                  <a:pt x="251218" y="2552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129"/>
          <p:cNvSpPr/>
          <p:nvPr>
            <p:custDataLst>
              <p:tags r:id="rId9"/>
            </p:custDataLst>
          </p:nvPr>
        </p:nvSpPr>
        <p:spPr>
          <a:xfrm>
            <a:off x="10913328" y="4880837"/>
            <a:ext cx="354748" cy="276682"/>
          </a:xfrm>
          <a:custGeom>
            <a:avLst/>
            <a:gdLst/>
            <a:ahLst/>
            <a:cxnLst/>
            <a:rect l="0" t="0" r="0" b="0"/>
            <a:pathLst>
              <a:path w="354748" h="276682">
                <a:moveTo>
                  <a:pt x="116622" y="5488"/>
                </a:moveTo>
                <a:lnTo>
                  <a:pt x="116622" y="5488"/>
                </a:lnTo>
                <a:lnTo>
                  <a:pt x="116622" y="0"/>
                </a:lnTo>
                <a:lnTo>
                  <a:pt x="115564" y="46460"/>
                </a:lnTo>
                <a:lnTo>
                  <a:pt x="106261" y="89585"/>
                </a:lnTo>
                <a:lnTo>
                  <a:pt x="97326" y="124950"/>
                </a:lnTo>
                <a:lnTo>
                  <a:pt x="87973" y="166120"/>
                </a:lnTo>
                <a:lnTo>
                  <a:pt x="81322" y="205130"/>
                </a:lnTo>
                <a:lnTo>
                  <a:pt x="79948" y="248266"/>
                </a:lnTo>
                <a:lnTo>
                  <a:pt x="83741" y="264731"/>
                </a:lnTo>
                <a:lnTo>
                  <a:pt x="87294" y="270392"/>
                </a:lnTo>
                <a:lnTo>
                  <a:pt x="91778" y="274166"/>
                </a:lnTo>
                <a:lnTo>
                  <a:pt x="96884" y="276681"/>
                </a:lnTo>
                <a:lnTo>
                  <a:pt x="108202" y="276655"/>
                </a:lnTo>
                <a:lnTo>
                  <a:pt x="114184" y="275166"/>
                </a:lnTo>
                <a:lnTo>
                  <a:pt x="118170" y="270999"/>
                </a:lnTo>
                <a:lnTo>
                  <a:pt x="122602" y="257901"/>
                </a:lnTo>
                <a:lnTo>
                  <a:pt x="120041" y="222564"/>
                </a:lnTo>
                <a:lnTo>
                  <a:pt x="107522" y="188692"/>
                </a:lnTo>
                <a:lnTo>
                  <a:pt x="68786" y="147823"/>
                </a:lnTo>
                <a:lnTo>
                  <a:pt x="47063" y="136443"/>
                </a:lnTo>
                <a:lnTo>
                  <a:pt x="2657" y="129939"/>
                </a:lnTo>
                <a:lnTo>
                  <a:pt x="428" y="128672"/>
                </a:lnTo>
                <a:lnTo>
                  <a:pt x="0" y="126769"/>
                </a:lnTo>
                <a:lnTo>
                  <a:pt x="776" y="124442"/>
                </a:lnTo>
                <a:lnTo>
                  <a:pt x="7279" y="119034"/>
                </a:lnTo>
                <a:lnTo>
                  <a:pt x="48875" y="96209"/>
                </a:lnTo>
                <a:lnTo>
                  <a:pt x="90658" y="71895"/>
                </a:lnTo>
                <a:lnTo>
                  <a:pt x="131195" y="46924"/>
                </a:lnTo>
                <a:lnTo>
                  <a:pt x="159599" y="29587"/>
                </a:lnTo>
                <a:lnTo>
                  <a:pt x="164324" y="27904"/>
                </a:lnTo>
                <a:lnTo>
                  <a:pt x="167474" y="25724"/>
                </a:lnTo>
                <a:lnTo>
                  <a:pt x="172964" y="18657"/>
                </a:lnTo>
                <a:lnTo>
                  <a:pt x="177999" y="16632"/>
                </a:lnTo>
                <a:lnTo>
                  <a:pt x="179765" y="17151"/>
                </a:lnTo>
                <a:lnTo>
                  <a:pt x="180943" y="18555"/>
                </a:lnTo>
                <a:lnTo>
                  <a:pt x="181727" y="20549"/>
                </a:lnTo>
                <a:lnTo>
                  <a:pt x="174959" y="60816"/>
                </a:lnTo>
                <a:lnTo>
                  <a:pt x="171108" y="102485"/>
                </a:lnTo>
                <a:lnTo>
                  <a:pt x="164091" y="143106"/>
                </a:lnTo>
                <a:lnTo>
                  <a:pt x="156165" y="190030"/>
                </a:lnTo>
                <a:lnTo>
                  <a:pt x="146647" y="228757"/>
                </a:lnTo>
                <a:lnTo>
                  <a:pt x="147222" y="229475"/>
                </a:lnTo>
                <a:lnTo>
                  <a:pt x="148663" y="228896"/>
                </a:lnTo>
                <a:lnTo>
                  <a:pt x="172681" y="206503"/>
                </a:lnTo>
                <a:lnTo>
                  <a:pt x="178579" y="197839"/>
                </a:lnTo>
                <a:lnTo>
                  <a:pt x="182258" y="190461"/>
                </a:lnTo>
                <a:lnTo>
                  <a:pt x="191221" y="178928"/>
                </a:lnTo>
                <a:lnTo>
                  <a:pt x="192813" y="179323"/>
                </a:lnTo>
                <a:lnTo>
                  <a:pt x="197405" y="182584"/>
                </a:lnTo>
                <a:lnTo>
                  <a:pt x="221452" y="224907"/>
                </a:lnTo>
                <a:lnTo>
                  <a:pt x="227771" y="235299"/>
                </a:lnTo>
                <a:lnTo>
                  <a:pt x="234107" y="239918"/>
                </a:lnTo>
                <a:lnTo>
                  <a:pt x="253738" y="242517"/>
                </a:lnTo>
                <a:lnTo>
                  <a:pt x="259891" y="239707"/>
                </a:lnTo>
                <a:lnTo>
                  <a:pt x="289861" y="207900"/>
                </a:lnTo>
                <a:lnTo>
                  <a:pt x="294158" y="192816"/>
                </a:lnTo>
                <a:lnTo>
                  <a:pt x="293246" y="181172"/>
                </a:lnTo>
                <a:lnTo>
                  <a:pt x="291522" y="176586"/>
                </a:lnTo>
                <a:lnTo>
                  <a:pt x="289312" y="173529"/>
                </a:lnTo>
                <a:lnTo>
                  <a:pt x="284037" y="170131"/>
                </a:lnTo>
                <a:lnTo>
                  <a:pt x="275343" y="171443"/>
                </a:lnTo>
                <a:lnTo>
                  <a:pt x="270061" y="173275"/>
                </a:lnTo>
                <a:lnTo>
                  <a:pt x="266539" y="176613"/>
                </a:lnTo>
                <a:lnTo>
                  <a:pt x="262626" y="185965"/>
                </a:lnTo>
                <a:lnTo>
                  <a:pt x="263711" y="197178"/>
                </a:lnTo>
                <a:lnTo>
                  <a:pt x="265481" y="203131"/>
                </a:lnTo>
                <a:lnTo>
                  <a:pt x="275915" y="215391"/>
                </a:lnTo>
                <a:lnTo>
                  <a:pt x="312067" y="245776"/>
                </a:lnTo>
                <a:lnTo>
                  <a:pt x="354747" y="2626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36"/>
          <p:cNvGrpSpPr/>
          <p:nvPr/>
        </p:nvGrpSpPr>
        <p:grpSpPr>
          <a:xfrm>
            <a:off x="7244593" y="5391150"/>
            <a:ext cx="1241591" cy="366365"/>
            <a:chOff x="7244593" y="5391150"/>
            <a:chExt cx="1241591" cy="366365"/>
          </a:xfrm>
        </p:grpSpPr>
        <p:sp>
          <p:nvSpPr>
            <p:cNvPr id="154" name="SMARTInkShape-130"/>
            <p:cNvSpPr/>
            <p:nvPr>
              <p:custDataLst>
                <p:tags r:id="rId22"/>
              </p:custDataLst>
            </p:nvPr>
          </p:nvSpPr>
          <p:spPr>
            <a:xfrm>
              <a:off x="7244593" y="5431739"/>
              <a:ext cx="137283" cy="325776"/>
            </a:xfrm>
            <a:custGeom>
              <a:avLst/>
              <a:gdLst/>
              <a:ahLst/>
              <a:cxnLst/>
              <a:rect l="0" t="0" r="0" b="0"/>
              <a:pathLst>
                <a:path w="137283" h="325776">
                  <a:moveTo>
                    <a:pt x="108707" y="235636"/>
                  </a:moveTo>
                  <a:lnTo>
                    <a:pt x="108707" y="235636"/>
                  </a:lnTo>
                  <a:lnTo>
                    <a:pt x="103651" y="235636"/>
                  </a:lnTo>
                  <a:lnTo>
                    <a:pt x="102162" y="234578"/>
                  </a:lnTo>
                  <a:lnTo>
                    <a:pt x="101169" y="232814"/>
                  </a:lnTo>
                  <a:lnTo>
                    <a:pt x="99443" y="225935"/>
                  </a:lnTo>
                  <a:lnTo>
                    <a:pt x="99298" y="221447"/>
                  </a:lnTo>
                  <a:lnTo>
                    <a:pt x="94160" y="207914"/>
                  </a:lnTo>
                  <a:lnTo>
                    <a:pt x="85936" y="195554"/>
                  </a:lnTo>
                  <a:lnTo>
                    <a:pt x="77066" y="191364"/>
                  </a:lnTo>
                  <a:lnTo>
                    <a:pt x="71738" y="190247"/>
                  </a:lnTo>
                  <a:lnTo>
                    <a:pt x="66069" y="191618"/>
                  </a:lnTo>
                  <a:lnTo>
                    <a:pt x="30446" y="214722"/>
                  </a:lnTo>
                  <a:lnTo>
                    <a:pt x="21008" y="223871"/>
                  </a:lnTo>
                  <a:lnTo>
                    <a:pt x="642" y="269664"/>
                  </a:lnTo>
                  <a:lnTo>
                    <a:pt x="0" y="282862"/>
                  </a:lnTo>
                  <a:lnTo>
                    <a:pt x="4301" y="296842"/>
                  </a:lnTo>
                  <a:lnTo>
                    <a:pt x="13268" y="313639"/>
                  </a:lnTo>
                  <a:lnTo>
                    <a:pt x="18623" y="319388"/>
                  </a:lnTo>
                  <a:lnTo>
                    <a:pt x="30216" y="325775"/>
                  </a:lnTo>
                  <a:lnTo>
                    <a:pt x="36272" y="325362"/>
                  </a:lnTo>
                  <a:lnTo>
                    <a:pt x="72567" y="303922"/>
                  </a:lnTo>
                  <a:lnTo>
                    <a:pt x="106471" y="267248"/>
                  </a:lnTo>
                  <a:lnTo>
                    <a:pt x="113004" y="254624"/>
                  </a:lnTo>
                  <a:lnTo>
                    <a:pt x="124090" y="212149"/>
                  </a:lnTo>
                  <a:lnTo>
                    <a:pt x="126670" y="164824"/>
                  </a:lnTo>
                  <a:lnTo>
                    <a:pt x="127274" y="129023"/>
                  </a:lnTo>
                  <a:lnTo>
                    <a:pt x="126603" y="83657"/>
                  </a:lnTo>
                  <a:lnTo>
                    <a:pt x="119544" y="40723"/>
                  </a:lnTo>
                  <a:lnTo>
                    <a:pt x="113171" y="26947"/>
                  </a:lnTo>
                  <a:lnTo>
                    <a:pt x="103327" y="10113"/>
                  </a:lnTo>
                  <a:lnTo>
                    <a:pt x="101945" y="5912"/>
                  </a:lnTo>
                  <a:lnTo>
                    <a:pt x="99966" y="3112"/>
                  </a:lnTo>
                  <a:lnTo>
                    <a:pt x="97588" y="1244"/>
                  </a:lnTo>
                  <a:lnTo>
                    <a:pt x="94944" y="0"/>
                  </a:lnTo>
                  <a:lnTo>
                    <a:pt x="93182" y="2345"/>
                  </a:lnTo>
                  <a:lnTo>
                    <a:pt x="90121" y="37501"/>
                  </a:lnTo>
                  <a:lnTo>
                    <a:pt x="89795" y="74859"/>
                  </a:lnTo>
                  <a:lnTo>
                    <a:pt x="89698" y="119442"/>
                  </a:lnTo>
                  <a:lnTo>
                    <a:pt x="97270" y="166705"/>
                  </a:lnTo>
                  <a:lnTo>
                    <a:pt x="112048" y="211232"/>
                  </a:lnTo>
                  <a:lnTo>
                    <a:pt x="137282" y="26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1"/>
            <p:cNvSpPr/>
            <p:nvPr>
              <p:custDataLst>
                <p:tags r:id="rId23"/>
              </p:custDataLst>
            </p:nvPr>
          </p:nvSpPr>
          <p:spPr>
            <a:xfrm>
              <a:off x="7419975" y="5649649"/>
              <a:ext cx="9526" cy="55827"/>
            </a:xfrm>
            <a:custGeom>
              <a:avLst/>
              <a:gdLst/>
              <a:ahLst/>
              <a:cxnLst/>
              <a:rect l="0" t="0" r="0" b="0"/>
              <a:pathLst>
                <a:path w="9526" h="558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2"/>
                  </a:lnTo>
                  <a:lnTo>
                    <a:pt x="8642" y="31247"/>
                  </a:lnTo>
                  <a:lnTo>
                    <a:pt x="9525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2"/>
            <p:cNvSpPr/>
            <p:nvPr>
              <p:custDataLst>
                <p:tags r:id="rId24"/>
              </p:custDataLst>
            </p:nvPr>
          </p:nvSpPr>
          <p:spPr>
            <a:xfrm>
              <a:off x="7496175" y="5543550"/>
              <a:ext cx="66676" cy="156002"/>
            </a:xfrm>
            <a:custGeom>
              <a:avLst/>
              <a:gdLst/>
              <a:ahLst/>
              <a:cxnLst/>
              <a:rect l="0" t="0" r="0" b="0"/>
              <a:pathLst>
                <a:path w="66676" h="156002">
                  <a:moveTo>
                    <a:pt x="66675" y="0"/>
                  </a:moveTo>
                  <a:lnTo>
                    <a:pt x="66675" y="0"/>
                  </a:lnTo>
                  <a:lnTo>
                    <a:pt x="51466" y="1058"/>
                  </a:lnTo>
                  <a:lnTo>
                    <a:pt x="19740" y="11759"/>
                  </a:lnTo>
                  <a:lnTo>
                    <a:pt x="13007" y="15810"/>
                  </a:lnTo>
                  <a:lnTo>
                    <a:pt x="6486" y="17610"/>
                  </a:lnTo>
                  <a:lnTo>
                    <a:pt x="4325" y="20207"/>
                  </a:lnTo>
                  <a:lnTo>
                    <a:pt x="1922" y="28736"/>
                  </a:lnTo>
                  <a:lnTo>
                    <a:pt x="3677" y="39582"/>
                  </a:lnTo>
                  <a:lnTo>
                    <a:pt x="9042" y="51458"/>
                  </a:lnTo>
                  <a:lnTo>
                    <a:pt x="40429" y="95289"/>
                  </a:lnTo>
                  <a:lnTo>
                    <a:pt x="46003" y="101626"/>
                  </a:lnTo>
                  <a:lnTo>
                    <a:pt x="52196" y="117134"/>
                  </a:lnTo>
                  <a:lnTo>
                    <a:pt x="53890" y="132493"/>
                  </a:lnTo>
                  <a:lnTo>
                    <a:pt x="51115" y="142847"/>
                  </a:lnTo>
                  <a:lnTo>
                    <a:pt x="43531" y="150977"/>
                  </a:lnTo>
                  <a:lnTo>
                    <a:pt x="38546" y="154626"/>
                  </a:lnTo>
                  <a:lnTo>
                    <a:pt x="33106" y="15600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3"/>
            <p:cNvSpPr/>
            <p:nvPr>
              <p:custDataLst>
                <p:tags r:id="rId25"/>
              </p:custDataLst>
            </p:nvPr>
          </p:nvSpPr>
          <p:spPr>
            <a:xfrm>
              <a:off x="7410450" y="5486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4"/>
            <p:cNvSpPr/>
            <p:nvPr>
              <p:custDataLst>
                <p:tags r:id="rId26"/>
              </p:custDataLst>
            </p:nvPr>
          </p:nvSpPr>
          <p:spPr>
            <a:xfrm>
              <a:off x="7648948" y="5391150"/>
              <a:ext cx="66303" cy="319431"/>
            </a:xfrm>
            <a:custGeom>
              <a:avLst/>
              <a:gdLst/>
              <a:ahLst/>
              <a:cxnLst/>
              <a:rect l="0" t="0" r="0" b="0"/>
              <a:pathLst>
                <a:path w="66303" h="319431">
                  <a:moveTo>
                    <a:pt x="66302" y="0"/>
                  </a:moveTo>
                  <a:lnTo>
                    <a:pt x="66302" y="0"/>
                  </a:lnTo>
                  <a:lnTo>
                    <a:pt x="47056" y="24301"/>
                  </a:lnTo>
                  <a:lnTo>
                    <a:pt x="25289" y="71605"/>
                  </a:lnTo>
                  <a:lnTo>
                    <a:pt x="15579" y="106823"/>
                  </a:lnTo>
                  <a:lnTo>
                    <a:pt x="5999" y="150773"/>
                  </a:lnTo>
                  <a:lnTo>
                    <a:pt x="886" y="193393"/>
                  </a:lnTo>
                  <a:lnTo>
                    <a:pt x="0" y="233456"/>
                  </a:lnTo>
                  <a:lnTo>
                    <a:pt x="795" y="269433"/>
                  </a:lnTo>
                  <a:lnTo>
                    <a:pt x="12899" y="306832"/>
                  </a:lnTo>
                  <a:lnTo>
                    <a:pt x="18931" y="316287"/>
                  </a:lnTo>
                  <a:lnTo>
                    <a:pt x="22022" y="318808"/>
                  </a:lnTo>
                  <a:lnTo>
                    <a:pt x="26198" y="319430"/>
                  </a:lnTo>
                  <a:lnTo>
                    <a:pt x="36484" y="317300"/>
                  </a:lnTo>
                  <a:lnTo>
                    <a:pt x="5677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5"/>
            <p:cNvSpPr/>
            <p:nvPr>
              <p:custDataLst>
                <p:tags r:id="rId27"/>
              </p:custDataLst>
            </p:nvPr>
          </p:nvSpPr>
          <p:spPr>
            <a:xfrm>
              <a:off x="7600950" y="5553191"/>
              <a:ext cx="152401" cy="112704"/>
            </a:xfrm>
            <a:custGeom>
              <a:avLst/>
              <a:gdLst/>
              <a:ahLst/>
              <a:cxnLst/>
              <a:rect l="0" t="0" r="0" b="0"/>
              <a:pathLst>
                <a:path w="152401" h="112704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33710" y="0"/>
                  </a:lnTo>
                  <a:lnTo>
                    <a:pt x="58672" y="4974"/>
                  </a:lnTo>
                  <a:lnTo>
                    <a:pt x="86175" y="18208"/>
                  </a:lnTo>
                  <a:lnTo>
                    <a:pt x="99331" y="32369"/>
                  </a:lnTo>
                  <a:lnTo>
                    <a:pt x="109764" y="47131"/>
                  </a:lnTo>
                  <a:lnTo>
                    <a:pt x="125421" y="62449"/>
                  </a:lnTo>
                  <a:lnTo>
                    <a:pt x="129826" y="73904"/>
                  </a:lnTo>
                  <a:lnTo>
                    <a:pt x="133041" y="109184"/>
                  </a:lnTo>
                  <a:lnTo>
                    <a:pt x="132086" y="110851"/>
                  </a:lnTo>
                  <a:lnTo>
                    <a:pt x="130390" y="111962"/>
                  </a:lnTo>
                  <a:lnTo>
                    <a:pt x="128201" y="112703"/>
                  </a:lnTo>
                  <a:lnTo>
                    <a:pt x="125685" y="111079"/>
                  </a:lnTo>
                  <a:lnTo>
                    <a:pt x="120066" y="103632"/>
                  </a:lnTo>
                  <a:lnTo>
                    <a:pt x="116008" y="87539"/>
                  </a:lnTo>
                  <a:lnTo>
                    <a:pt x="117882" y="78352"/>
                  </a:lnTo>
                  <a:lnTo>
                    <a:pt x="132765" y="53719"/>
                  </a:lnTo>
                  <a:lnTo>
                    <a:pt x="152400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6"/>
            <p:cNvSpPr/>
            <p:nvPr>
              <p:custDataLst>
                <p:tags r:id="rId28"/>
              </p:custDataLst>
            </p:nvPr>
          </p:nvSpPr>
          <p:spPr>
            <a:xfrm>
              <a:off x="7820025" y="5581650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0" y="0"/>
                  </a:moveTo>
                  <a:lnTo>
                    <a:pt x="0" y="0"/>
                  </a:lnTo>
                  <a:lnTo>
                    <a:pt x="1058" y="33114"/>
                  </a:lnTo>
                  <a:lnTo>
                    <a:pt x="5056" y="45057"/>
                  </a:lnTo>
                  <a:lnTo>
                    <a:pt x="4717" y="602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7"/>
            <p:cNvSpPr/>
            <p:nvPr>
              <p:custDataLst>
                <p:tags r:id="rId29"/>
              </p:custDataLst>
            </p:nvPr>
          </p:nvSpPr>
          <p:spPr>
            <a:xfrm>
              <a:off x="7820025" y="54578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8"/>
            <p:cNvSpPr/>
            <p:nvPr>
              <p:custDataLst>
                <p:tags r:id="rId30"/>
              </p:custDataLst>
            </p:nvPr>
          </p:nvSpPr>
          <p:spPr>
            <a:xfrm>
              <a:off x="7905750" y="5438775"/>
              <a:ext cx="83842" cy="272206"/>
            </a:xfrm>
            <a:custGeom>
              <a:avLst/>
              <a:gdLst/>
              <a:ahLst/>
              <a:cxnLst/>
              <a:rect l="0" t="0" r="0" b="0"/>
              <a:pathLst>
                <a:path w="83842" h="272206">
                  <a:moveTo>
                    <a:pt x="38100" y="0"/>
                  </a:moveTo>
                  <a:lnTo>
                    <a:pt x="38100" y="0"/>
                  </a:lnTo>
                  <a:lnTo>
                    <a:pt x="27987" y="0"/>
                  </a:lnTo>
                  <a:lnTo>
                    <a:pt x="25008" y="1058"/>
                  </a:lnTo>
                  <a:lnTo>
                    <a:pt x="23022" y="2822"/>
                  </a:lnTo>
                  <a:lnTo>
                    <a:pt x="21698" y="5056"/>
                  </a:lnTo>
                  <a:lnTo>
                    <a:pt x="26938" y="45664"/>
                  </a:lnTo>
                  <a:lnTo>
                    <a:pt x="28090" y="87967"/>
                  </a:lnTo>
                  <a:lnTo>
                    <a:pt x="28478" y="134498"/>
                  </a:lnTo>
                  <a:lnTo>
                    <a:pt x="20951" y="178223"/>
                  </a:lnTo>
                  <a:lnTo>
                    <a:pt x="9273" y="212887"/>
                  </a:lnTo>
                  <a:lnTo>
                    <a:pt x="4121" y="223733"/>
                  </a:lnTo>
                  <a:lnTo>
                    <a:pt x="543" y="244082"/>
                  </a:lnTo>
                  <a:lnTo>
                    <a:pt x="22141" y="197157"/>
                  </a:lnTo>
                  <a:lnTo>
                    <a:pt x="43603" y="161743"/>
                  </a:lnTo>
                  <a:lnTo>
                    <a:pt x="50424" y="156552"/>
                  </a:lnTo>
                  <a:lnTo>
                    <a:pt x="60213" y="153631"/>
                  </a:lnTo>
                  <a:lnTo>
                    <a:pt x="63426" y="155337"/>
                  </a:lnTo>
                  <a:lnTo>
                    <a:pt x="69817" y="162877"/>
                  </a:lnTo>
                  <a:lnTo>
                    <a:pt x="79366" y="184080"/>
                  </a:lnTo>
                  <a:lnTo>
                    <a:pt x="83841" y="215526"/>
                  </a:lnTo>
                  <a:lnTo>
                    <a:pt x="80110" y="241543"/>
                  </a:lnTo>
                  <a:lnTo>
                    <a:pt x="69471" y="255872"/>
                  </a:lnTo>
                  <a:lnTo>
                    <a:pt x="55217" y="267179"/>
                  </a:lnTo>
                  <a:lnTo>
                    <a:pt x="41827" y="272205"/>
                  </a:lnTo>
                  <a:lnTo>
                    <a:pt x="28820" y="271616"/>
                  </a:lnTo>
                  <a:lnTo>
                    <a:pt x="22389" y="26997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9"/>
            <p:cNvSpPr/>
            <p:nvPr>
              <p:custDataLst>
                <p:tags r:id="rId31"/>
              </p:custDataLst>
            </p:nvPr>
          </p:nvSpPr>
          <p:spPr>
            <a:xfrm>
              <a:off x="8029575" y="5394097"/>
              <a:ext cx="246310" cy="308554"/>
            </a:xfrm>
            <a:custGeom>
              <a:avLst/>
              <a:gdLst/>
              <a:ahLst/>
              <a:cxnLst/>
              <a:rect l="0" t="0" r="0" b="0"/>
              <a:pathLst>
                <a:path w="246310" h="308554">
                  <a:moveTo>
                    <a:pt x="0" y="206603"/>
                  </a:moveTo>
                  <a:lnTo>
                    <a:pt x="0" y="206603"/>
                  </a:lnTo>
                  <a:lnTo>
                    <a:pt x="8200" y="206603"/>
                  </a:lnTo>
                  <a:lnTo>
                    <a:pt x="2717" y="215265"/>
                  </a:lnTo>
                  <a:lnTo>
                    <a:pt x="106" y="260792"/>
                  </a:lnTo>
                  <a:lnTo>
                    <a:pt x="7625" y="291508"/>
                  </a:lnTo>
                  <a:lnTo>
                    <a:pt x="13267" y="301842"/>
                  </a:lnTo>
                  <a:lnTo>
                    <a:pt x="19302" y="307140"/>
                  </a:lnTo>
                  <a:lnTo>
                    <a:pt x="22393" y="308553"/>
                  </a:lnTo>
                  <a:lnTo>
                    <a:pt x="25512" y="308437"/>
                  </a:lnTo>
                  <a:lnTo>
                    <a:pt x="31800" y="305484"/>
                  </a:lnTo>
                  <a:lnTo>
                    <a:pt x="46346" y="287760"/>
                  </a:lnTo>
                  <a:lnTo>
                    <a:pt x="52348" y="274070"/>
                  </a:lnTo>
                  <a:lnTo>
                    <a:pt x="56075" y="261988"/>
                  </a:lnTo>
                  <a:lnTo>
                    <a:pt x="64267" y="245609"/>
                  </a:lnTo>
                  <a:lnTo>
                    <a:pt x="65605" y="240872"/>
                  </a:lnTo>
                  <a:lnTo>
                    <a:pt x="65961" y="241091"/>
                  </a:lnTo>
                  <a:lnTo>
                    <a:pt x="69479" y="271446"/>
                  </a:lnTo>
                  <a:lnTo>
                    <a:pt x="79929" y="285616"/>
                  </a:lnTo>
                  <a:lnTo>
                    <a:pt x="88794" y="289345"/>
                  </a:lnTo>
                  <a:lnTo>
                    <a:pt x="94121" y="290339"/>
                  </a:lnTo>
                  <a:lnTo>
                    <a:pt x="102861" y="288622"/>
                  </a:lnTo>
                  <a:lnTo>
                    <a:pt x="106673" y="286682"/>
                  </a:lnTo>
                  <a:lnTo>
                    <a:pt x="113733" y="276060"/>
                  </a:lnTo>
                  <a:lnTo>
                    <a:pt x="133300" y="229778"/>
                  </a:lnTo>
                  <a:lnTo>
                    <a:pt x="146041" y="188368"/>
                  </a:lnTo>
                  <a:lnTo>
                    <a:pt x="155573" y="149107"/>
                  </a:lnTo>
                  <a:lnTo>
                    <a:pt x="168275" y="103641"/>
                  </a:lnTo>
                  <a:lnTo>
                    <a:pt x="179094" y="59499"/>
                  </a:lnTo>
                  <a:lnTo>
                    <a:pt x="188208" y="19304"/>
                  </a:lnTo>
                  <a:lnTo>
                    <a:pt x="194995" y="0"/>
                  </a:lnTo>
                  <a:lnTo>
                    <a:pt x="194555" y="76"/>
                  </a:lnTo>
                  <a:lnTo>
                    <a:pt x="193204" y="2243"/>
                  </a:lnTo>
                  <a:lnTo>
                    <a:pt x="185211" y="39914"/>
                  </a:lnTo>
                  <a:lnTo>
                    <a:pt x="175528" y="71841"/>
                  </a:lnTo>
                  <a:lnTo>
                    <a:pt x="169836" y="107054"/>
                  </a:lnTo>
                  <a:lnTo>
                    <a:pt x="164269" y="148179"/>
                  </a:lnTo>
                  <a:lnTo>
                    <a:pt x="162388" y="194945"/>
                  </a:lnTo>
                  <a:lnTo>
                    <a:pt x="162017" y="239187"/>
                  </a:lnTo>
                  <a:lnTo>
                    <a:pt x="162992" y="276665"/>
                  </a:lnTo>
                  <a:lnTo>
                    <a:pt x="166985" y="289248"/>
                  </a:lnTo>
                  <a:lnTo>
                    <a:pt x="169532" y="293449"/>
                  </a:lnTo>
                  <a:lnTo>
                    <a:pt x="175183" y="298118"/>
                  </a:lnTo>
                  <a:lnTo>
                    <a:pt x="189371" y="300746"/>
                  </a:lnTo>
                  <a:lnTo>
                    <a:pt x="193981" y="297940"/>
                  </a:lnTo>
                  <a:lnTo>
                    <a:pt x="201926" y="286356"/>
                  </a:lnTo>
                  <a:lnTo>
                    <a:pt x="207290" y="267040"/>
                  </a:lnTo>
                  <a:lnTo>
                    <a:pt x="205723" y="254278"/>
                  </a:lnTo>
                  <a:lnTo>
                    <a:pt x="200441" y="241550"/>
                  </a:lnTo>
                  <a:lnTo>
                    <a:pt x="168601" y="203986"/>
                  </a:lnTo>
                  <a:lnTo>
                    <a:pt x="123296" y="182294"/>
                  </a:lnTo>
                  <a:lnTo>
                    <a:pt x="115485" y="178590"/>
                  </a:lnTo>
                  <a:lnTo>
                    <a:pt x="140318" y="177003"/>
                  </a:lnTo>
                  <a:lnTo>
                    <a:pt x="162674" y="170495"/>
                  </a:lnTo>
                  <a:lnTo>
                    <a:pt x="201361" y="168620"/>
                  </a:lnTo>
                  <a:lnTo>
                    <a:pt x="211555" y="174199"/>
                  </a:lnTo>
                  <a:lnTo>
                    <a:pt x="230289" y="189971"/>
                  </a:lnTo>
                  <a:lnTo>
                    <a:pt x="240860" y="210142"/>
                  </a:lnTo>
                  <a:lnTo>
                    <a:pt x="246309" y="237798"/>
                  </a:lnTo>
                  <a:lnTo>
                    <a:pt x="246195" y="257238"/>
                  </a:lnTo>
                  <a:lnTo>
                    <a:pt x="238125" y="30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0"/>
            <p:cNvSpPr/>
            <p:nvPr>
              <p:custDataLst>
                <p:tags r:id="rId32"/>
              </p:custDataLst>
            </p:nvPr>
          </p:nvSpPr>
          <p:spPr>
            <a:xfrm>
              <a:off x="8248650" y="54959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28575"/>
                  </a:moveTo>
                  <a:lnTo>
                    <a:pt x="38100" y="28575"/>
                  </a:lnTo>
                  <a:lnTo>
                    <a:pt x="15980" y="9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1"/>
            <p:cNvSpPr/>
            <p:nvPr>
              <p:custDataLst>
                <p:tags r:id="rId33"/>
              </p:custDataLst>
            </p:nvPr>
          </p:nvSpPr>
          <p:spPr>
            <a:xfrm>
              <a:off x="8307632" y="5563108"/>
              <a:ext cx="62849" cy="130321"/>
            </a:xfrm>
            <a:custGeom>
              <a:avLst/>
              <a:gdLst/>
              <a:ahLst/>
              <a:cxnLst/>
              <a:rect l="0" t="0" r="0" b="0"/>
              <a:pathLst>
                <a:path w="62849" h="130321">
                  <a:moveTo>
                    <a:pt x="17218" y="18542"/>
                  </a:moveTo>
                  <a:lnTo>
                    <a:pt x="17218" y="18542"/>
                  </a:lnTo>
                  <a:lnTo>
                    <a:pt x="22274" y="13486"/>
                  </a:lnTo>
                  <a:lnTo>
                    <a:pt x="24756" y="8181"/>
                  </a:lnTo>
                  <a:lnTo>
                    <a:pt x="26627" y="0"/>
                  </a:lnTo>
                  <a:lnTo>
                    <a:pt x="21653" y="4700"/>
                  </a:lnTo>
                  <a:lnTo>
                    <a:pt x="7441" y="49893"/>
                  </a:lnTo>
                  <a:lnTo>
                    <a:pt x="0" y="88352"/>
                  </a:lnTo>
                  <a:lnTo>
                    <a:pt x="3767" y="109665"/>
                  </a:lnTo>
                  <a:lnTo>
                    <a:pt x="11586" y="124329"/>
                  </a:lnTo>
                  <a:lnTo>
                    <a:pt x="17537" y="129058"/>
                  </a:lnTo>
                  <a:lnTo>
                    <a:pt x="20605" y="130320"/>
                  </a:lnTo>
                  <a:lnTo>
                    <a:pt x="29660" y="128899"/>
                  </a:lnTo>
                  <a:lnTo>
                    <a:pt x="35037" y="127038"/>
                  </a:lnTo>
                  <a:lnTo>
                    <a:pt x="43835" y="119326"/>
                  </a:lnTo>
                  <a:lnTo>
                    <a:pt x="54738" y="100262"/>
                  </a:lnTo>
                  <a:lnTo>
                    <a:pt x="62848" y="75489"/>
                  </a:lnTo>
                  <a:lnTo>
                    <a:pt x="59196" y="53759"/>
                  </a:lnTo>
                  <a:lnTo>
                    <a:pt x="51397" y="41955"/>
                  </a:lnTo>
                  <a:lnTo>
                    <a:pt x="41934" y="34240"/>
                  </a:lnTo>
                  <a:lnTo>
                    <a:pt x="26743" y="2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2"/>
            <p:cNvSpPr/>
            <p:nvPr>
              <p:custDataLst>
                <p:tags r:id="rId34"/>
              </p:custDataLst>
            </p:nvPr>
          </p:nvSpPr>
          <p:spPr>
            <a:xfrm>
              <a:off x="8401050" y="5568096"/>
              <a:ext cx="85134" cy="118330"/>
            </a:xfrm>
            <a:custGeom>
              <a:avLst/>
              <a:gdLst/>
              <a:ahLst/>
              <a:cxnLst/>
              <a:rect l="0" t="0" r="0" b="0"/>
              <a:pathLst>
                <a:path w="85134" h="118330">
                  <a:moveTo>
                    <a:pt x="0" y="4029"/>
                  </a:moveTo>
                  <a:lnTo>
                    <a:pt x="0" y="4029"/>
                  </a:lnTo>
                  <a:lnTo>
                    <a:pt x="5056" y="9085"/>
                  </a:lnTo>
                  <a:lnTo>
                    <a:pt x="7538" y="14390"/>
                  </a:lnTo>
                  <a:lnTo>
                    <a:pt x="8200" y="17286"/>
                  </a:lnTo>
                  <a:lnTo>
                    <a:pt x="536" y="62846"/>
                  </a:lnTo>
                  <a:lnTo>
                    <a:pt x="10" y="98193"/>
                  </a:lnTo>
                  <a:lnTo>
                    <a:pt x="3" y="88844"/>
                  </a:lnTo>
                  <a:lnTo>
                    <a:pt x="17900" y="50279"/>
                  </a:lnTo>
                  <a:lnTo>
                    <a:pt x="31523" y="23396"/>
                  </a:lnTo>
                  <a:lnTo>
                    <a:pt x="41208" y="11414"/>
                  </a:lnTo>
                  <a:lnTo>
                    <a:pt x="55837" y="1161"/>
                  </a:lnTo>
                  <a:lnTo>
                    <a:pt x="60508" y="0"/>
                  </a:lnTo>
                  <a:lnTo>
                    <a:pt x="64681" y="285"/>
                  </a:lnTo>
                  <a:lnTo>
                    <a:pt x="68521" y="1533"/>
                  </a:lnTo>
                  <a:lnTo>
                    <a:pt x="75609" y="11386"/>
                  </a:lnTo>
                  <a:lnTo>
                    <a:pt x="81228" y="26349"/>
                  </a:lnTo>
                  <a:lnTo>
                    <a:pt x="85133" y="71134"/>
                  </a:lnTo>
                  <a:lnTo>
                    <a:pt x="76200" y="11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7"/>
          <p:cNvGrpSpPr/>
          <p:nvPr/>
        </p:nvGrpSpPr>
        <p:grpSpPr>
          <a:xfrm>
            <a:off x="8901792" y="5439676"/>
            <a:ext cx="527959" cy="278594"/>
            <a:chOff x="8901792" y="5439676"/>
            <a:chExt cx="527959" cy="278594"/>
          </a:xfrm>
        </p:grpSpPr>
        <p:sp>
          <p:nvSpPr>
            <p:cNvPr id="168" name="SMARTInkShape-143"/>
            <p:cNvSpPr/>
            <p:nvPr>
              <p:custDataLst>
                <p:tags r:id="rId20"/>
              </p:custDataLst>
            </p:nvPr>
          </p:nvSpPr>
          <p:spPr>
            <a:xfrm>
              <a:off x="8991729" y="5439676"/>
              <a:ext cx="28447" cy="278594"/>
            </a:xfrm>
            <a:custGeom>
              <a:avLst/>
              <a:gdLst/>
              <a:ahLst/>
              <a:cxnLst/>
              <a:rect l="0" t="0" r="0" b="0"/>
              <a:pathLst>
                <a:path w="28447" h="278594">
                  <a:moveTo>
                    <a:pt x="9396" y="27674"/>
                  </a:moveTo>
                  <a:lnTo>
                    <a:pt x="9396" y="27674"/>
                  </a:lnTo>
                  <a:lnTo>
                    <a:pt x="9396" y="22618"/>
                  </a:lnTo>
                  <a:lnTo>
                    <a:pt x="27662" y="0"/>
                  </a:lnTo>
                  <a:lnTo>
                    <a:pt x="28377" y="30750"/>
                  </a:lnTo>
                  <a:lnTo>
                    <a:pt x="23370" y="67273"/>
                  </a:lnTo>
                  <a:lnTo>
                    <a:pt x="13253" y="113930"/>
                  </a:lnTo>
                  <a:lnTo>
                    <a:pt x="9480" y="155654"/>
                  </a:lnTo>
                  <a:lnTo>
                    <a:pt x="2082" y="202571"/>
                  </a:lnTo>
                  <a:lnTo>
                    <a:pt x="307" y="242962"/>
                  </a:lnTo>
                  <a:lnTo>
                    <a:pt x="0" y="264089"/>
                  </a:lnTo>
                  <a:lnTo>
                    <a:pt x="2751" y="273153"/>
                  </a:lnTo>
                  <a:lnTo>
                    <a:pt x="4965" y="277052"/>
                  </a:lnTo>
                  <a:lnTo>
                    <a:pt x="7501" y="278593"/>
                  </a:lnTo>
                  <a:lnTo>
                    <a:pt x="10249" y="278561"/>
                  </a:lnTo>
                  <a:lnTo>
                    <a:pt x="13139" y="277482"/>
                  </a:lnTo>
                  <a:lnTo>
                    <a:pt x="19173" y="270638"/>
                  </a:lnTo>
                  <a:lnTo>
                    <a:pt x="22264" y="265850"/>
                  </a:lnTo>
                  <a:lnTo>
                    <a:pt x="28446" y="227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4"/>
            <p:cNvSpPr/>
            <p:nvPr>
              <p:custDataLst>
                <p:tags r:id="rId21"/>
              </p:custDataLst>
            </p:nvPr>
          </p:nvSpPr>
          <p:spPr>
            <a:xfrm>
              <a:off x="8901792" y="5444956"/>
              <a:ext cx="527959" cy="267708"/>
            </a:xfrm>
            <a:custGeom>
              <a:avLst/>
              <a:gdLst/>
              <a:ahLst/>
              <a:cxnLst/>
              <a:rect l="0" t="0" r="0" b="0"/>
              <a:pathLst>
                <a:path w="527959" h="267708">
                  <a:moveTo>
                    <a:pt x="32658" y="127169"/>
                  </a:moveTo>
                  <a:lnTo>
                    <a:pt x="32658" y="127169"/>
                  </a:lnTo>
                  <a:lnTo>
                    <a:pt x="0" y="127169"/>
                  </a:lnTo>
                  <a:lnTo>
                    <a:pt x="1563" y="127169"/>
                  </a:lnTo>
                  <a:lnTo>
                    <a:pt x="45197" y="106446"/>
                  </a:lnTo>
                  <a:lnTo>
                    <a:pt x="88521" y="82388"/>
                  </a:lnTo>
                  <a:lnTo>
                    <a:pt x="132082" y="58312"/>
                  </a:lnTo>
                  <a:lnTo>
                    <a:pt x="177579" y="27446"/>
                  </a:lnTo>
                  <a:lnTo>
                    <a:pt x="188637" y="18335"/>
                  </a:lnTo>
                  <a:lnTo>
                    <a:pt x="191678" y="17571"/>
                  </a:lnTo>
                  <a:lnTo>
                    <a:pt x="194763" y="18121"/>
                  </a:lnTo>
                  <a:lnTo>
                    <a:pt x="197878" y="19546"/>
                  </a:lnTo>
                  <a:lnTo>
                    <a:pt x="198896" y="21553"/>
                  </a:lnTo>
                  <a:lnTo>
                    <a:pt x="198517" y="23950"/>
                  </a:lnTo>
                  <a:lnTo>
                    <a:pt x="197205" y="26607"/>
                  </a:lnTo>
                  <a:lnTo>
                    <a:pt x="194043" y="67833"/>
                  </a:lnTo>
                  <a:lnTo>
                    <a:pt x="187147" y="112195"/>
                  </a:lnTo>
                  <a:lnTo>
                    <a:pt x="180414" y="152081"/>
                  </a:lnTo>
                  <a:lnTo>
                    <a:pt x="165815" y="197241"/>
                  </a:lnTo>
                  <a:lnTo>
                    <a:pt x="159248" y="211079"/>
                  </a:lnTo>
                  <a:lnTo>
                    <a:pt x="157029" y="220179"/>
                  </a:lnTo>
                  <a:lnTo>
                    <a:pt x="156847" y="219867"/>
                  </a:lnTo>
                  <a:lnTo>
                    <a:pt x="156645" y="216699"/>
                  </a:lnTo>
                  <a:lnTo>
                    <a:pt x="162200" y="211763"/>
                  </a:lnTo>
                  <a:lnTo>
                    <a:pt x="182439" y="197929"/>
                  </a:lnTo>
                  <a:lnTo>
                    <a:pt x="193066" y="195659"/>
                  </a:lnTo>
                  <a:lnTo>
                    <a:pt x="202024" y="197473"/>
                  </a:lnTo>
                  <a:lnTo>
                    <a:pt x="205893" y="199439"/>
                  </a:lnTo>
                  <a:lnTo>
                    <a:pt x="238068" y="237729"/>
                  </a:lnTo>
                  <a:lnTo>
                    <a:pt x="249331" y="253884"/>
                  </a:lnTo>
                  <a:lnTo>
                    <a:pt x="264545" y="264785"/>
                  </a:lnTo>
                  <a:lnTo>
                    <a:pt x="272596" y="267707"/>
                  </a:lnTo>
                  <a:lnTo>
                    <a:pt x="277284" y="266369"/>
                  </a:lnTo>
                  <a:lnTo>
                    <a:pt x="288136" y="259239"/>
                  </a:lnTo>
                  <a:lnTo>
                    <a:pt x="306145" y="238268"/>
                  </a:lnTo>
                  <a:lnTo>
                    <a:pt x="312958" y="223819"/>
                  </a:lnTo>
                  <a:lnTo>
                    <a:pt x="317332" y="197295"/>
                  </a:lnTo>
                  <a:lnTo>
                    <a:pt x="316632" y="192970"/>
                  </a:lnTo>
                  <a:lnTo>
                    <a:pt x="315108" y="190086"/>
                  </a:lnTo>
                  <a:lnTo>
                    <a:pt x="313032" y="188164"/>
                  </a:lnTo>
                  <a:lnTo>
                    <a:pt x="310591" y="187940"/>
                  </a:lnTo>
                  <a:lnTo>
                    <a:pt x="305056" y="190514"/>
                  </a:lnTo>
                  <a:lnTo>
                    <a:pt x="295990" y="197914"/>
                  </a:lnTo>
                  <a:lnTo>
                    <a:pt x="292570" y="209412"/>
                  </a:lnTo>
                  <a:lnTo>
                    <a:pt x="290373" y="237607"/>
                  </a:lnTo>
                  <a:lnTo>
                    <a:pt x="291251" y="242069"/>
                  </a:lnTo>
                  <a:lnTo>
                    <a:pt x="292896" y="245044"/>
                  </a:lnTo>
                  <a:lnTo>
                    <a:pt x="295049" y="247027"/>
                  </a:lnTo>
                  <a:lnTo>
                    <a:pt x="300266" y="249231"/>
                  </a:lnTo>
                  <a:lnTo>
                    <a:pt x="312237" y="250645"/>
                  </a:lnTo>
                  <a:lnTo>
                    <a:pt x="318488" y="248017"/>
                  </a:lnTo>
                  <a:lnTo>
                    <a:pt x="326067" y="242763"/>
                  </a:lnTo>
                  <a:lnTo>
                    <a:pt x="332436" y="241852"/>
                  </a:lnTo>
                  <a:lnTo>
                    <a:pt x="334110" y="242782"/>
                  </a:lnTo>
                  <a:lnTo>
                    <a:pt x="335226" y="244462"/>
                  </a:lnTo>
                  <a:lnTo>
                    <a:pt x="336797" y="251881"/>
                  </a:lnTo>
                  <a:lnTo>
                    <a:pt x="337017" y="254760"/>
                  </a:lnTo>
                  <a:lnTo>
                    <a:pt x="338223" y="256679"/>
                  </a:lnTo>
                  <a:lnTo>
                    <a:pt x="340084" y="257959"/>
                  </a:lnTo>
                  <a:lnTo>
                    <a:pt x="342384" y="258813"/>
                  </a:lnTo>
                  <a:lnTo>
                    <a:pt x="350583" y="256938"/>
                  </a:lnTo>
                  <a:lnTo>
                    <a:pt x="355733" y="254957"/>
                  </a:lnTo>
                  <a:lnTo>
                    <a:pt x="364278" y="247111"/>
                  </a:lnTo>
                  <a:lnTo>
                    <a:pt x="396356" y="206316"/>
                  </a:lnTo>
                  <a:lnTo>
                    <a:pt x="416293" y="159686"/>
                  </a:lnTo>
                  <a:lnTo>
                    <a:pt x="425412" y="144796"/>
                  </a:lnTo>
                  <a:lnTo>
                    <a:pt x="436804" y="106468"/>
                  </a:lnTo>
                  <a:lnTo>
                    <a:pt x="445681" y="68941"/>
                  </a:lnTo>
                  <a:lnTo>
                    <a:pt x="457103" y="26179"/>
                  </a:lnTo>
                  <a:lnTo>
                    <a:pt x="461103" y="9522"/>
                  </a:lnTo>
                  <a:lnTo>
                    <a:pt x="466403" y="0"/>
                  </a:lnTo>
                  <a:lnTo>
                    <a:pt x="465755" y="56"/>
                  </a:lnTo>
                  <a:lnTo>
                    <a:pt x="464263" y="1152"/>
                  </a:lnTo>
                  <a:lnTo>
                    <a:pt x="443775" y="44500"/>
                  </a:lnTo>
                  <a:lnTo>
                    <a:pt x="434895" y="87790"/>
                  </a:lnTo>
                  <a:lnTo>
                    <a:pt x="428299" y="127378"/>
                  </a:lnTo>
                  <a:lnTo>
                    <a:pt x="418706" y="167466"/>
                  </a:lnTo>
                  <a:lnTo>
                    <a:pt x="420488" y="189882"/>
                  </a:lnTo>
                  <a:lnTo>
                    <a:pt x="432497" y="221245"/>
                  </a:lnTo>
                  <a:lnTo>
                    <a:pt x="440728" y="232480"/>
                  </a:lnTo>
                  <a:lnTo>
                    <a:pt x="447914" y="237474"/>
                  </a:lnTo>
                  <a:lnTo>
                    <a:pt x="454636" y="239694"/>
                  </a:lnTo>
                  <a:lnTo>
                    <a:pt x="457910" y="238169"/>
                  </a:lnTo>
                  <a:lnTo>
                    <a:pt x="464370" y="230831"/>
                  </a:lnTo>
                  <a:lnTo>
                    <a:pt x="465457" y="225910"/>
                  </a:lnTo>
                  <a:lnTo>
                    <a:pt x="463844" y="214799"/>
                  </a:lnTo>
                  <a:lnTo>
                    <a:pt x="442031" y="169449"/>
                  </a:lnTo>
                  <a:lnTo>
                    <a:pt x="421027" y="144640"/>
                  </a:lnTo>
                  <a:lnTo>
                    <a:pt x="405729" y="133992"/>
                  </a:lnTo>
                  <a:lnTo>
                    <a:pt x="387384" y="127769"/>
                  </a:lnTo>
                  <a:lnTo>
                    <a:pt x="387675" y="127569"/>
                  </a:lnTo>
                  <a:lnTo>
                    <a:pt x="428976" y="117479"/>
                  </a:lnTo>
                  <a:lnTo>
                    <a:pt x="448300" y="111363"/>
                  </a:lnTo>
                  <a:lnTo>
                    <a:pt x="527958" y="8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38"/>
          <p:cNvGrpSpPr/>
          <p:nvPr/>
        </p:nvGrpSpPr>
        <p:grpSpPr>
          <a:xfrm>
            <a:off x="9817050" y="5444118"/>
            <a:ext cx="936286" cy="488772"/>
            <a:chOff x="9817050" y="5444118"/>
            <a:chExt cx="936286" cy="488772"/>
          </a:xfrm>
        </p:grpSpPr>
        <p:sp>
          <p:nvSpPr>
            <p:cNvPr id="171" name="SMARTInkShape-145"/>
            <p:cNvSpPr/>
            <p:nvPr>
              <p:custDataLst>
                <p:tags r:id="rId13"/>
              </p:custDataLst>
            </p:nvPr>
          </p:nvSpPr>
          <p:spPr>
            <a:xfrm>
              <a:off x="9817050" y="5601208"/>
              <a:ext cx="88549" cy="331682"/>
            </a:xfrm>
            <a:custGeom>
              <a:avLst/>
              <a:gdLst/>
              <a:ahLst/>
              <a:cxnLst/>
              <a:rect l="0" t="0" r="0" b="0"/>
              <a:pathLst>
                <a:path w="88549" h="331682">
                  <a:moveTo>
                    <a:pt x="79425" y="18542"/>
                  </a:moveTo>
                  <a:lnTo>
                    <a:pt x="79425" y="18542"/>
                  </a:lnTo>
                  <a:lnTo>
                    <a:pt x="79425" y="13486"/>
                  </a:lnTo>
                  <a:lnTo>
                    <a:pt x="76601" y="8181"/>
                  </a:lnTo>
                  <a:lnTo>
                    <a:pt x="74368" y="5285"/>
                  </a:lnTo>
                  <a:lnTo>
                    <a:pt x="69064" y="2067"/>
                  </a:lnTo>
                  <a:lnTo>
                    <a:pt x="57305" y="255"/>
                  </a:lnTo>
                  <a:lnTo>
                    <a:pt x="51979" y="0"/>
                  </a:lnTo>
                  <a:lnTo>
                    <a:pt x="46311" y="3006"/>
                  </a:lnTo>
                  <a:lnTo>
                    <a:pt x="29279" y="21346"/>
                  </a:lnTo>
                  <a:lnTo>
                    <a:pt x="10080" y="53419"/>
                  </a:lnTo>
                  <a:lnTo>
                    <a:pt x="8853" y="58726"/>
                  </a:lnTo>
                  <a:lnTo>
                    <a:pt x="9094" y="63323"/>
                  </a:lnTo>
                  <a:lnTo>
                    <a:pt x="10312" y="67446"/>
                  </a:lnTo>
                  <a:lnTo>
                    <a:pt x="13242" y="70195"/>
                  </a:lnTo>
                  <a:lnTo>
                    <a:pt x="22141" y="73249"/>
                  </a:lnTo>
                  <a:lnTo>
                    <a:pt x="44107" y="69911"/>
                  </a:lnTo>
                  <a:lnTo>
                    <a:pt x="60611" y="62220"/>
                  </a:lnTo>
                  <a:lnTo>
                    <a:pt x="65772" y="56299"/>
                  </a:lnTo>
                  <a:lnTo>
                    <a:pt x="69658" y="47655"/>
                  </a:lnTo>
                  <a:lnTo>
                    <a:pt x="74885" y="57389"/>
                  </a:lnTo>
                  <a:lnTo>
                    <a:pt x="78079" y="73679"/>
                  </a:lnTo>
                  <a:lnTo>
                    <a:pt x="80218" y="113355"/>
                  </a:lnTo>
                  <a:lnTo>
                    <a:pt x="86912" y="156313"/>
                  </a:lnTo>
                  <a:lnTo>
                    <a:pt x="88548" y="195922"/>
                  </a:lnTo>
                  <a:lnTo>
                    <a:pt x="83774" y="237141"/>
                  </a:lnTo>
                  <a:lnTo>
                    <a:pt x="71622" y="282208"/>
                  </a:lnTo>
                  <a:lnTo>
                    <a:pt x="43892" y="319350"/>
                  </a:lnTo>
                  <a:lnTo>
                    <a:pt x="34352" y="326860"/>
                  </a:lnTo>
                  <a:lnTo>
                    <a:pt x="25524" y="330197"/>
                  </a:lnTo>
                  <a:lnTo>
                    <a:pt x="14548" y="331681"/>
                  </a:lnTo>
                  <a:lnTo>
                    <a:pt x="9715" y="329960"/>
                  </a:lnTo>
                  <a:lnTo>
                    <a:pt x="1523" y="322402"/>
                  </a:lnTo>
                  <a:lnTo>
                    <a:pt x="0" y="306343"/>
                  </a:lnTo>
                  <a:lnTo>
                    <a:pt x="3225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6"/>
            <p:cNvSpPr/>
            <p:nvPr>
              <p:custDataLst>
                <p:tags r:id="rId14"/>
              </p:custDataLst>
            </p:nvPr>
          </p:nvSpPr>
          <p:spPr>
            <a:xfrm>
              <a:off x="9954948" y="5603399"/>
              <a:ext cx="84403" cy="102077"/>
            </a:xfrm>
            <a:custGeom>
              <a:avLst/>
              <a:gdLst/>
              <a:ahLst/>
              <a:cxnLst/>
              <a:rect l="0" t="0" r="0" b="0"/>
              <a:pathLst>
                <a:path w="84403" h="102077">
                  <a:moveTo>
                    <a:pt x="8202" y="83026"/>
                  </a:moveTo>
                  <a:lnTo>
                    <a:pt x="8202" y="83026"/>
                  </a:lnTo>
                  <a:lnTo>
                    <a:pt x="0" y="83026"/>
                  </a:lnTo>
                  <a:lnTo>
                    <a:pt x="4126" y="83026"/>
                  </a:lnTo>
                  <a:lnTo>
                    <a:pt x="5485" y="81968"/>
                  </a:lnTo>
                  <a:lnTo>
                    <a:pt x="6994" y="77970"/>
                  </a:lnTo>
                  <a:lnTo>
                    <a:pt x="33482" y="60906"/>
                  </a:lnTo>
                  <a:lnTo>
                    <a:pt x="48826" y="43025"/>
                  </a:lnTo>
                  <a:lnTo>
                    <a:pt x="50101" y="37309"/>
                  </a:lnTo>
                  <a:lnTo>
                    <a:pt x="47011" y="6412"/>
                  </a:lnTo>
                  <a:lnTo>
                    <a:pt x="44658" y="3375"/>
                  </a:lnTo>
                  <a:lnTo>
                    <a:pt x="36399" y="0"/>
                  </a:lnTo>
                  <a:lnTo>
                    <a:pt x="31233" y="1217"/>
                  </a:lnTo>
                  <a:lnTo>
                    <a:pt x="19849" y="8214"/>
                  </a:lnTo>
                  <a:lnTo>
                    <a:pt x="6596" y="24053"/>
                  </a:lnTo>
                  <a:lnTo>
                    <a:pt x="1023" y="47208"/>
                  </a:lnTo>
                  <a:lnTo>
                    <a:pt x="5365" y="64990"/>
                  </a:lnTo>
                  <a:lnTo>
                    <a:pt x="14350" y="81361"/>
                  </a:lnTo>
                  <a:lnTo>
                    <a:pt x="25399" y="92164"/>
                  </a:lnTo>
                  <a:lnTo>
                    <a:pt x="37364" y="97670"/>
                  </a:lnTo>
                  <a:lnTo>
                    <a:pt x="84402" y="10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7"/>
            <p:cNvSpPr/>
            <p:nvPr>
              <p:custDataLst>
                <p:tags r:id="rId15"/>
              </p:custDataLst>
            </p:nvPr>
          </p:nvSpPr>
          <p:spPr>
            <a:xfrm>
              <a:off x="10068045" y="5622330"/>
              <a:ext cx="76081" cy="100855"/>
            </a:xfrm>
            <a:custGeom>
              <a:avLst/>
              <a:gdLst/>
              <a:ahLst/>
              <a:cxnLst/>
              <a:rect l="0" t="0" r="0" b="0"/>
              <a:pathLst>
                <a:path w="76081" h="100855">
                  <a:moveTo>
                    <a:pt x="9405" y="25995"/>
                  </a:moveTo>
                  <a:lnTo>
                    <a:pt x="9405" y="25995"/>
                  </a:lnTo>
                  <a:lnTo>
                    <a:pt x="16943" y="8095"/>
                  </a:lnTo>
                  <a:lnTo>
                    <a:pt x="17607" y="4536"/>
                  </a:lnTo>
                  <a:lnTo>
                    <a:pt x="16989" y="3223"/>
                  </a:lnTo>
                  <a:lnTo>
                    <a:pt x="15519" y="3405"/>
                  </a:lnTo>
                  <a:lnTo>
                    <a:pt x="13481" y="4585"/>
                  </a:lnTo>
                  <a:lnTo>
                    <a:pt x="11217" y="11541"/>
                  </a:lnTo>
                  <a:lnTo>
                    <a:pt x="6742" y="51093"/>
                  </a:lnTo>
                  <a:lnTo>
                    <a:pt x="281" y="97671"/>
                  </a:lnTo>
                  <a:lnTo>
                    <a:pt x="0" y="100854"/>
                  </a:lnTo>
                  <a:lnTo>
                    <a:pt x="16133" y="62019"/>
                  </a:lnTo>
                  <a:lnTo>
                    <a:pt x="26450" y="35963"/>
                  </a:lnTo>
                  <a:lnTo>
                    <a:pt x="42443" y="15425"/>
                  </a:lnTo>
                  <a:lnTo>
                    <a:pt x="59529" y="3225"/>
                  </a:lnTo>
                  <a:lnTo>
                    <a:pt x="68018" y="0"/>
                  </a:lnTo>
                  <a:lnTo>
                    <a:pt x="70706" y="1257"/>
                  </a:lnTo>
                  <a:lnTo>
                    <a:pt x="72496" y="4211"/>
                  </a:lnTo>
                  <a:lnTo>
                    <a:pt x="75017" y="21305"/>
                  </a:lnTo>
                  <a:lnTo>
                    <a:pt x="76080" y="8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/>
            <p:cNvSpPr/>
            <p:nvPr>
              <p:custDataLst>
                <p:tags r:id="rId16"/>
              </p:custDataLst>
            </p:nvPr>
          </p:nvSpPr>
          <p:spPr>
            <a:xfrm>
              <a:off x="10191750" y="5606841"/>
              <a:ext cx="95251" cy="98635"/>
            </a:xfrm>
            <a:custGeom>
              <a:avLst/>
              <a:gdLst/>
              <a:ahLst/>
              <a:cxnLst/>
              <a:rect l="0" t="0" r="0" b="0"/>
              <a:pathLst>
                <a:path w="95251" h="98635">
                  <a:moveTo>
                    <a:pt x="0" y="60534"/>
                  </a:moveTo>
                  <a:lnTo>
                    <a:pt x="0" y="60534"/>
                  </a:lnTo>
                  <a:lnTo>
                    <a:pt x="8202" y="44132"/>
                  </a:lnTo>
                  <a:lnTo>
                    <a:pt x="9702" y="43249"/>
                  </a:lnTo>
                  <a:lnTo>
                    <a:pt x="17609" y="41717"/>
                  </a:lnTo>
                  <a:lnTo>
                    <a:pt x="41758" y="40439"/>
                  </a:lnTo>
                  <a:lnTo>
                    <a:pt x="53178" y="33884"/>
                  </a:lnTo>
                  <a:lnTo>
                    <a:pt x="59971" y="28229"/>
                  </a:lnTo>
                  <a:lnTo>
                    <a:pt x="63695" y="19365"/>
                  </a:lnTo>
                  <a:lnTo>
                    <a:pt x="64688" y="14038"/>
                  </a:lnTo>
                  <a:lnTo>
                    <a:pt x="62970" y="5297"/>
                  </a:lnTo>
                  <a:lnTo>
                    <a:pt x="61030" y="1483"/>
                  </a:lnTo>
                  <a:lnTo>
                    <a:pt x="57621" y="0"/>
                  </a:lnTo>
                  <a:lnTo>
                    <a:pt x="48186" y="1175"/>
                  </a:lnTo>
                  <a:lnTo>
                    <a:pt x="30976" y="12843"/>
                  </a:lnTo>
                  <a:lnTo>
                    <a:pt x="24350" y="23816"/>
                  </a:lnTo>
                  <a:lnTo>
                    <a:pt x="20620" y="44715"/>
                  </a:lnTo>
                  <a:lnTo>
                    <a:pt x="20807" y="59853"/>
                  </a:lnTo>
                  <a:lnTo>
                    <a:pt x="24417" y="70110"/>
                  </a:lnTo>
                  <a:lnTo>
                    <a:pt x="37456" y="86889"/>
                  </a:lnTo>
                  <a:lnTo>
                    <a:pt x="48750" y="93414"/>
                  </a:lnTo>
                  <a:lnTo>
                    <a:pt x="95250" y="9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9"/>
            <p:cNvSpPr/>
            <p:nvPr>
              <p:custDataLst>
                <p:tags r:id="rId17"/>
              </p:custDataLst>
            </p:nvPr>
          </p:nvSpPr>
          <p:spPr>
            <a:xfrm>
              <a:off x="10335016" y="5581650"/>
              <a:ext cx="123435" cy="117348"/>
            </a:xfrm>
            <a:custGeom>
              <a:avLst/>
              <a:gdLst/>
              <a:ahLst/>
              <a:cxnLst/>
              <a:rect l="0" t="0" r="0" b="0"/>
              <a:pathLst>
                <a:path w="123435" h="117348">
                  <a:moveTo>
                    <a:pt x="9134" y="19050"/>
                  </a:moveTo>
                  <a:lnTo>
                    <a:pt x="9134" y="19050"/>
                  </a:lnTo>
                  <a:lnTo>
                    <a:pt x="0" y="9918"/>
                  </a:lnTo>
                  <a:lnTo>
                    <a:pt x="4782" y="9641"/>
                  </a:lnTo>
                  <a:lnTo>
                    <a:pt x="10023" y="12399"/>
                  </a:lnTo>
                  <a:lnTo>
                    <a:pt x="52870" y="45176"/>
                  </a:lnTo>
                  <a:lnTo>
                    <a:pt x="67365" y="63715"/>
                  </a:lnTo>
                  <a:lnTo>
                    <a:pt x="72055" y="76295"/>
                  </a:lnTo>
                  <a:lnTo>
                    <a:pt x="75067" y="101620"/>
                  </a:lnTo>
                  <a:lnTo>
                    <a:pt x="72658" y="111486"/>
                  </a:lnTo>
                  <a:lnTo>
                    <a:pt x="70534" y="115599"/>
                  </a:lnTo>
                  <a:lnTo>
                    <a:pt x="68060" y="117283"/>
                  </a:lnTo>
                  <a:lnTo>
                    <a:pt x="65351" y="117347"/>
                  </a:lnTo>
                  <a:lnTo>
                    <a:pt x="62487" y="116331"/>
                  </a:lnTo>
                  <a:lnTo>
                    <a:pt x="59305" y="103914"/>
                  </a:lnTo>
                  <a:lnTo>
                    <a:pt x="58950" y="85342"/>
                  </a:lnTo>
                  <a:lnTo>
                    <a:pt x="62319" y="66506"/>
                  </a:lnTo>
                  <a:lnTo>
                    <a:pt x="72988" y="50372"/>
                  </a:lnTo>
                  <a:lnTo>
                    <a:pt x="88379" y="32211"/>
                  </a:lnTo>
                  <a:lnTo>
                    <a:pt x="90539" y="27823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0"/>
            <p:cNvSpPr/>
            <p:nvPr>
              <p:custDataLst>
                <p:tags r:id="rId18"/>
              </p:custDataLst>
            </p:nvPr>
          </p:nvSpPr>
          <p:spPr>
            <a:xfrm>
              <a:off x="10459406" y="5444118"/>
              <a:ext cx="293930" cy="240300"/>
            </a:xfrm>
            <a:custGeom>
              <a:avLst/>
              <a:gdLst/>
              <a:ahLst/>
              <a:cxnLst/>
              <a:rect l="0" t="0" r="0" b="0"/>
              <a:pathLst>
                <a:path w="293930" h="240300">
                  <a:moveTo>
                    <a:pt x="56194" y="156582"/>
                  </a:moveTo>
                  <a:lnTo>
                    <a:pt x="56194" y="156582"/>
                  </a:lnTo>
                  <a:lnTo>
                    <a:pt x="46082" y="156582"/>
                  </a:lnTo>
                  <a:lnTo>
                    <a:pt x="38294" y="159404"/>
                  </a:lnTo>
                  <a:lnTo>
                    <a:pt x="9929" y="184028"/>
                  </a:lnTo>
                  <a:lnTo>
                    <a:pt x="3882" y="192769"/>
                  </a:lnTo>
                  <a:lnTo>
                    <a:pt x="1193" y="201240"/>
                  </a:lnTo>
                  <a:lnTo>
                    <a:pt x="0" y="212061"/>
                  </a:lnTo>
                  <a:lnTo>
                    <a:pt x="2291" y="221103"/>
                  </a:lnTo>
                  <a:lnTo>
                    <a:pt x="4384" y="224996"/>
                  </a:lnTo>
                  <a:lnTo>
                    <a:pt x="17442" y="235531"/>
                  </a:lnTo>
                  <a:lnTo>
                    <a:pt x="29662" y="240299"/>
                  </a:lnTo>
                  <a:lnTo>
                    <a:pt x="34272" y="238852"/>
                  </a:lnTo>
                  <a:lnTo>
                    <a:pt x="45040" y="231600"/>
                  </a:lnTo>
                  <a:lnTo>
                    <a:pt x="57945" y="215616"/>
                  </a:lnTo>
                  <a:lnTo>
                    <a:pt x="63416" y="202532"/>
                  </a:lnTo>
                  <a:lnTo>
                    <a:pt x="65263" y="190744"/>
                  </a:lnTo>
                  <a:lnTo>
                    <a:pt x="65415" y="190999"/>
                  </a:lnTo>
                  <a:lnTo>
                    <a:pt x="65659" y="193955"/>
                  </a:lnTo>
                  <a:lnTo>
                    <a:pt x="73250" y="212486"/>
                  </a:lnTo>
                  <a:lnTo>
                    <a:pt x="73915" y="216076"/>
                  </a:lnTo>
                  <a:lnTo>
                    <a:pt x="77476" y="222887"/>
                  </a:lnTo>
                  <a:lnTo>
                    <a:pt x="79907" y="226186"/>
                  </a:lnTo>
                  <a:lnTo>
                    <a:pt x="82586" y="227326"/>
                  </a:lnTo>
                  <a:lnTo>
                    <a:pt x="85430" y="227028"/>
                  </a:lnTo>
                  <a:lnTo>
                    <a:pt x="92471" y="222816"/>
                  </a:lnTo>
                  <a:lnTo>
                    <a:pt x="125383" y="190911"/>
                  </a:lnTo>
                  <a:lnTo>
                    <a:pt x="155536" y="144692"/>
                  </a:lnTo>
                  <a:lnTo>
                    <a:pt x="177378" y="103982"/>
                  </a:lnTo>
                  <a:lnTo>
                    <a:pt x="197254" y="64818"/>
                  </a:lnTo>
                  <a:lnTo>
                    <a:pt x="212900" y="30467"/>
                  </a:lnTo>
                  <a:lnTo>
                    <a:pt x="217431" y="0"/>
                  </a:lnTo>
                  <a:lnTo>
                    <a:pt x="201832" y="42651"/>
                  </a:lnTo>
                  <a:lnTo>
                    <a:pt x="193656" y="65792"/>
                  </a:lnTo>
                  <a:lnTo>
                    <a:pt x="187534" y="110465"/>
                  </a:lnTo>
                  <a:lnTo>
                    <a:pt x="181504" y="149942"/>
                  </a:lnTo>
                  <a:lnTo>
                    <a:pt x="181371" y="192273"/>
                  </a:lnTo>
                  <a:lnTo>
                    <a:pt x="185206" y="212661"/>
                  </a:lnTo>
                  <a:lnTo>
                    <a:pt x="193261" y="226661"/>
                  </a:lnTo>
                  <a:lnTo>
                    <a:pt x="205565" y="239216"/>
                  </a:lnTo>
                  <a:lnTo>
                    <a:pt x="207634" y="238130"/>
                  </a:lnTo>
                  <a:lnTo>
                    <a:pt x="212753" y="231279"/>
                  </a:lnTo>
                  <a:lnTo>
                    <a:pt x="224950" y="198875"/>
                  </a:lnTo>
                  <a:lnTo>
                    <a:pt x="227113" y="182810"/>
                  </a:lnTo>
                  <a:lnTo>
                    <a:pt x="226231" y="180418"/>
                  </a:lnTo>
                  <a:lnTo>
                    <a:pt x="224586" y="178823"/>
                  </a:lnTo>
                  <a:lnTo>
                    <a:pt x="222431" y="177759"/>
                  </a:lnTo>
                  <a:lnTo>
                    <a:pt x="219934" y="179167"/>
                  </a:lnTo>
                  <a:lnTo>
                    <a:pt x="214340" y="186375"/>
                  </a:lnTo>
                  <a:lnTo>
                    <a:pt x="211147" y="196634"/>
                  </a:lnTo>
                  <a:lnTo>
                    <a:pt x="209099" y="220468"/>
                  </a:lnTo>
                  <a:lnTo>
                    <a:pt x="211047" y="225630"/>
                  </a:lnTo>
                  <a:lnTo>
                    <a:pt x="218856" y="234191"/>
                  </a:lnTo>
                  <a:lnTo>
                    <a:pt x="226561" y="238699"/>
                  </a:lnTo>
                  <a:lnTo>
                    <a:pt x="230097" y="239902"/>
                  </a:lnTo>
                  <a:lnTo>
                    <a:pt x="239670" y="238417"/>
                  </a:lnTo>
                  <a:lnTo>
                    <a:pt x="250981" y="233170"/>
                  </a:lnTo>
                  <a:lnTo>
                    <a:pt x="267131" y="219374"/>
                  </a:lnTo>
                  <a:lnTo>
                    <a:pt x="273917" y="205996"/>
                  </a:lnTo>
                  <a:lnTo>
                    <a:pt x="288209" y="165088"/>
                  </a:lnTo>
                  <a:lnTo>
                    <a:pt x="293515" y="136248"/>
                  </a:lnTo>
                  <a:lnTo>
                    <a:pt x="292903" y="125320"/>
                  </a:lnTo>
                  <a:lnTo>
                    <a:pt x="289103" y="116934"/>
                  </a:lnTo>
                  <a:lnTo>
                    <a:pt x="287667" y="115333"/>
                  </a:lnTo>
                  <a:lnTo>
                    <a:pt x="286710" y="115324"/>
                  </a:lnTo>
                  <a:lnTo>
                    <a:pt x="285173" y="117858"/>
                  </a:lnTo>
                  <a:lnTo>
                    <a:pt x="285928" y="140113"/>
                  </a:lnTo>
                  <a:lnTo>
                    <a:pt x="293442" y="184242"/>
                  </a:lnTo>
                  <a:lnTo>
                    <a:pt x="293929" y="194628"/>
                  </a:lnTo>
                  <a:lnTo>
                    <a:pt x="291324" y="202773"/>
                  </a:lnTo>
                  <a:lnTo>
                    <a:pt x="289147" y="206425"/>
                  </a:lnTo>
                  <a:lnTo>
                    <a:pt x="286638" y="208861"/>
                  </a:lnTo>
                  <a:lnTo>
                    <a:pt x="281028" y="211567"/>
                  </a:lnTo>
                  <a:lnTo>
                    <a:pt x="278050" y="211230"/>
                  </a:lnTo>
                  <a:lnTo>
                    <a:pt x="265744" y="20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1"/>
            <p:cNvSpPr/>
            <p:nvPr>
              <p:custDataLst>
                <p:tags r:id="rId19"/>
              </p:custDataLst>
            </p:nvPr>
          </p:nvSpPr>
          <p:spPr>
            <a:xfrm>
              <a:off x="10564548" y="5495925"/>
              <a:ext cx="160603" cy="57151"/>
            </a:xfrm>
            <a:custGeom>
              <a:avLst/>
              <a:gdLst/>
              <a:ahLst/>
              <a:cxnLst/>
              <a:rect l="0" t="0" r="0" b="0"/>
              <a:pathLst>
                <a:path w="160603" h="57151">
                  <a:moveTo>
                    <a:pt x="8202" y="57150"/>
                  </a:moveTo>
                  <a:lnTo>
                    <a:pt x="8202" y="57150"/>
                  </a:lnTo>
                  <a:lnTo>
                    <a:pt x="0" y="57150"/>
                  </a:lnTo>
                  <a:lnTo>
                    <a:pt x="40969" y="39845"/>
                  </a:lnTo>
                  <a:lnTo>
                    <a:pt x="87543" y="23785"/>
                  </a:lnTo>
                  <a:lnTo>
                    <a:pt x="131382" y="12069"/>
                  </a:lnTo>
                  <a:lnTo>
                    <a:pt x="160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39"/>
          <p:cNvGrpSpPr/>
          <p:nvPr/>
        </p:nvGrpSpPr>
        <p:grpSpPr>
          <a:xfrm>
            <a:off x="11077575" y="5467777"/>
            <a:ext cx="294181" cy="283607"/>
            <a:chOff x="11077575" y="5467777"/>
            <a:chExt cx="294181" cy="283607"/>
          </a:xfrm>
        </p:grpSpPr>
        <p:sp>
          <p:nvSpPr>
            <p:cNvPr id="179" name="SMARTInkShape-152"/>
            <p:cNvSpPr/>
            <p:nvPr>
              <p:custDataLst>
                <p:tags r:id="rId10"/>
              </p:custDataLst>
            </p:nvPr>
          </p:nvSpPr>
          <p:spPr>
            <a:xfrm>
              <a:off x="11077575" y="5496049"/>
              <a:ext cx="112816" cy="227826"/>
            </a:xfrm>
            <a:custGeom>
              <a:avLst/>
              <a:gdLst/>
              <a:ahLst/>
              <a:cxnLst/>
              <a:rect l="0" t="0" r="0" b="0"/>
              <a:pathLst>
                <a:path w="112816" h="227826">
                  <a:moveTo>
                    <a:pt x="19050" y="57026"/>
                  </a:moveTo>
                  <a:lnTo>
                    <a:pt x="19050" y="57026"/>
                  </a:lnTo>
                  <a:lnTo>
                    <a:pt x="9916" y="57026"/>
                  </a:lnTo>
                  <a:lnTo>
                    <a:pt x="14698" y="62082"/>
                  </a:lnTo>
                  <a:lnTo>
                    <a:pt x="17116" y="70209"/>
                  </a:lnTo>
                  <a:lnTo>
                    <a:pt x="18879" y="117228"/>
                  </a:lnTo>
                  <a:lnTo>
                    <a:pt x="19028" y="161536"/>
                  </a:lnTo>
                  <a:lnTo>
                    <a:pt x="16223" y="204357"/>
                  </a:lnTo>
                  <a:lnTo>
                    <a:pt x="10848" y="223712"/>
                  </a:lnTo>
                  <a:lnTo>
                    <a:pt x="9348" y="222125"/>
                  </a:lnTo>
                  <a:lnTo>
                    <a:pt x="4859" y="211896"/>
                  </a:lnTo>
                  <a:lnTo>
                    <a:pt x="6497" y="183229"/>
                  </a:lnTo>
                  <a:lnTo>
                    <a:pt x="13684" y="142868"/>
                  </a:lnTo>
                  <a:lnTo>
                    <a:pt x="19048" y="103577"/>
                  </a:lnTo>
                  <a:lnTo>
                    <a:pt x="27112" y="61941"/>
                  </a:lnTo>
                  <a:lnTo>
                    <a:pt x="43495" y="22053"/>
                  </a:lnTo>
                  <a:lnTo>
                    <a:pt x="54962" y="5851"/>
                  </a:lnTo>
                  <a:lnTo>
                    <a:pt x="62042" y="1743"/>
                  </a:lnTo>
                  <a:lnTo>
                    <a:pt x="78374" y="0"/>
                  </a:lnTo>
                  <a:lnTo>
                    <a:pt x="85058" y="2075"/>
                  </a:lnTo>
                  <a:lnTo>
                    <a:pt x="95307" y="10025"/>
                  </a:lnTo>
                  <a:lnTo>
                    <a:pt x="107025" y="31457"/>
                  </a:lnTo>
                  <a:lnTo>
                    <a:pt x="112144" y="52860"/>
                  </a:lnTo>
                  <a:lnTo>
                    <a:pt x="112815" y="94264"/>
                  </a:lnTo>
                  <a:lnTo>
                    <a:pt x="106569" y="127561"/>
                  </a:lnTo>
                  <a:lnTo>
                    <a:pt x="81174" y="172780"/>
                  </a:lnTo>
                  <a:lnTo>
                    <a:pt x="55676" y="209029"/>
                  </a:lnTo>
                  <a:lnTo>
                    <a:pt x="23729" y="226281"/>
                  </a:lnTo>
                  <a:lnTo>
                    <a:pt x="10324" y="227825"/>
                  </a:lnTo>
                  <a:lnTo>
                    <a:pt x="6883" y="226984"/>
                  </a:lnTo>
                  <a:lnTo>
                    <a:pt x="0" y="218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3"/>
            <p:cNvSpPr/>
            <p:nvPr>
              <p:custDataLst>
                <p:tags r:id="rId11"/>
              </p:custDataLst>
            </p:nvPr>
          </p:nvSpPr>
          <p:spPr>
            <a:xfrm>
              <a:off x="11306175" y="5467777"/>
              <a:ext cx="65581" cy="161499"/>
            </a:xfrm>
            <a:custGeom>
              <a:avLst/>
              <a:gdLst/>
              <a:ahLst/>
              <a:cxnLst/>
              <a:rect l="0" t="0" r="0" b="0"/>
              <a:pathLst>
                <a:path w="65581" h="161499">
                  <a:moveTo>
                    <a:pt x="9525" y="18623"/>
                  </a:moveTo>
                  <a:lnTo>
                    <a:pt x="9525" y="18623"/>
                  </a:lnTo>
                  <a:lnTo>
                    <a:pt x="9525" y="10422"/>
                  </a:lnTo>
                  <a:lnTo>
                    <a:pt x="1323" y="1013"/>
                  </a:lnTo>
                  <a:lnTo>
                    <a:pt x="1941" y="533"/>
                  </a:lnTo>
                  <a:lnTo>
                    <a:pt x="5449" y="0"/>
                  </a:lnTo>
                  <a:lnTo>
                    <a:pt x="35682" y="12868"/>
                  </a:lnTo>
                  <a:lnTo>
                    <a:pt x="54201" y="27031"/>
                  </a:lnTo>
                  <a:lnTo>
                    <a:pt x="61131" y="41410"/>
                  </a:lnTo>
                  <a:lnTo>
                    <a:pt x="65580" y="71454"/>
                  </a:lnTo>
                  <a:lnTo>
                    <a:pt x="60544" y="84790"/>
                  </a:lnTo>
                  <a:lnTo>
                    <a:pt x="23946" y="130676"/>
                  </a:lnTo>
                  <a:lnTo>
                    <a:pt x="19109" y="139332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4"/>
            <p:cNvSpPr/>
            <p:nvPr>
              <p:custDataLst>
                <p:tags r:id="rId12"/>
              </p:custDataLst>
            </p:nvPr>
          </p:nvSpPr>
          <p:spPr>
            <a:xfrm>
              <a:off x="11272112" y="5734050"/>
              <a:ext cx="5489" cy="17334"/>
            </a:xfrm>
            <a:custGeom>
              <a:avLst/>
              <a:gdLst/>
              <a:ahLst/>
              <a:cxnLst/>
              <a:rect l="0" t="0" r="0" b="0"/>
              <a:pathLst>
                <a:path w="5489" h="17334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4" y="10361"/>
                  </a:lnTo>
                  <a:lnTo>
                    <a:pt x="431" y="13257"/>
                  </a:lnTo>
                  <a:lnTo>
                    <a:pt x="0" y="15188"/>
                  </a:lnTo>
                  <a:lnTo>
                    <a:pt x="771" y="16475"/>
                  </a:lnTo>
                  <a:lnTo>
                    <a:pt x="2343" y="17333"/>
                  </a:lnTo>
                  <a:lnTo>
                    <a:pt x="3392" y="16847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862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40"/>
          <p:cNvGrpSpPr/>
          <p:nvPr/>
        </p:nvGrpSpPr>
        <p:grpSpPr>
          <a:xfrm>
            <a:off x="561975" y="619501"/>
            <a:ext cx="2241161" cy="1056900"/>
            <a:chOff x="561975" y="619501"/>
            <a:chExt cx="2241161" cy="1056900"/>
          </a:xfrm>
        </p:grpSpPr>
        <p:sp>
          <p:nvSpPr>
            <p:cNvPr id="2" name="SMARTInkShape-155"/>
            <p:cNvSpPr/>
            <p:nvPr>
              <p:custDataLst>
                <p:tags r:id="rId246"/>
              </p:custDataLst>
            </p:nvPr>
          </p:nvSpPr>
          <p:spPr>
            <a:xfrm>
              <a:off x="2068283" y="619501"/>
              <a:ext cx="734853" cy="532909"/>
            </a:xfrm>
            <a:custGeom>
              <a:avLst/>
              <a:gdLst/>
              <a:ahLst/>
              <a:cxnLst/>
              <a:rect l="0" t="0" r="0" b="0"/>
              <a:pathLst>
                <a:path w="734853" h="532909">
                  <a:moveTo>
                    <a:pt x="17692" y="523499"/>
                  </a:moveTo>
                  <a:lnTo>
                    <a:pt x="17692" y="523499"/>
                  </a:lnTo>
                  <a:lnTo>
                    <a:pt x="12636" y="523499"/>
                  </a:lnTo>
                  <a:lnTo>
                    <a:pt x="11146" y="524557"/>
                  </a:lnTo>
                  <a:lnTo>
                    <a:pt x="10153" y="526321"/>
                  </a:lnTo>
                  <a:lnTo>
                    <a:pt x="8559" y="531700"/>
                  </a:lnTo>
                  <a:lnTo>
                    <a:pt x="5519" y="532436"/>
                  </a:lnTo>
                  <a:lnTo>
                    <a:pt x="0" y="532908"/>
                  </a:lnTo>
                  <a:lnTo>
                    <a:pt x="4101" y="527933"/>
                  </a:lnTo>
                  <a:lnTo>
                    <a:pt x="50911" y="480761"/>
                  </a:lnTo>
                  <a:lnTo>
                    <a:pt x="94504" y="442220"/>
                  </a:lnTo>
                  <a:lnTo>
                    <a:pt x="140776" y="401650"/>
                  </a:lnTo>
                  <a:lnTo>
                    <a:pt x="185512" y="370626"/>
                  </a:lnTo>
                  <a:lnTo>
                    <a:pt x="220337" y="347253"/>
                  </a:lnTo>
                  <a:lnTo>
                    <a:pt x="254160" y="325576"/>
                  </a:lnTo>
                  <a:lnTo>
                    <a:pt x="288947" y="304300"/>
                  </a:lnTo>
                  <a:lnTo>
                    <a:pt x="329102" y="280733"/>
                  </a:lnTo>
                  <a:lnTo>
                    <a:pt x="368822" y="258970"/>
                  </a:lnTo>
                  <a:lnTo>
                    <a:pt x="407641" y="238714"/>
                  </a:lnTo>
                  <a:lnTo>
                    <a:pt x="446061" y="219128"/>
                  </a:lnTo>
                  <a:lnTo>
                    <a:pt x="484303" y="199840"/>
                  </a:lnTo>
                  <a:lnTo>
                    <a:pt x="520350" y="180684"/>
                  </a:lnTo>
                  <a:lnTo>
                    <a:pt x="565501" y="153107"/>
                  </a:lnTo>
                  <a:lnTo>
                    <a:pt x="609807" y="132119"/>
                  </a:lnTo>
                  <a:lnTo>
                    <a:pt x="654295" y="112187"/>
                  </a:lnTo>
                  <a:lnTo>
                    <a:pt x="693656" y="93237"/>
                  </a:lnTo>
                  <a:lnTo>
                    <a:pt x="728368" y="76027"/>
                  </a:lnTo>
                  <a:lnTo>
                    <a:pt x="732776" y="72784"/>
                  </a:lnTo>
                  <a:lnTo>
                    <a:pt x="734657" y="69564"/>
                  </a:lnTo>
                  <a:lnTo>
                    <a:pt x="734852" y="66359"/>
                  </a:lnTo>
                  <a:lnTo>
                    <a:pt x="733923" y="63164"/>
                  </a:lnTo>
                  <a:lnTo>
                    <a:pt x="727248" y="56792"/>
                  </a:lnTo>
                  <a:lnTo>
                    <a:pt x="717225" y="51490"/>
                  </a:lnTo>
                  <a:lnTo>
                    <a:pt x="673475" y="45505"/>
                  </a:lnTo>
                  <a:lnTo>
                    <a:pt x="627102" y="25840"/>
                  </a:lnTo>
                  <a:lnTo>
                    <a:pt x="616624" y="19037"/>
                  </a:lnTo>
                  <a:lnTo>
                    <a:pt x="600531" y="1527"/>
                  </a:lnTo>
                  <a:lnTo>
                    <a:pt x="600985" y="892"/>
                  </a:lnTo>
                  <a:lnTo>
                    <a:pt x="606680" y="0"/>
                  </a:lnTo>
                  <a:lnTo>
                    <a:pt x="646013" y="715"/>
                  </a:lnTo>
                  <a:lnTo>
                    <a:pt x="683810" y="7829"/>
                  </a:lnTo>
                  <a:lnTo>
                    <a:pt x="695098" y="14207"/>
                  </a:lnTo>
                  <a:lnTo>
                    <a:pt x="706111" y="24097"/>
                  </a:lnTo>
                  <a:lnTo>
                    <a:pt x="714534" y="35548"/>
                  </a:lnTo>
                  <a:lnTo>
                    <a:pt x="720169" y="64008"/>
                  </a:lnTo>
                  <a:lnTo>
                    <a:pt x="716782" y="89139"/>
                  </a:lnTo>
                  <a:lnTo>
                    <a:pt x="703152" y="136295"/>
                  </a:lnTo>
                  <a:lnTo>
                    <a:pt x="694773" y="181204"/>
                  </a:lnTo>
                  <a:lnTo>
                    <a:pt x="693967" y="209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6"/>
            <p:cNvSpPr/>
            <p:nvPr>
              <p:custDataLst>
                <p:tags r:id="rId247"/>
              </p:custDataLst>
            </p:nvPr>
          </p:nvSpPr>
          <p:spPr>
            <a:xfrm>
              <a:off x="1630658" y="1232975"/>
              <a:ext cx="293393" cy="183718"/>
            </a:xfrm>
            <a:custGeom>
              <a:avLst/>
              <a:gdLst/>
              <a:ahLst/>
              <a:cxnLst/>
              <a:rect l="0" t="0" r="0" b="0"/>
              <a:pathLst>
                <a:path w="293393" h="183718">
                  <a:moveTo>
                    <a:pt x="45742" y="43375"/>
                  </a:moveTo>
                  <a:lnTo>
                    <a:pt x="45742" y="43375"/>
                  </a:lnTo>
                  <a:lnTo>
                    <a:pt x="55855" y="33262"/>
                  </a:lnTo>
                  <a:lnTo>
                    <a:pt x="60820" y="22653"/>
                  </a:lnTo>
                  <a:lnTo>
                    <a:pt x="64008" y="8708"/>
                  </a:lnTo>
                  <a:lnTo>
                    <a:pt x="62152" y="8622"/>
                  </a:lnTo>
                  <a:lnTo>
                    <a:pt x="50487" y="13557"/>
                  </a:lnTo>
                  <a:lnTo>
                    <a:pt x="43265" y="18834"/>
                  </a:lnTo>
                  <a:lnTo>
                    <a:pt x="20383" y="59652"/>
                  </a:lnTo>
                  <a:lnTo>
                    <a:pt x="4473" y="101414"/>
                  </a:lnTo>
                  <a:lnTo>
                    <a:pt x="0" y="119251"/>
                  </a:lnTo>
                  <a:lnTo>
                    <a:pt x="6483" y="162951"/>
                  </a:lnTo>
                  <a:lnTo>
                    <a:pt x="8986" y="168601"/>
                  </a:lnTo>
                  <a:lnTo>
                    <a:pt x="17412" y="177700"/>
                  </a:lnTo>
                  <a:lnTo>
                    <a:pt x="25390" y="182450"/>
                  </a:lnTo>
                  <a:lnTo>
                    <a:pt x="28999" y="183717"/>
                  </a:lnTo>
                  <a:lnTo>
                    <a:pt x="49248" y="180443"/>
                  </a:lnTo>
                  <a:lnTo>
                    <a:pt x="70299" y="167714"/>
                  </a:lnTo>
                  <a:lnTo>
                    <a:pt x="106024" y="126985"/>
                  </a:lnTo>
                  <a:lnTo>
                    <a:pt x="142003" y="81877"/>
                  </a:lnTo>
                  <a:lnTo>
                    <a:pt x="159757" y="42174"/>
                  </a:lnTo>
                  <a:lnTo>
                    <a:pt x="164149" y="24849"/>
                  </a:lnTo>
                  <a:lnTo>
                    <a:pt x="162573" y="10094"/>
                  </a:lnTo>
                  <a:lnTo>
                    <a:pt x="160671" y="5313"/>
                  </a:lnTo>
                  <a:lnTo>
                    <a:pt x="158345" y="2125"/>
                  </a:lnTo>
                  <a:lnTo>
                    <a:pt x="155735" y="0"/>
                  </a:lnTo>
                  <a:lnTo>
                    <a:pt x="151879" y="700"/>
                  </a:lnTo>
                  <a:lnTo>
                    <a:pt x="141950" y="7122"/>
                  </a:lnTo>
                  <a:lnTo>
                    <a:pt x="105872" y="48842"/>
                  </a:lnTo>
                  <a:lnTo>
                    <a:pt x="98925" y="67677"/>
                  </a:lnTo>
                  <a:lnTo>
                    <a:pt x="94465" y="109206"/>
                  </a:lnTo>
                  <a:lnTo>
                    <a:pt x="97274" y="117954"/>
                  </a:lnTo>
                  <a:lnTo>
                    <a:pt x="108862" y="133318"/>
                  </a:lnTo>
                  <a:lnTo>
                    <a:pt x="138292" y="148812"/>
                  </a:lnTo>
                  <a:lnTo>
                    <a:pt x="173824" y="155049"/>
                  </a:lnTo>
                  <a:lnTo>
                    <a:pt x="216219" y="151840"/>
                  </a:lnTo>
                  <a:lnTo>
                    <a:pt x="261685" y="142333"/>
                  </a:lnTo>
                  <a:lnTo>
                    <a:pt x="293392" y="13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7"/>
            <p:cNvSpPr/>
            <p:nvPr>
              <p:custDataLst>
                <p:tags r:id="rId248"/>
              </p:custDataLst>
            </p:nvPr>
          </p:nvSpPr>
          <p:spPr>
            <a:xfrm>
              <a:off x="1495425" y="1251750"/>
              <a:ext cx="85726" cy="167476"/>
            </a:xfrm>
            <a:custGeom>
              <a:avLst/>
              <a:gdLst/>
              <a:ahLst/>
              <a:cxnLst/>
              <a:rect l="0" t="0" r="0" b="0"/>
              <a:pathLst>
                <a:path w="85726" h="167476">
                  <a:moveTo>
                    <a:pt x="0" y="43650"/>
                  </a:moveTo>
                  <a:lnTo>
                    <a:pt x="0" y="43650"/>
                  </a:lnTo>
                  <a:lnTo>
                    <a:pt x="0" y="38162"/>
                  </a:lnTo>
                  <a:lnTo>
                    <a:pt x="1058" y="80409"/>
                  </a:lnTo>
                  <a:lnTo>
                    <a:pt x="8201" y="126193"/>
                  </a:lnTo>
                  <a:lnTo>
                    <a:pt x="9447" y="160196"/>
                  </a:lnTo>
                  <a:lnTo>
                    <a:pt x="9518" y="112774"/>
                  </a:lnTo>
                  <a:lnTo>
                    <a:pt x="12346" y="65379"/>
                  </a:lnTo>
                  <a:lnTo>
                    <a:pt x="19225" y="23032"/>
                  </a:lnTo>
                  <a:lnTo>
                    <a:pt x="23714" y="9439"/>
                  </a:lnTo>
                  <a:lnTo>
                    <a:pt x="29237" y="1987"/>
                  </a:lnTo>
                  <a:lnTo>
                    <a:pt x="32191" y="0"/>
                  </a:lnTo>
                  <a:lnTo>
                    <a:pt x="36277" y="791"/>
                  </a:lnTo>
                  <a:lnTo>
                    <a:pt x="46462" y="7315"/>
                  </a:lnTo>
                  <a:lnTo>
                    <a:pt x="59040" y="27945"/>
                  </a:lnTo>
                  <a:lnTo>
                    <a:pt x="74206" y="71931"/>
                  </a:lnTo>
                  <a:lnTo>
                    <a:pt x="83476" y="111541"/>
                  </a:lnTo>
                  <a:lnTo>
                    <a:pt x="85725" y="167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8"/>
            <p:cNvSpPr/>
            <p:nvPr>
              <p:custDataLst>
                <p:tags r:id="rId249"/>
              </p:custDataLst>
            </p:nvPr>
          </p:nvSpPr>
          <p:spPr>
            <a:xfrm>
              <a:off x="1367938" y="1273691"/>
              <a:ext cx="89388" cy="172035"/>
            </a:xfrm>
            <a:custGeom>
              <a:avLst/>
              <a:gdLst/>
              <a:ahLst/>
              <a:cxnLst/>
              <a:rect l="0" t="0" r="0" b="0"/>
              <a:pathLst>
                <a:path w="89388" h="172035">
                  <a:moveTo>
                    <a:pt x="13187" y="50284"/>
                  </a:moveTo>
                  <a:lnTo>
                    <a:pt x="13187" y="50284"/>
                  </a:lnTo>
                  <a:lnTo>
                    <a:pt x="8130" y="55340"/>
                  </a:lnTo>
                  <a:lnTo>
                    <a:pt x="5648" y="60645"/>
                  </a:lnTo>
                  <a:lnTo>
                    <a:pt x="4986" y="63541"/>
                  </a:lnTo>
                  <a:lnTo>
                    <a:pt x="5603" y="65472"/>
                  </a:lnTo>
                  <a:lnTo>
                    <a:pt x="7073" y="66759"/>
                  </a:lnTo>
                  <a:lnTo>
                    <a:pt x="11528" y="68190"/>
                  </a:lnTo>
                  <a:lnTo>
                    <a:pt x="17036" y="68826"/>
                  </a:lnTo>
                  <a:lnTo>
                    <a:pt x="23011" y="66286"/>
                  </a:lnTo>
                  <a:lnTo>
                    <a:pt x="50660" y="46512"/>
                  </a:lnTo>
                  <a:lnTo>
                    <a:pt x="56300" y="38729"/>
                  </a:lnTo>
                  <a:lnTo>
                    <a:pt x="59475" y="18285"/>
                  </a:lnTo>
                  <a:lnTo>
                    <a:pt x="57396" y="6782"/>
                  </a:lnTo>
                  <a:lnTo>
                    <a:pt x="55359" y="2232"/>
                  </a:lnTo>
                  <a:lnTo>
                    <a:pt x="51885" y="258"/>
                  </a:lnTo>
                  <a:lnTo>
                    <a:pt x="47452" y="0"/>
                  </a:lnTo>
                  <a:lnTo>
                    <a:pt x="25130" y="7190"/>
                  </a:lnTo>
                  <a:lnTo>
                    <a:pt x="15673" y="18431"/>
                  </a:lnTo>
                  <a:lnTo>
                    <a:pt x="978" y="51518"/>
                  </a:lnTo>
                  <a:lnTo>
                    <a:pt x="0" y="69882"/>
                  </a:lnTo>
                  <a:lnTo>
                    <a:pt x="6163" y="111454"/>
                  </a:lnTo>
                  <a:lnTo>
                    <a:pt x="12182" y="127212"/>
                  </a:lnTo>
                  <a:lnTo>
                    <a:pt x="27648" y="151753"/>
                  </a:lnTo>
                  <a:lnTo>
                    <a:pt x="29178" y="156030"/>
                  </a:lnTo>
                  <a:lnTo>
                    <a:pt x="39344" y="163605"/>
                  </a:lnTo>
                  <a:lnTo>
                    <a:pt x="61628" y="172034"/>
                  </a:lnTo>
                  <a:lnTo>
                    <a:pt x="66648" y="169551"/>
                  </a:lnTo>
                  <a:lnTo>
                    <a:pt x="89387" y="145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9"/>
            <p:cNvSpPr/>
            <p:nvPr>
              <p:custDataLst>
                <p:tags r:id="rId250"/>
              </p:custDataLst>
            </p:nvPr>
          </p:nvSpPr>
          <p:spPr>
            <a:xfrm>
              <a:off x="1238366" y="1285875"/>
              <a:ext cx="66560" cy="167978"/>
            </a:xfrm>
            <a:custGeom>
              <a:avLst/>
              <a:gdLst/>
              <a:ahLst/>
              <a:cxnLst/>
              <a:rect l="0" t="0" r="0" b="0"/>
              <a:pathLst>
                <a:path w="66560" h="167978">
                  <a:moveTo>
                    <a:pt x="9409" y="38100"/>
                  </a:moveTo>
                  <a:lnTo>
                    <a:pt x="9409" y="38100"/>
                  </a:lnTo>
                  <a:lnTo>
                    <a:pt x="9409" y="33044"/>
                  </a:lnTo>
                  <a:lnTo>
                    <a:pt x="8351" y="31554"/>
                  </a:lnTo>
                  <a:lnTo>
                    <a:pt x="6587" y="30561"/>
                  </a:lnTo>
                  <a:lnTo>
                    <a:pt x="4352" y="29899"/>
                  </a:lnTo>
                  <a:lnTo>
                    <a:pt x="2863" y="28399"/>
                  </a:lnTo>
                  <a:lnTo>
                    <a:pt x="0" y="19477"/>
                  </a:lnTo>
                  <a:lnTo>
                    <a:pt x="31326" y="62327"/>
                  </a:lnTo>
                  <a:lnTo>
                    <a:pt x="45169" y="103405"/>
                  </a:lnTo>
                  <a:lnTo>
                    <a:pt x="55504" y="143003"/>
                  </a:lnTo>
                  <a:lnTo>
                    <a:pt x="53532" y="153868"/>
                  </a:lnTo>
                  <a:lnTo>
                    <a:pt x="48699" y="167977"/>
                  </a:lnTo>
                  <a:lnTo>
                    <a:pt x="47244" y="167018"/>
                  </a:lnTo>
                  <a:lnTo>
                    <a:pt x="34356" y="144630"/>
                  </a:lnTo>
                  <a:lnTo>
                    <a:pt x="29236" y="99035"/>
                  </a:lnTo>
                  <a:lnTo>
                    <a:pt x="31511" y="71677"/>
                  </a:lnTo>
                  <a:lnTo>
                    <a:pt x="41762" y="29563"/>
                  </a:lnTo>
                  <a:lnTo>
                    <a:pt x="66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0"/>
            <p:cNvSpPr/>
            <p:nvPr>
              <p:custDataLst>
                <p:tags r:id="rId251"/>
              </p:custDataLst>
            </p:nvPr>
          </p:nvSpPr>
          <p:spPr>
            <a:xfrm>
              <a:off x="1092286" y="1305847"/>
              <a:ext cx="107865" cy="152416"/>
            </a:xfrm>
            <a:custGeom>
              <a:avLst/>
              <a:gdLst/>
              <a:ahLst/>
              <a:cxnLst/>
              <a:rect l="0" t="0" r="0" b="0"/>
              <a:pathLst>
                <a:path w="107865" h="152416">
                  <a:moveTo>
                    <a:pt x="22139" y="46703"/>
                  </a:moveTo>
                  <a:lnTo>
                    <a:pt x="22139" y="46703"/>
                  </a:lnTo>
                  <a:lnTo>
                    <a:pt x="22139" y="54904"/>
                  </a:lnTo>
                  <a:lnTo>
                    <a:pt x="21081" y="55345"/>
                  </a:lnTo>
                  <a:lnTo>
                    <a:pt x="17083" y="55835"/>
                  </a:lnTo>
                  <a:lnTo>
                    <a:pt x="16651" y="54908"/>
                  </a:lnTo>
                  <a:lnTo>
                    <a:pt x="18995" y="51055"/>
                  </a:lnTo>
                  <a:lnTo>
                    <a:pt x="21101" y="49604"/>
                  </a:lnTo>
                  <a:lnTo>
                    <a:pt x="30180" y="45446"/>
                  </a:lnTo>
                  <a:lnTo>
                    <a:pt x="54845" y="23415"/>
                  </a:lnTo>
                  <a:lnTo>
                    <a:pt x="57842" y="14833"/>
                  </a:lnTo>
                  <a:lnTo>
                    <a:pt x="59765" y="2190"/>
                  </a:lnTo>
                  <a:lnTo>
                    <a:pt x="57807" y="1153"/>
                  </a:lnTo>
                  <a:lnTo>
                    <a:pt x="49986" y="0"/>
                  </a:lnTo>
                  <a:lnTo>
                    <a:pt x="39454" y="5132"/>
                  </a:lnTo>
                  <a:lnTo>
                    <a:pt x="27718" y="15527"/>
                  </a:lnTo>
                  <a:lnTo>
                    <a:pt x="1694" y="52083"/>
                  </a:lnTo>
                  <a:lnTo>
                    <a:pt x="0" y="73789"/>
                  </a:lnTo>
                  <a:lnTo>
                    <a:pt x="7535" y="115671"/>
                  </a:lnTo>
                  <a:lnTo>
                    <a:pt x="18823" y="130625"/>
                  </a:lnTo>
                  <a:lnTo>
                    <a:pt x="46884" y="152415"/>
                  </a:lnTo>
                  <a:lnTo>
                    <a:pt x="107864" y="15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1"/>
            <p:cNvSpPr/>
            <p:nvPr>
              <p:custDataLst>
                <p:tags r:id="rId252"/>
              </p:custDataLst>
            </p:nvPr>
          </p:nvSpPr>
          <p:spPr>
            <a:xfrm>
              <a:off x="933842" y="1323975"/>
              <a:ext cx="123434" cy="38101"/>
            </a:xfrm>
            <a:custGeom>
              <a:avLst/>
              <a:gdLst/>
              <a:ahLst/>
              <a:cxnLst/>
              <a:rect l="0" t="0" r="0" b="0"/>
              <a:pathLst>
                <a:path w="123434" h="38101">
                  <a:moveTo>
                    <a:pt x="9133" y="38100"/>
                  </a:moveTo>
                  <a:lnTo>
                    <a:pt x="9133" y="38100"/>
                  </a:lnTo>
                  <a:lnTo>
                    <a:pt x="0" y="38100"/>
                  </a:lnTo>
                  <a:lnTo>
                    <a:pt x="12900" y="38100"/>
                  </a:lnTo>
                  <a:lnTo>
                    <a:pt x="57360" y="21853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2"/>
            <p:cNvSpPr/>
            <p:nvPr>
              <p:custDataLst>
                <p:tags r:id="rId253"/>
              </p:custDataLst>
            </p:nvPr>
          </p:nvSpPr>
          <p:spPr>
            <a:xfrm>
              <a:off x="981125" y="996897"/>
              <a:ext cx="66626" cy="546154"/>
            </a:xfrm>
            <a:custGeom>
              <a:avLst/>
              <a:gdLst/>
              <a:ahLst/>
              <a:cxnLst/>
              <a:rect l="0" t="0" r="0" b="0"/>
              <a:pathLst>
                <a:path w="66626" h="546154">
                  <a:moveTo>
                    <a:pt x="66625" y="60378"/>
                  </a:moveTo>
                  <a:lnTo>
                    <a:pt x="66625" y="60378"/>
                  </a:lnTo>
                  <a:lnTo>
                    <a:pt x="66625" y="14666"/>
                  </a:lnTo>
                  <a:lnTo>
                    <a:pt x="66625" y="1561"/>
                  </a:lnTo>
                  <a:lnTo>
                    <a:pt x="65567" y="0"/>
                  </a:lnTo>
                  <a:lnTo>
                    <a:pt x="63803" y="17"/>
                  </a:lnTo>
                  <a:lnTo>
                    <a:pt x="59021" y="2859"/>
                  </a:lnTo>
                  <a:lnTo>
                    <a:pt x="34569" y="26954"/>
                  </a:lnTo>
                  <a:lnTo>
                    <a:pt x="23025" y="47064"/>
                  </a:lnTo>
                  <a:lnTo>
                    <a:pt x="9643" y="93535"/>
                  </a:lnTo>
                  <a:lnTo>
                    <a:pt x="2822" y="132291"/>
                  </a:lnTo>
                  <a:lnTo>
                    <a:pt x="517" y="178888"/>
                  </a:lnTo>
                  <a:lnTo>
                    <a:pt x="62" y="218940"/>
                  </a:lnTo>
                  <a:lnTo>
                    <a:pt x="0" y="252911"/>
                  </a:lnTo>
                  <a:lnTo>
                    <a:pt x="5021" y="293461"/>
                  </a:lnTo>
                  <a:lnTo>
                    <a:pt x="13212" y="335697"/>
                  </a:lnTo>
                  <a:lnTo>
                    <a:pt x="17285" y="371612"/>
                  </a:lnTo>
                  <a:lnTo>
                    <a:pt x="23548" y="417532"/>
                  </a:lnTo>
                  <a:lnTo>
                    <a:pt x="27051" y="461241"/>
                  </a:lnTo>
                  <a:lnTo>
                    <a:pt x="35870" y="506069"/>
                  </a:lnTo>
                  <a:lnTo>
                    <a:pt x="38050" y="546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3"/>
            <p:cNvSpPr/>
            <p:nvPr>
              <p:custDataLst>
                <p:tags r:id="rId254"/>
              </p:custDataLst>
            </p:nvPr>
          </p:nvSpPr>
          <p:spPr>
            <a:xfrm>
              <a:off x="676275" y="1326336"/>
              <a:ext cx="186076" cy="257064"/>
            </a:xfrm>
            <a:custGeom>
              <a:avLst/>
              <a:gdLst/>
              <a:ahLst/>
              <a:cxnLst/>
              <a:rect l="0" t="0" r="0" b="0"/>
              <a:pathLst>
                <a:path w="186076" h="257064">
                  <a:moveTo>
                    <a:pt x="0" y="54789"/>
                  </a:moveTo>
                  <a:lnTo>
                    <a:pt x="0" y="54789"/>
                  </a:lnTo>
                  <a:lnTo>
                    <a:pt x="0" y="49733"/>
                  </a:lnTo>
                  <a:lnTo>
                    <a:pt x="1058" y="49301"/>
                  </a:lnTo>
                  <a:lnTo>
                    <a:pt x="5057" y="51645"/>
                  </a:lnTo>
                  <a:lnTo>
                    <a:pt x="6546" y="53751"/>
                  </a:lnTo>
                  <a:lnTo>
                    <a:pt x="8201" y="58914"/>
                  </a:lnTo>
                  <a:lnTo>
                    <a:pt x="14465" y="103612"/>
                  </a:lnTo>
                  <a:lnTo>
                    <a:pt x="18446" y="145480"/>
                  </a:lnTo>
                  <a:lnTo>
                    <a:pt x="20029" y="190518"/>
                  </a:lnTo>
                  <a:lnTo>
                    <a:pt x="27241" y="236077"/>
                  </a:lnTo>
                  <a:lnTo>
                    <a:pt x="28399" y="257063"/>
                  </a:lnTo>
                  <a:lnTo>
                    <a:pt x="28565" y="218318"/>
                  </a:lnTo>
                  <a:lnTo>
                    <a:pt x="28573" y="175756"/>
                  </a:lnTo>
                  <a:lnTo>
                    <a:pt x="28574" y="131553"/>
                  </a:lnTo>
                  <a:lnTo>
                    <a:pt x="31397" y="89865"/>
                  </a:lnTo>
                  <a:lnTo>
                    <a:pt x="38936" y="53893"/>
                  </a:lnTo>
                  <a:lnTo>
                    <a:pt x="47873" y="24890"/>
                  </a:lnTo>
                  <a:lnTo>
                    <a:pt x="55143" y="13984"/>
                  </a:lnTo>
                  <a:lnTo>
                    <a:pt x="70079" y="2952"/>
                  </a:lnTo>
                  <a:lnTo>
                    <a:pt x="78066" y="0"/>
                  </a:lnTo>
                  <a:lnTo>
                    <a:pt x="87965" y="1511"/>
                  </a:lnTo>
                  <a:lnTo>
                    <a:pt x="111568" y="11104"/>
                  </a:lnTo>
                  <a:lnTo>
                    <a:pt x="152408" y="45858"/>
                  </a:lnTo>
                  <a:lnTo>
                    <a:pt x="171033" y="89413"/>
                  </a:lnTo>
                  <a:lnTo>
                    <a:pt x="176556" y="106161"/>
                  </a:lnTo>
                  <a:lnTo>
                    <a:pt x="182924" y="151406"/>
                  </a:lnTo>
                  <a:lnTo>
                    <a:pt x="186075" y="172872"/>
                  </a:lnTo>
                  <a:lnTo>
                    <a:pt x="181562" y="217103"/>
                  </a:lnTo>
                  <a:lnTo>
                    <a:pt x="180975" y="24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4"/>
            <p:cNvSpPr/>
            <p:nvPr>
              <p:custDataLst>
                <p:tags r:id="rId255"/>
              </p:custDataLst>
            </p:nvPr>
          </p:nvSpPr>
          <p:spPr>
            <a:xfrm>
              <a:off x="561975" y="1000125"/>
              <a:ext cx="27987" cy="676276"/>
            </a:xfrm>
            <a:custGeom>
              <a:avLst/>
              <a:gdLst/>
              <a:ahLst/>
              <a:cxnLst/>
              <a:rect l="0" t="0" r="0" b="0"/>
              <a:pathLst>
                <a:path w="27987" h="676276">
                  <a:moveTo>
                    <a:pt x="0" y="0"/>
                  </a:moveTo>
                  <a:lnTo>
                    <a:pt x="0" y="0"/>
                  </a:lnTo>
                  <a:lnTo>
                    <a:pt x="1058" y="45585"/>
                  </a:lnTo>
                  <a:lnTo>
                    <a:pt x="7539" y="83636"/>
                  </a:lnTo>
                  <a:lnTo>
                    <a:pt x="9133" y="131056"/>
                  </a:lnTo>
                  <a:lnTo>
                    <a:pt x="15993" y="175230"/>
                  </a:lnTo>
                  <a:lnTo>
                    <a:pt x="17692" y="210525"/>
                  </a:lnTo>
                  <a:lnTo>
                    <a:pt x="18446" y="250905"/>
                  </a:lnTo>
                  <a:lnTo>
                    <a:pt x="18782" y="293547"/>
                  </a:lnTo>
                  <a:lnTo>
                    <a:pt x="18931" y="337193"/>
                  </a:lnTo>
                  <a:lnTo>
                    <a:pt x="19015" y="383190"/>
                  </a:lnTo>
                  <a:lnTo>
                    <a:pt x="19034" y="414782"/>
                  </a:lnTo>
                  <a:lnTo>
                    <a:pt x="19043" y="447872"/>
                  </a:lnTo>
                  <a:lnTo>
                    <a:pt x="19048" y="491360"/>
                  </a:lnTo>
                  <a:lnTo>
                    <a:pt x="20108" y="536231"/>
                  </a:lnTo>
                  <a:lnTo>
                    <a:pt x="25596" y="574691"/>
                  </a:lnTo>
                  <a:lnTo>
                    <a:pt x="27986" y="613366"/>
                  </a:lnTo>
                  <a:lnTo>
                    <a:pt x="25578" y="645994"/>
                  </a:lnTo>
                  <a:lnTo>
                    <a:pt x="20340" y="670294"/>
                  </a:lnTo>
                  <a:lnTo>
                    <a:pt x="18851" y="672287"/>
                  </a:lnTo>
                  <a:lnTo>
                    <a:pt x="9525" y="676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1"/>
          <p:cNvGrpSpPr/>
          <p:nvPr/>
        </p:nvGrpSpPr>
        <p:grpSpPr>
          <a:xfrm>
            <a:off x="3181350" y="306124"/>
            <a:ext cx="1447801" cy="402358"/>
            <a:chOff x="3181350" y="306124"/>
            <a:chExt cx="1447801" cy="402358"/>
          </a:xfrm>
        </p:grpSpPr>
        <p:sp>
          <p:nvSpPr>
            <p:cNvPr id="13" name="SMARTInkShape-165"/>
            <p:cNvSpPr/>
            <p:nvPr>
              <p:custDataLst>
                <p:tags r:id="rId234"/>
              </p:custDataLst>
            </p:nvPr>
          </p:nvSpPr>
          <p:spPr>
            <a:xfrm>
              <a:off x="4497944" y="411516"/>
              <a:ext cx="131207" cy="140002"/>
            </a:xfrm>
            <a:custGeom>
              <a:avLst/>
              <a:gdLst/>
              <a:ahLst/>
              <a:cxnLst/>
              <a:rect l="0" t="0" r="0" b="0"/>
              <a:pathLst>
                <a:path w="131207" h="140002">
                  <a:moveTo>
                    <a:pt x="74056" y="7584"/>
                  </a:moveTo>
                  <a:lnTo>
                    <a:pt x="74056" y="7584"/>
                  </a:lnTo>
                  <a:lnTo>
                    <a:pt x="68999" y="2527"/>
                  </a:lnTo>
                  <a:lnTo>
                    <a:pt x="60873" y="45"/>
                  </a:lnTo>
                  <a:lnTo>
                    <a:pt x="49146" y="0"/>
                  </a:lnTo>
                  <a:lnTo>
                    <a:pt x="33352" y="3508"/>
                  </a:lnTo>
                  <a:lnTo>
                    <a:pt x="21393" y="11417"/>
                  </a:lnTo>
                  <a:lnTo>
                    <a:pt x="16722" y="16489"/>
                  </a:lnTo>
                  <a:lnTo>
                    <a:pt x="5092" y="43854"/>
                  </a:lnTo>
                  <a:lnTo>
                    <a:pt x="0" y="73717"/>
                  </a:lnTo>
                  <a:lnTo>
                    <a:pt x="3548" y="102673"/>
                  </a:lnTo>
                  <a:lnTo>
                    <a:pt x="8499" y="113346"/>
                  </a:lnTo>
                  <a:lnTo>
                    <a:pt x="25359" y="130310"/>
                  </a:lnTo>
                  <a:lnTo>
                    <a:pt x="39713" y="136212"/>
                  </a:lnTo>
                  <a:lnTo>
                    <a:pt x="84911" y="140001"/>
                  </a:lnTo>
                  <a:lnTo>
                    <a:pt x="131206" y="131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6"/>
            <p:cNvSpPr/>
            <p:nvPr>
              <p:custDataLst>
                <p:tags r:id="rId235"/>
              </p:custDataLst>
            </p:nvPr>
          </p:nvSpPr>
          <p:spPr>
            <a:xfrm>
              <a:off x="4419600" y="3524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433"/>
                  </a:lnTo>
                  <a:lnTo>
                    <a:pt x="1058" y="228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7"/>
            <p:cNvSpPr/>
            <p:nvPr>
              <p:custDataLst>
                <p:tags r:id="rId236"/>
              </p:custDataLst>
            </p:nvPr>
          </p:nvSpPr>
          <p:spPr>
            <a:xfrm>
              <a:off x="4400550" y="43815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7"/>
                  </a:lnTo>
                  <a:lnTo>
                    <a:pt x="16889" y="13183"/>
                  </a:lnTo>
                  <a:lnTo>
                    <a:pt x="25312" y="50419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8"/>
            <p:cNvSpPr/>
            <p:nvPr>
              <p:custDataLst>
                <p:tags r:id="rId237"/>
              </p:custDataLst>
            </p:nvPr>
          </p:nvSpPr>
          <p:spPr>
            <a:xfrm>
              <a:off x="4238625" y="428625"/>
              <a:ext cx="104776" cy="169932"/>
            </a:xfrm>
            <a:custGeom>
              <a:avLst/>
              <a:gdLst/>
              <a:ahLst/>
              <a:cxnLst/>
              <a:rect l="0" t="0" r="0" b="0"/>
              <a:pathLst>
                <a:path w="104776" h="169932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9491" y="1290"/>
                  </a:lnTo>
                  <a:lnTo>
                    <a:pt x="9515" y="5439"/>
                  </a:lnTo>
                  <a:lnTo>
                    <a:pt x="15165" y="10531"/>
                  </a:lnTo>
                  <a:lnTo>
                    <a:pt x="49249" y="40010"/>
                  </a:lnTo>
                  <a:lnTo>
                    <a:pt x="66471" y="77706"/>
                  </a:lnTo>
                  <a:lnTo>
                    <a:pt x="74278" y="109541"/>
                  </a:lnTo>
                  <a:lnTo>
                    <a:pt x="74762" y="137270"/>
                  </a:lnTo>
                  <a:lnTo>
                    <a:pt x="68483" y="159912"/>
                  </a:lnTo>
                  <a:lnTo>
                    <a:pt x="65764" y="163758"/>
                  </a:lnTo>
                  <a:lnTo>
                    <a:pt x="59920" y="168031"/>
                  </a:lnTo>
                  <a:lnTo>
                    <a:pt x="53795" y="169931"/>
                  </a:lnTo>
                  <a:lnTo>
                    <a:pt x="50680" y="167262"/>
                  </a:lnTo>
                  <a:lnTo>
                    <a:pt x="44397" y="155830"/>
                  </a:lnTo>
                  <a:lnTo>
                    <a:pt x="39966" y="126488"/>
                  </a:lnTo>
                  <a:lnTo>
                    <a:pt x="43709" y="96039"/>
                  </a:lnTo>
                  <a:lnTo>
                    <a:pt x="61002" y="59423"/>
                  </a:lnTo>
                  <a:lnTo>
                    <a:pt x="84102" y="31004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9"/>
            <p:cNvSpPr/>
            <p:nvPr>
              <p:custDataLst>
                <p:tags r:id="rId238"/>
              </p:custDataLst>
            </p:nvPr>
          </p:nvSpPr>
          <p:spPr>
            <a:xfrm>
              <a:off x="4076700" y="4476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44547" y="10408"/>
                  </a:lnTo>
                  <a:lnTo>
                    <a:pt x="85117" y="68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0"/>
            <p:cNvSpPr/>
            <p:nvPr>
              <p:custDataLst>
                <p:tags r:id="rId239"/>
              </p:custDataLst>
            </p:nvPr>
          </p:nvSpPr>
          <p:spPr>
            <a:xfrm>
              <a:off x="4114954" y="306124"/>
              <a:ext cx="56997" cy="305235"/>
            </a:xfrm>
            <a:custGeom>
              <a:avLst/>
              <a:gdLst/>
              <a:ahLst/>
              <a:cxnLst/>
              <a:rect l="0" t="0" r="0" b="0"/>
              <a:pathLst>
                <a:path w="56997" h="305235">
                  <a:moveTo>
                    <a:pt x="56996" y="8201"/>
                  </a:moveTo>
                  <a:lnTo>
                    <a:pt x="56996" y="8201"/>
                  </a:lnTo>
                  <a:lnTo>
                    <a:pt x="56996" y="0"/>
                  </a:lnTo>
                  <a:lnTo>
                    <a:pt x="46883" y="9181"/>
                  </a:lnTo>
                  <a:lnTo>
                    <a:pt x="35537" y="35420"/>
                  </a:lnTo>
                  <a:lnTo>
                    <a:pt x="26536" y="76683"/>
                  </a:lnTo>
                  <a:lnTo>
                    <a:pt x="18844" y="119368"/>
                  </a:lnTo>
                  <a:lnTo>
                    <a:pt x="11590" y="161084"/>
                  </a:lnTo>
                  <a:lnTo>
                    <a:pt x="2479" y="204754"/>
                  </a:lnTo>
                  <a:lnTo>
                    <a:pt x="626" y="248120"/>
                  </a:lnTo>
                  <a:lnTo>
                    <a:pt x="0" y="289954"/>
                  </a:lnTo>
                  <a:lnTo>
                    <a:pt x="2066" y="295520"/>
                  </a:lnTo>
                  <a:lnTo>
                    <a:pt x="10005" y="304526"/>
                  </a:lnTo>
                  <a:lnTo>
                    <a:pt x="14027" y="305234"/>
                  </a:lnTo>
                  <a:lnTo>
                    <a:pt x="17767" y="303590"/>
                  </a:lnTo>
                  <a:lnTo>
                    <a:pt x="36429" y="280685"/>
                  </a:lnTo>
                  <a:lnTo>
                    <a:pt x="47471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1"/>
            <p:cNvSpPr/>
            <p:nvPr>
              <p:custDataLst>
                <p:tags r:id="rId240"/>
              </p:custDataLst>
            </p:nvPr>
          </p:nvSpPr>
          <p:spPr>
            <a:xfrm>
              <a:off x="3954938" y="469882"/>
              <a:ext cx="64613" cy="139793"/>
            </a:xfrm>
            <a:custGeom>
              <a:avLst/>
              <a:gdLst/>
              <a:ahLst/>
              <a:cxnLst/>
              <a:rect l="0" t="0" r="0" b="0"/>
              <a:pathLst>
                <a:path w="64613" h="139793">
                  <a:moveTo>
                    <a:pt x="7462" y="34943"/>
                  </a:moveTo>
                  <a:lnTo>
                    <a:pt x="7462" y="34943"/>
                  </a:lnTo>
                  <a:lnTo>
                    <a:pt x="26984" y="34943"/>
                  </a:lnTo>
                  <a:lnTo>
                    <a:pt x="34835" y="32121"/>
                  </a:lnTo>
                  <a:lnTo>
                    <a:pt x="38411" y="29886"/>
                  </a:lnTo>
                  <a:lnTo>
                    <a:pt x="40794" y="27339"/>
                  </a:lnTo>
                  <a:lnTo>
                    <a:pt x="43443" y="21686"/>
                  </a:lnTo>
                  <a:lnTo>
                    <a:pt x="45376" y="0"/>
                  </a:lnTo>
                  <a:lnTo>
                    <a:pt x="30337" y="7891"/>
                  </a:lnTo>
                  <a:lnTo>
                    <a:pt x="15886" y="23635"/>
                  </a:lnTo>
                  <a:lnTo>
                    <a:pt x="4902" y="46762"/>
                  </a:lnTo>
                  <a:lnTo>
                    <a:pt x="0" y="78779"/>
                  </a:lnTo>
                  <a:lnTo>
                    <a:pt x="3605" y="110020"/>
                  </a:lnTo>
                  <a:lnTo>
                    <a:pt x="11376" y="134329"/>
                  </a:lnTo>
                  <a:lnTo>
                    <a:pt x="16421" y="138242"/>
                  </a:lnTo>
                  <a:lnTo>
                    <a:pt x="22960" y="139792"/>
                  </a:lnTo>
                  <a:lnTo>
                    <a:pt x="37633" y="138693"/>
                  </a:lnTo>
                  <a:lnTo>
                    <a:pt x="64612" y="13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2"/>
            <p:cNvSpPr/>
            <p:nvPr>
              <p:custDataLst>
                <p:tags r:id="rId241"/>
              </p:custDataLst>
            </p:nvPr>
          </p:nvSpPr>
          <p:spPr>
            <a:xfrm>
              <a:off x="3790953" y="493181"/>
              <a:ext cx="114298" cy="119385"/>
            </a:xfrm>
            <a:custGeom>
              <a:avLst/>
              <a:gdLst/>
              <a:ahLst/>
              <a:cxnLst/>
              <a:rect l="0" t="0" r="0" b="0"/>
              <a:pathLst>
                <a:path w="114298" h="119385">
                  <a:moveTo>
                    <a:pt x="9522" y="30694"/>
                  </a:moveTo>
                  <a:lnTo>
                    <a:pt x="9522" y="30694"/>
                  </a:lnTo>
                  <a:lnTo>
                    <a:pt x="9522" y="22493"/>
                  </a:lnTo>
                  <a:lnTo>
                    <a:pt x="4465" y="26618"/>
                  </a:lnTo>
                  <a:lnTo>
                    <a:pt x="1983" y="31705"/>
                  </a:lnTo>
                  <a:lnTo>
                    <a:pt x="172" y="75272"/>
                  </a:lnTo>
                  <a:lnTo>
                    <a:pt x="2" y="119384"/>
                  </a:lnTo>
                  <a:lnTo>
                    <a:pt x="0" y="118396"/>
                  </a:lnTo>
                  <a:lnTo>
                    <a:pt x="8198" y="76820"/>
                  </a:lnTo>
                  <a:lnTo>
                    <a:pt x="17607" y="31150"/>
                  </a:lnTo>
                  <a:lnTo>
                    <a:pt x="21229" y="22783"/>
                  </a:lnTo>
                  <a:lnTo>
                    <a:pt x="23677" y="19070"/>
                  </a:lnTo>
                  <a:lnTo>
                    <a:pt x="29219" y="14944"/>
                  </a:lnTo>
                  <a:lnTo>
                    <a:pt x="32178" y="13844"/>
                  </a:lnTo>
                  <a:lnTo>
                    <a:pt x="34151" y="15228"/>
                  </a:lnTo>
                  <a:lnTo>
                    <a:pt x="36343" y="22409"/>
                  </a:lnTo>
                  <a:lnTo>
                    <a:pt x="37943" y="58394"/>
                  </a:lnTo>
                  <a:lnTo>
                    <a:pt x="35206" y="72286"/>
                  </a:lnTo>
                  <a:lnTo>
                    <a:pt x="29882" y="84771"/>
                  </a:lnTo>
                  <a:lnTo>
                    <a:pt x="30504" y="84737"/>
                  </a:lnTo>
                  <a:lnTo>
                    <a:pt x="34017" y="81877"/>
                  </a:lnTo>
                  <a:lnTo>
                    <a:pt x="36284" y="74256"/>
                  </a:lnTo>
                  <a:lnTo>
                    <a:pt x="46192" y="30487"/>
                  </a:lnTo>
                  <a:lnTo>
                    <a:pt x="57311" y="13817"/>
                  </a:lnTo>
                  <a:lnTo>
                    <a:pt x="68955" y="529"/>
                  </a:lnTo>
                  <a:lnTo>
                    <a:pt x="73486" y="0"/>
                  </a:lnTo>
                  <a:lnTo>
                    <a:pt x="84164" y="5058"/>
                  </a:lnTo>
                  <a:lnTo>
                    <a:pt x="87859" y="9370"/>
                  </a:lnTo>
                  <a:lnTo>
                    <a:pt x="99330" y="37581"/>
                  </a:lnTo>
                  <a:lnTo>
                    <a:pt x="104055" y="81120"/>
                  </a:lnTo>
                  <a:lnTo>
                    <a:pt x="105512" y="92264"/>
                  </a:lnTo>
                  <a:lnTo>
                    <a:pt x="114297" y="116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3"/>
            <p:cNvSpPr/>
            <p:nvPr>
              <p:custDataLst>
                <p:tags r:id="rId242"/>
              </p:custDataLst>
            </p:nvPr>
          </p:nvSpPr>
          <p:spPr>
            <a:xfrm>
              <a:off x="3640165" y="514742"/>
              <a:ext cx="84111" cy="113909"/>
            </a:xfrm>
            <a:custGeom>
              <a:avLst/>
              <a:gdLst/>
              <a:ahLst/>
              <a:cxnLst/>
              <a:rect l="0" t="0" r="0" b="0"/>
              <a:pathLst>
                <a:path w="84111" h="113909">
                  <a:moveTo>
                    <a:pt x="74585" y="9133"/>
                  </a:moveTo>
                  <a:lnTo>
                    <a:pt x="74585" y="9133"/>
                  </a:lnTo>
                  <a:lnTo>
                    <a:pt x="69528" y="4076"/>
                  </a:lnTo>
                  <a:lnTo>
                    <a:pt x="64224" y="1594"/>
                  </a:lnTo>
                  <a:lnTo>
                    <a:pt x="47139" y="0"/>
                  </a:lnTo>
                  <a:lnTo>
                    <a:pt x="38398" y="2605"/>
                  </a:lnTo>
                  <a:lnTo>
                    <a:pt x="19107" y="17956"/>
                  </a:lnTo>
                  <a:lnTo>
                    <a:pt x="12886" y="26460"/>
                  </a:lnTo>
                  <a:lnTo>
                    <a:pt x="2019" y="57981"/>
                  </a:lnTo>
                  <a:lnTo>
                    <a:pt x="0" y="71766"/>
                  </a:lnTo>
                  <a:lnTo>
                    <a:pt x="3920" y="91426"/>
                  </a:lnTo>
                  <a:lnTo>
                    <a:pt x="11781" y="101447"/>
                  </a:lnTo>
                  <a:lnTo>
                    <a:pt x="21272" y="108370"/>
                  </a:lnTo>
                  <a:lnTo>
                    <a:pt x="29018" y="111446"/>
                  </a:lnTo>
                  <a:lnTo>
                    <a:pt x="33624" y="110150"/>
                  </a:lnTo>
                  <a:lnTo>
                    <a:pt x="44385" y="103066"/>
                  </a:lnTo>
                  <a:lnTo>
                    <a:pt x="50579" y="95684"/>
                  </a:lnTo>
                  <a:lnTo>
                    <a:pt x="68502" y="54367"/>
                  </a:lnTo>
                  <a:lnTo>
                    <a:pt x="74051" y="22769"/>
                  </a:lnTo>
                  <a:lnTo>
                    <a:pt x="74480" y="34679"/>
                  </a:lnTo>
                  <a:lnTo>
                    <a:pt x="75634" y="76295"/>
                  </a:lnTo>
                  <a:lnTo>
                    <a:pt x="8411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4"/>
            <p:cNvSpPr/>
            <p:nvPr>
              <p:custDataLst>
                <p:tags r:id="rId243"/>
              </p:custDataLst>
            </p:nvPr>
          </p:nvSpPr>
          <p:spPr>
            <a:xfrm>
              <a:off x="3514725" y="504825"/>
              <a:ext cx="66676" cy="133766"/>
            </a:xfrm>
            <a:custGeom>
              <a:avLst/>
              <a:gdLst/>
              <a:ahLst/>
              <a:cxnLst/>
              <a:rect l="0" t="0" r="0" b="0"/>
              <a:pathLst>
                <a:path w="66676" h="133766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18314" y="33827"/>
                  </a:lnTo>
                  <a:lnTo>
                    <a:pt x="45988" y="81130"/>
                  </a:lnTo>
                  <a:lnTo>
                    <a:pt x="52189" y="97441"/>
                  </a:lnTo>
                  <a:lnTo>
                    <a:pt x="53887" y="114216"/>
                  </a:lnTo>
                  <a:lnTo>
                    <a:pt x="51114" y="128726"/>
                  </a:lnTo>
                  <a:lnTo>
                    <a:pt x="48892" y="132384"/>
                  </a:lnTo>
                  <a:lnTo>
                    <a:pt x="46353" y="133765"/>
                  </a:lnTo>
                  <a:lnTo>
                    <a:pt x="43602" y="133626"/>
                  </a:lnTo>
                  <a:lnTo>
                    <a:pt x="40710" y="131418"/>
                  </a:lnTo>
                  <a:lnTo>
                    <a:pt x="34674" y="123319"/>
                  </a:lnTo>
                  <a:lnTo>
                    <a:pt x="30382" y="101803"/>
                  </a:lnTo>
                  <a:lnTo>
                    <a:pt x="36537" y="6060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5"/>
            <p:cNvSpPr/>
            <p:nvPr>
              <p:custDataLst>
                <p:tags r:id="rId244"/>
              </p:custDataLst>
            </p:nvPr>
          </p:nvSpPr>
          <p:spPr>
            <a:xfrm>
              <a:off x="3308851" y="539145"/>
              <a:ext cx="139200" cy="94787"/>
            </a:xfrm>
            <a:custGeom>
              <a:avLst/>
              <a:gdLst/>
              <a:ahLst/>
              <a:cxnLst/>
              <a:rect l="0" t="0" r="0" b="0"/>
              <a:pathLst>
                <a:path w="139200" h="94787">
                  <a:moveTo>
                    <a:pt x="101099" y="32355"/>
                  </a:moveTo>
                  <a:lnTo>
                    <a:pt x="101099" y="32355"/>
                  </a:lnTo>
                  <a:lnTo>
                    <a:pt x="109300" y="32355"/>
                  </a:lnTo>
                  <a:lnTo>
                    <a:pt x="105175" y="32355"/>
                  </a:lnTo>
                  <a:lnTo>
                    <a:pt x="103817" y="30238"/>
                  </a:lnTo>
                  <a:lnTo>
                    <a:pt x="100846" y="18205"/>
                  </a:lnTo>
                  <a:lnTo>
                    <a:pt x="96400" y="10896"/>
                  </a:lnTo>
                  <a:lnTo>
                    <a:pt x="82891" y="832"/>
                  </a:lnTo>
                  <a:lnTo>
                    <a:pt x="68665" y="0"/>
                  </a:lnTo>
                  <a:lnTo>
                    <a:pt x="43775" y="3033"/>
                  </a:lnTo>
                  <a:lnTo>
                    <a:pt x="32935" y="9093"/>
                  </a:lnTo>
                  <a:lnTo>
                    <a:pt x="14933" y="27226"/>
                  </a:lnTo>
                  <a:lnTo>
                    <a:pt x="4594" y="43834"/>
                  </a:lnTo>
                  <a:lnTo>
                    <a:pt x="0" y="61798"/>
                  </a:lnTo>
                  <a:lnTo>
                    <a:pt x="780" y="77544"/>
                  </a:lnTo>
                  <a:lnTo>
                    <a:pt x="2470" y="84706"/>
                  </a:lnTo>
                  <a:lnTo>
                    <a:pt x="5713" y="89481"/>
                  </a:lnTo>
                  <a:lnTo>
                    <a:pt x="9992" y="92664"/>
                  </a:lnTo>
                  <a:lnTo>
                    <a:pt x="14960" y="94786"/>
                  </a:lnTo>
                  <a:lnTo>
                    <a:pt x="26126" y="94322"/>
                  </a:lnTo>
                  <a:lnTo>
                    <a:pt x="39203" y="89529"/>
                  </a:lnTo>
                  <a:lnTo>
                    <a:pt x="85373" y="56679"/>
                  </a:lnTo>
                  <a:lnTo>
                    <a:pt x="87440" y="54921"/>
                  </a:lnTo>
                  <a:lnTo>
                    <a:pt x="92559" y="52968"/>
                  </a:lnTo>
                  <a:lnTo>
                    <a:pt x="95406" y="52447"/>
                  </a:lnTo>
                  <a:lnTo>
                    <a:pt x="97303" y="53158"/>
                  </a:lnTo>
                  <a:lnTo>
                    <a:pt x="98569" y="54690"/>
                  </a:lnTo>
                  <a:lnTo>
                    <a:pt x="108370" y="74259"/>
                  </a:lnTo>
                  <a:lnTo>
                    <a:pt x="114208" y="82023"/>
                  </a:lnTo>
                  <a:lnTo>
                    <a:pt x="139199" y="8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6"/>
            <p:cNvSpPr/>
            <p:nvPr>
              <p:custDataLst>
                <p:tags r:id="rId245"/>
              </p:custDataLst>
            </p:nvPr>
          </p:nvSpPr>
          <p:spPr>
            <a:xfrm>
              <a:off x="3181350" y="342603"/>
              <a:ext cx="114085" cy="365879"/>
            </a:xfrm>
            <a:custGeom>
              <a:avLst/>
              <a:gdLst/>
              <a:ahLst/>
              <a:cxnLst/>
              <a:rect l="0" t="0" r="0" b="0"/>
              <a:pathLst>
                <a:path w="114085" h="365879">
                  <a:moveTo>
                    <a:pt x="0" y="95547"/>
                  </a:moveTo>
                  <a:lnTo>
                    <a:pt x="0" y="95547"/>
                  </a:lnTo>
                  <a:lnTo>
                    <a:pt x="8201" y="95547"/>
                  </a:lnTo>
                  <a:lnTo>
                    <a:pt x="8642" y="96605"/>
                  </a:lnTo>
                  <a:lnTo>
                    <a:pt x="9490" y="141308"/>
                  </a:lnTo>
                  <a:lnTo>
                    <a:pt x="12343" y="188657"/>
                  </a:lnTo>
                  <a:lnTo>
                    <a:pt x="17725" y="231061"/>
                  </a:lnTo>
                  <a:lnTo>
                    <a:pt x="18657" y="268226"/>
                  </a:lnTo>
                  <a:lnTo>
                    <a:pt x="23990" y="307695"/>
                  </a:lnTo>
                  <a:lnTo>
                    <a:pt x="28173" y="352850"/>
                  </a:lnTo>
                  <a:lnTo>
                    <a:pt x="28496" y="365878"/>
                  </a:lnTo>
                  <a:lnTo>
                    <a:pt x="28540" y="364567"/>
                  </a:lnTo>
                  <a:lnTo>
                    <a:pt x="20964" y="317079"/>
                  </a:lnTo>
                  <a:lnTo>
                    <a:pt x="15314" y="282906"/>
                  </a:lnTo>
                  <a:lnTo>
                    <a:pt x="11240" y="243136"/>
                  </a:lnTo>
                  <a:lnTo>
                    <a:pt x="10033" y="206187"/>
                  </a:lnTo>
                  <a:lnTo>
                    <a:pt x="9626" y="160206"/>
                  </a:lnTo>
                  <a:lnTo>
                    <a:pt x="10613" y="113294"/>
                  </a:lnTo>
                  <a:lnTo>
                    <a:pt x="16080" y="73759"/>
                  </a:lnTo>
                  <a:lnTo>
                    <a:pt x="23715" y="28302"/>
                  </a:lnTo>
                  <a:lnTo>
                    <a:pt x="32192" y="5185"/>
                  </a:lnTo>
                  <a:lnTo>
                    <a:pt x="37336" y="1439"/>
                  </a:lnTo>
                  <a:lnTo>
                    <a:pt x="43941" y="0"/>
                  </a:lnTo>
                  <a:lnTo>
                    <a:pt x="51519" y="99"/>
                  </a:lnTo>
                  <a:lnTo>
                    <a:pt x="65583" y="5853"/>
                  </a:lnTo>
                  <a:lnTo>
                    <a:pt x="78890" y="16525"/>
                  </a:lnTo>
                  <a:lnTo>
                    <a:pt x="106005" y="48217"/>
                  </a:lnTo>
                  <a:lnTo>
                    <a:pt x="110613" y="64634"/>
                  </a:lnTo>
                  <a:lnTo>
                    <a:pt x="113572" y="109667"/>
                  </a:lnTo>
                  <a:lnTo>
                    <a:pt x="114084" y="131598"/>
                  </a:lnTo>
                  <a:lnTo>
                    <a:pt x="104123" y="154912"/>
                  </a:lnTo>
                  <a:lnTo>
                    <a:pt x="82710" y="181928"/>
                  </a:lnTo>
                  <a:lnTo>
                    <a:pt x="56257" y="199928"/>
                  </a:lnTo>
                  <a:lnTo>
                    <a:pt x="19050" y="209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2"/>
          <p:cNvGrpSpPr/>
          <p:nvPr/>
        </p:nvGrpSpPr>
        <p:grpSpPr>
          <a:xfrm>
            <a:off x="5010150" y="220447"/>
            <a:ext cx="1104901" cy="322479"/>
            <a:chOff x="5010150" y="220447"/>
            <a:chExt cx="1104901" cy="322479"/>
          </a:xfrm>
        </p:grpSpPr>
        <p:sp>
          <p:nvSpPr>
            <p:cNvPr id="26" name="SMARTInkShape-177"/>
            <p:cNvSpPr/>
            <p:nvPr>
              <p:custDataLst>
                <p:tags r:id="rId224"/>
              </p:custDataLst>
            </p:nvPr>
          </p:nvSpPr>
          <p:spPr>
            <a:xfrm>
              <a:off x="5468674" y="382324"/>
              <a:ext cx="84402" cy="124731"/>
            </a:xfrm>
            <a:custGeom>
              <a:avLst/>
              <a:gdLst/>
              <a:ahLst/>
              <a:cxnLst/>
              <a:rect l="0" t="0" r="0" b="0"/>
              <a:pathLst>
                <a:path w="84402" h="124731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2283" y="44399"/>
                  </a:lnTo>
                  <a:lnTo>
                    <a:pt x="49101" y="59214"/>
                  </a:lnTo>
                  <a:lnTo>
                    <a:pt x="53833" y="90461"/>
                  </a:lnTo>
                  <a:lnTo>
                    <a:pt x="52118" y="105792"/>
                  </a:lnTo>
                  <a:lnTo>
                    <a:pt x="47450" y="124257"/>
                  </a:lnTo>
                  <a:lnTo>
                    <a:pt x="46008" y="124730"/>
                  </a:lnTo>
                  <a:lnTo>
                    <a:pt x="41585" y="119611"/>
                  </a:lnTo>
                  <a:lnTo>
                    <a:pt x="38201" y="99772"/>
                  </a:lnTo>
                  <a:lnTo>
                    <a:pt x="42255" y="73786"/>
                  </a:lnTo>
                  <a:lnTo>
                    <a:pt x="59204" y="34032"/>
                  </a:lnTo>
                  <a:lnTo>
                    <a:pt x="84401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8"/>
            <p:cNvSpPr/>
            <p:nvPr>
              <p:custDataLst>
                <p:tags r:id="rId225"/>
              </p:custDataLst>
            </p:nvPr>
          </p:nvSpPr>
          <p:spPr>
            <a:xfrm>
              <a:off x="5680967" y="374029"/>
              <a:ext cx="94912" cy="123875"/>
            </a:xfrm>
            <a:custGeom>
              <a:avLst/>
              <a:gdLst/>
              <a:ahLst/>
              <a:cxnLst/>
              <a:rect l="0" t="0" r="0" b="0"/>
              <a:pathLst>
                <a:path w="94912" h="123875">
                  <a:moveTo>
                    <a:pt x="24508" y="16496"/>
                  </a:moveTo>
                  <a:lnTo>
                    <a:pt x="24508" y="16496"/>
                  </a:lnTo>
                  <a:lnTo>
                    <a:pt x="24508" y="8295"/>
                  </a:lnTo>
                  <a:lnTo>
                    <a:pt x="23450" y="27929"/>
                  </a:lnTo>
                  <a:lnTo>
                    <a:pt x="7175" y="74000"/>
                  </a:lnTo>
                  <a:lnTo>
                    <a:pt x="4500" y="116165"/>
                  </a:lnTo>
                  <a:lnTo>
                    <a:pt x="446" y="123588"/>
                  </a:lnTo>
                  <a:lnTo>
                    <a:pt x="0" y="123874"/>
                  </a:lnTo>
                  <a:lnTo>
                    <a:pt x="3371" y="114164"/>
                  </a:lnTo>
                  <a:lnTo>
                    <a:pt x="4530" y="103648"/>
                  </a:lnTo>
                  <a:lnTo>
                    <a:pt x="10690" y="91919"/>
                  </a:lnTo>
                  <a:lnTo>
                    <a:pt x="18367" y="79651"/>
                  </a:lnTo>
                  <a:lnTo>
                    <a:pt x="28755" y="43144"/>
                  </a:lnTo>
                  <a:lnTo>
                    <a:pt x="40154" y="27987"/>
                  </a:lnTo>
                  <a:lnTo>
                    <a:pt x="55955" y="10376"/>
                  </a:lnTo>
                  <a:lnTo>
                    <a:pt x="58172" y="6066"/>
                  </a:lnTo>
                  <a:lnTo>
                    <a:pt x="61767" y="3193"/>
                  </a:lnTo>
                  <a:lnTo>
                    <a:pt x="71407" y="0"/>
                  </a:lnTo>
                  <a:lnTo>
                    <a:pt x="75882" y="207"/>
                  </a:lnTo>
                  <a:lnTo>
                    <a:pt x="83677" y="3259"/>
                  </a:lnTo>
                  <a:lnTo>
                    <a:pt x="90669" y="13788"/>
                  </a:lnTo>
                  <a:lnTo>
                    <a:pt x="94015" y="21041"/>
                  </a:lnTo>
                  <a:lnTo>
                    <a:pt x="94911" y="34744"/>
                  </a:lnTo>
                  <a:lnTo>
                    <a:pt x="88688" y="76398"/>
                  </a:lnTo>
                  <a:lnTo>
                    <a:pt x="81658" y="12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9"/>
            <p:cNvSpPr/>
            <p:nvPr>
              <p:custDataLst>
                <p:tags r:id="rId226"/>
              </p:custDataLst>
            </p:nvPr>
          </p:nvSpPr>
          <p:spPr>
            <a:xfrm>
              <a:off x="5587630" y="373723"/>
              <a:ext cx="55360" cy="115505"/>
            </a:xfrm>
            <a:custGeom>
              <a:avLst/>
              <a:gdLst/>
              <a:ahLst/>
              <a:cxnLst/>
              <a:rect l="0" t="0" r="0" b="0"/>
              <a:pathLst>
                <a:path w="55360" h="115505">
                  <a:moveTo>
                    <a:pt x="22595" y="7277"/>
                  </a:moveTo>
                  <a:lnTo>
                    <a:pt x="22595" y="7277"/>
                  </a:lnTo>
                  <a:lnTo>
                    <a:pt x="17539" y="12334"/>
                  </a:lnTo>
                  <a:lnTo>
                    <a:pt x="15056" y="17638"/>
                  </a:lnTo>
                  <a:lnTo>
                    <a:pt x="13104" y="34377"/>
                  </a:lnTo>
                  <a:lnTo>
                    <a:pt x="23193" y="40472"/>
                  </a:lnTo>
                  <a:lnTo>
                    <a:pt x="27227" y="41048"/>
                  </a:lnTo>
                  <a:lnTo>
                    <a:pt x="34531" y="38867"/>
                  </a:lnTo>
                  <a:lnTo>
                    <a:pt x="44594" y="31689"/>
                  </a:lnTo>
                  <a:lnTo>
                    <a:pt x="54278" y="17803"/>
                  </a:lnTo>
                  <a:lnTo>
                    <a:pt x="55359" y="13236"/>
                  </a:lnTo>
                  <a:lnTo>
                    <a:pt x="55021" y="9133"/>
                  </a:lnTo>
                  <a:lnTo>
                    <a:pt x="53737" y="5339"/>
                  </a:lnTo>
                  <a:lnTo>
                    <a:pt x="51823" y="2810"/>
                  </a:lnTo>
                  <a:lnTo>
                    <a:pt x="46874" y="0"/>
                  </a:lnTo>
                  <a:lnTo>
                    <a:pt x="35503" y="4396"/>
                  </a:lnTo>
                  <a:lnTo>
                    <a:pt x="21981" y="13405"/>
                  </a:lnTo>
                  <a:lnTo>
                    <a:pt x="12445" y="24464"/>
                  </a:lnTo>
                  <a:lnTo>
                    <a:pt x="1125" y="52704"/>
                  </a:lnTo>
                  <a:lnTo>
                    <a:pt x="0" y="72975"/>
                  </a:lnTo>
                  <a:lnTo>
                    <a:pt x="2844" y="101746"/>
                  </a:lnTo>
                  <a:lnTo>
                    <a:pt x="6253" y="106240"/>
                  </a:lnTo>
                  <a:lnTo>
                    <a:pt x="18507" y="114055"/>
                  </a:lnTo>
                  <a:lnTo>
                    <a:pt x="24103" y="115504"/>
                  </a:lnTo>
                  <a:lnTo>
                    <a:pt x="28892" y="115412"/>
                  </a:lnTo>
                  <a:lnTo>
                    <a:pt x="51170" y="11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0"/>
            <p:cNvSpPr/>
            <p:nvPr>
              <p:custDataLst>
                <p:tags r:id="rId227"/>
              </p:custDataLst>
            </p:nvPr>
          </p:nvSpPr>
          <p:spPr>
            <a:xfrm>
              <a:off x="5820482" y="365330"/>
              <a:ext cx="294569" cy="139496"/>
            </a:xfrm>
            <a:custGeom>
              <a:avLst/>
              <a:gdLst/>
              <a:ahLst/>
              <a:cxnLst/>
              <a:rect l="0" t="0" r="0" b="0"/>
              <a:pathLst>
                <a:path w="294569" h="139496">
                  <a:moveTo>
                    <a:pt x="75493" y="6145"/>
                  </a:moveTo>
                  <a:lnTo>
                    <a:pt x="75493" y="6145"/>
                  </a:lnTo>
                  <a:lnTo>
                    <a:pt x="70437" y="6145"/>
                  </a:lnTo>
                  <a:lnTo>
                    <a:pt x="65132" y="8967"/>
                  </a:lnTo>
                  <a:lnTo>
                    <a:pt x="59246" y="12691"/>
                  </a:lnTo>
                  <a:lnTo>
                    <a:pt x="53103" y="14346"/>
                  </a:lnTo>
                  <a:lnTo>
                    <a:pt x="20946" y="42069"/>
                  </a:lnTo>
                  <a:lnTo>
                    <a:pt x="7355" y="60416"/>
                  </a:lnTo>
                  <a:lnTo>
                    <a:pt x="1682" y="84314"/>
                  </a:lnTo>
                  <a:lnTo>
                    <a:pt x="0" y="101390"/>
                  </a:lnTo>
                  <a:lnTo>
                    <a:pt x="2940" y="104567"/>
                  </a:lnTo>
                  <a:lnTo>
                    <a:pt x="14672" y="108096"/>
                  </a:lnTo>
                  <a:lnTo>
                    <a:pt x="34071" y="110083"/>
                  </a:lnTo>
                  <a:lnTo>
                    <a:pt x="76310" y="100449"/>
                  </a:lnTo>
                  <a:lnTo>
                    <a:pt x="93847" y="93566"/>
                  </a:lnTo>
                  <a:lnTo>
                    <a:pt x="134015" y="65857"/>
                  </a:lnTo>
                  <a:lnTo>
                    <a:pt x="179801" y="25172"/>
                  </a:lnTo>
                  <a:lnTo>
                    <a:pt x="191889" y="8372"/>
                  </a:lnTo>
                  <a:lnTo>
                    <a:pt x="193307" y="4455"/>
                  </a:lnTo>
                  <a:lnTo>
                    <a:pt x="193194" y="1843"/>
                  </a:lnTo>
                  <a:lnTo>
                    <a:pt x="192060" y="102"/>
                  </a:lnTo>
                  <a:lnTo>
                    <a:pt x="189188" y="0"/>
                  </a:lnTo>
                  <a:lnTo>
                    <a:pt x="180352" y="2708"/>
                  </a:lnTo>
                  <a:lnTo>
                    <a:pt x="145071" y="32358"/>
                  </a:lnTo>
                  <a:lnTo>
                    <a:pt x="138167" y="41784"/>
                  </a:lnTo>
                  <a:lnTo>
                    <a:pt x="128677" y="61515"/>
                  </a:lnTo>
                  <a:lnTo>
                    <a:pt x="128411" y="76262"/>
                  </a:lnTo>
                  <a:lnTo>
                    <a:pt x="129821" y="84640"/>
                  </a:lnTo>
                  <a:lnTo>
                    <a:pt x="133937" y="91283"/>
                  </a:lnTo>
                  <a:lnTo>
                    <a:pt x="146976" y="101487"/>
                  </a:lnTo>
                  <a:lnTo>
                    <a:pt x="184781" y="117217"/>
                  </a:lnTo>
                  <a:lnTo>
                    <a:pt x="226303" y="130523"/>
                  </a:lnTo>
                  <a:lnTo>
                    <a:pt x="243061" y="135507"/>
                  </a:lnTo>
                  <a:lnTo>
                    <a:pt x="294568" y="13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1"/>
            <p:cNvSpPr/>
            <p:nvPr>
              <p:custDataLst>
                <p:tags r:id="rId228"/>
              </p:custDataLst>
            </p:nvPr>
          </p:nvSpPr>
          <p:spPr>
            <a:xfrm>
              <a:off x="5366612" y="392511"/>
              <a:ext cx="81689" cy="105698"/>
            </a:xfrm>
            <a:custGeom>
              <a:avLst/>
              <a:gdLst/>
              <a:ahLst/>
              <a:cxnLst/>
              <a:rect l="0" t="0" r="0" b="0"/>
              <a:pathLst>
                <a:path w="81689" h="105698">
                  <a:moveTo>
                    <a:pt x="5488" y="55164"/>
                  </a:moveTo>
                  <a:lnTo>
                    <a:pt x="5488" y="55164"/>
                  </a:lnTo>
                  <a:lnTo>
                    <a:pt x="432" y="55164"/>
                  </a:lnTo>
                  <a:lnTo>
                    <a:pt x="0" y="54106"/>
                  </a:lnTo>
                  <a:lnTo>
                    <a:pt x="2344" y="50107"/>
                  </a:lnTo>
                  <a:lnTo>
                    <a:pt x="4450" y="48618"/>
                  </a:lnTo>
                  <a:lnTo>
                    <a:pt x="29155" y="37238"/>
                  </a:lnTo>
                  <a:lnTo>
                    <a:pt x="54597" y="15082"/>
                  </a:lnTo>
                  <a:lnTo>
                    <a:pt x="59064" y="8069"/>
                  </a:lnTo>
                  <a:lnTo>
                    <a:pt x="60255" y="4718"/>
                  </a:lnTo>
                  <a:lnTo>
                    <a:pt x="58933" y="2483"/>
                  </a:lnTo>
                  <a:lnTo>
                    <a:pt x="55935" y="993"/>
                  </a:lnTo>
                  <a:lnTo>
                    <a:pt x="51819" y="0"/>
                  </a:lnTo>
                  <a:lnTo>
                    <a:pt x="46959" y="1455"/>
                  </a:lnTo>
                  <a:lnTo>
                    <a:pt x="23950" y="18998"/>
                  </a:lnTo>
                  <a:lnTo>
                    <a:pt x="17795" y="24703"/>
                  </a:lnTo>
                  <a:lnTo>
                    <a:pt x="10958" y="39509"/>
                  </a:lnTo>
                  <a:lnTo>
                    <a:pt x="8977" y="55615"/>
                  </a:lnTo>
                  <a:lnTo>
                    <a:pt x="14009" y="89730"/>
                  </a:lnTo>
                  <a:lnTo>
                    <a:pt x="17519" y="95141"/>
                  </a:lnTo>
                  <a:lnTo>
                    <a:pt x="29885" y="103976"/>
                  </a:lnTo>
                  <a:lnTo>
                    <a:pt x="36569" y="105697"/>
                  </a:lnTo>
                  <a:lnTo>
                    <a:pt x="49640" y="104787"/>
                  </a:lnTo>
                  <a:lnTo>
                    <a:pt x="81688" y="93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2"/>
            <p:cNvSpPr/>
            <p:nvPr>
              <p:custDataLst>
                <p:tags r:id="rId229"/>
              </p:custDataLst>
            </p:nvPr>
          </p:nvSpPr>
          <p:spPr>
            <a:xfrm>
              <a:off x="5230549" y="409575"/>
              <a:ext cx="112977" cy="19051"/>
            </a:xfrm>
            <a:custGeom>
              <a:avLst/>
              <a:gdLst/>
              <a:ahLst/>
              <a:cxnLst/>
              <a:rect l="0" t="0" r="0" b="0"/>
              <a:pathLst>
                <a:path w="1129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3993"/>
                  </a:lnTo>
                  <a:lnTo>
                    <a:pt x="14856" y="11511"/>
                  </a:lnTo>
                  <a:lnTo>
                    <a:pt x="58396" y="6877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3"/>
            <p:cNvSpPr/>
            <p:nvPr>
              <p:custDataLst>
                <p:tags r:id="rId230"/>
              </p:custDataLst>
            </p:nvPr>
          </p:nvSpPr>
          <p:spPr>
            <a:xfrm>
              <a:off x="5286375" y="220447"/>
              <a:ext cx="66284" cy="322479"/>
            </a:xfrm>
            <a:custGeom>
              <a:avLst/>
              <a:gdLst/>
              <a:ahLst/>
              <a:cxnLst/>
              <a:rect l="0" t="0" r="0" b="0"/>
              <a:pathLst>
                <a:path w="66284" h="322479">
                  <a:moveTo>
                    <a:pt x="57150" y="36728"/>
                  </a:moveTo>
                  <a:lnTo>
                    <a:pt x="57150" y="36728"/>
                  </a:lnTo>
                  <a:lnTo>
                    <a:pt x="57150" y="23471"/>
                  </a:lnTo>
                  <a:lnTo>
                    <a:pt x="59972" y="17430"/>
                  </a:lnTo>
                  <a:lnTo>
                    <a:pt x="66283" y="8696"/>
                  </a:lnTo>
                  <a:lnTo>
                    <a:pt x="58439" y="0"/>
                  </a:lnTo>
                  <a:lnTo>
                    <a:pt x="47419" y="4091"/>
                  </a:lnTo>
                  <a:lnTo>
                    <a:pt x="25790" y="35651"/>
                  </a:lnTo>
                  <a:lnTo>
                    <a:pt x="6819" y="81206"/>
                  </a:lnTo>
                  <a:lnTo>
                    <a:pt x="898" y="126847"/>
                  </a:lnTo>
                  <a:lnTo>
                    <a:pt x="177" y="174121"/>
                  </a:lnTo>
                  <a:lnTo>
                    <a:pt x="35" y="211132"/>
                  </a:lnTo>
                  <a:lnTo>
                    <a:pt x="2829" y="251369"/>
                  </a:lnTo>
                  <a:lnTo>
                    <a:pt x="8202" y="285384"/>
                  </a:lnTo>
                  <a:lnTo>
                    <a:pt x="0" y="322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4"/>
            <p:cNvSpPr/>
            <p:nvPr>
              <p:custDataLst>
                <p:tags r:id="rId231"/>
              </p:custDataLst>
            </p:nvPr>
          </p:nvSpPr>
          <p:spPr>
            <a:xfrm>
              <a:off x="5086350" y="381000"/>
              <a:ext cx="93749" cy="140002"/>
            </a:xfrm>
            <a:custGeom>
              <a:avLst/>
              <a:gdLst/>
              <a:ahLst/>
              <a:cxnLst/>
              <a:rect l="0" t="0" r="0" b="0"/>
              <a:pathLst>
                <a:path w="93749" h="140002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3246"/>
                  </a:lnTo>
                  <a:lnTo>
                    <a:pt x="0" y="128324"/>
                  </a:lnTo>
                  <a:lnTo>
                    <a:pt x="0" y="140001"/>
                  </a:lnTo>
                  <a:lnTo>
                    <a:pt x="2822" y="101345"/>
                  </a:lnTo>
                  <a:lnTo>
                    <a:pt x="14581" y="62402"/>
                  </a:lnTo>
                  <a:lnTo>
                    <a:pt x="24428" y="42478"/>
                  </a:lnTo>
                  <a:lnTo>
                    <a:pt x="25811" y="37844"/>
                  </a:lnTo>
                  <a:lnTo>
                    <a:pt x="28849" y="34754"/>
                  </a:lnTo>
                  <a:lnTo>
                    <a:pt x="37869" y="31321"/>
                  </a:lnTo>
                  <a:lnTo>
                    <a:pt x="54847" y="29389"/>
                  </a:lnTo>
                  <a:lnTo>
                    <a:pt x="64240" y="31759"/>
                  </a:lnTo>
                  <a:lnTo>
                    <a:pt x="68227" y="33872"/>
                  </a:lnTo>
                  <a:lnTo>
                    <a:pt x="75479" y="44688"/>
                  </a:lnTo>
                  <a:lnTo>
                    <a:pt x="90182" y="88759"/>
                  </a:lnTo>
                  <a:lnTo>
                    <a:pt x="93748" y="110142"/>
                  </a:lnTo>
                  <a:lnTo>
                    <a:pt x="857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5"/>
            <p:cNvSpPr/>
            <p:nvPr>
              <p:custDataLst>
                <p:tags r:id="rId232"/>
              </p:custDataLst>
            </p:nvPr>
          </p:nvSpPr>
          <p:spPr>
            <a:xfrm>
              <a:off x="5010150" y="336983"/>
              <a:ext cx="1" cy="44018"/>
            </a:xfrm>
            <a:custGeom>
              <a:avLst/>
              <a:gdLst/>
              <a:ahLst/>
              <a:cxnLst/>
              <a:rect l="0" t="0" r="0" b="0"/>
              <a:pathLst>
                <a:path w="1" h="44018">
                  <a:moveTo>
                    <a:pt x="0" y="44017"/>
                  </a:moveTo>
                  <a:lnTo>
                    <a:pt x="0" y="44017"/>
                  </a:lnTo>
                  <a:lnTo>
                    <a:pt x="0" y="0"/>
                  </a:lnTo>
                  <a:lnTo>
                    <a:pt x="0" y="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6"/>
            <p:cNvSpPr/>
            <p:nvPr>
              <p:custDataLst>
                <p:tags r:id="rId233"/>
              </p:custDataLst>
            </p:nvPr>
          </p:nvSpPr>
          <p:spPr>
            <a:xfrm>
              <a:off x="5029200" y="44767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3"/>
          <p:cNvGrpSpPr/>
          <p:nvPr/>
        </p:nvGrpSpPr>
        <p:grpSpPr>
          <a:xfrm>
            <a:off x="2085975" y="1104900"/>
            <a:ext cx="1085295" cy="661986"/>
            <a:chOff x="2085975" y="1104900"/>
            <a:chExt cx="1085295" cy="661986"/>
          </a:xfrm>
        </p:grpSpPr>
        <p:sp>
          <p:nvSpPr>
            <p:cNvPr id="37" name="SMARTInkShape-187"/>
            <p:cNvSpPr/>
            <p:nvPr>
              <p:custDataLst>
                <p:tags r:id="rId222"/>
              </p:custDataLst>
            </p:nvPr>
          </p:nvSpPr>
          <p:spPr>
            <a:xfrm>
              <a:off x="3019425" y="1504950"/>
              <a:ext cx="151845" cy="261936"/>
            </a:xfrm>
            <a:custGeom>
              <a:avLst/>
              <a:gdLst/>
              <a:ahLst/>
              <a:cxnLst/>
              <a:rect l="0" t="0" r="0" b="0"/>
              <a:pathLst>
                <a:path w="151845" h="261936">
                  <a:moveTo>
                    <a:pt x="123825" y="0"/>
                  </a:moveTo>
                  <a:lnTo>
                    <a:pt x="123825" y="0"/>
                  </a:lnTo>
                  <a:lnTo>
                    <a:pt x="118769" y="0"/>
                  </a:lnTo>
                  <a:lnTo>
                    <a:pt x="113464" y="2822"/>
                  </a:lnTo>
                  <a:lnTo>
                    <a:pt x="110568" y="5056"/>
                  </a:lnTo>
                  <a:lnTo>
                    <a:pt x="107349" y="13183"/>
                  </a:lnTo>
                  <a:lnTo>
                    <a:pt x="106491" y="18314"/>
                  </a:lnTo>
                  <a:lnTo>
                    <a:pt x="115362" y="58308"/>
                  </a:lnTo>
                  <a:lnTo>
                    <a:pt x="124140" y="80423"/>
                  </a:lnTo>
                  <a:lnTo>
                    <a:pt x="142903" y="122210"/>
                  </a:lnTo>
                  <a:lnTo>
                    <a:pt x="149586" y="142396"/>
                  </a:lnTo>
                  <a:lnTo>
                    <a:pt x="151844" y="168181"/>
                  </a:lnTo>
                  <a:lnTo>
                    <a:pt x="142122" y="192354"/>
                  </a:lnTo>
                  <a:lnTo>
                    <a:pt x="130893" y="209511"/>
                  </a:lnTo>
                  <a:lnTo>
                    <a:pt x="84673" y="244750"/>
                  </a:lnTo>
                  <a:lnTo>
                    <a:pt x="45500" y="258361"/>
                  </a:lnTo>
                  <a:lnTo>
                    <a:pt x="28689" y="26193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8"/>
            <p:cNvSpPr/>
            <p:nvPr>
              <p:custDataLst>
                <p:tags r:id="rId223"/>
              </p:custDataLst>
            </p:nvPr>
          </p:nvSpPr>
          <p:spPr>
            <a:xfrm>
              <a:off x="2085975" y="1104900"/>
              <a:ext cx="1047751" cy="558721"/>
            </a:xfrm>
            <a:custGeom>
              <a:avLst/>
              <a:gdLst/>
              <a:ahLst/>
              <a:cxnLst/>
              <a:rect l="0" t="0" r="0" b="0"/>
              <a:pathLst>
                <a:path w="1047751" h="558721">
                  <a:moveTo>
                    <a:pt x="0" y="0"/>
                  </a:moveTo>
                  <a:lnTo>
                    <a:pt x="0" y="0"/>
                  </a:lnTo>
                  <a:lnTo>
                    <a:pt x="40704" y="35648"/>
                  </a:lnTo>
                  <a:lnTo>
                    <a:pt x="87278" y="64887"/>
                  </a:lnTo>
                  <a:lnTo>
                    <a:pt x="133555" y="95433"/>
                  </a:lnTo>
                  <a:lnTo>
                    <a:pt x="176547" y="120686"/>
                  </a:lnTo>
                  <a:lnTo>
                    <a:pt x="213294" y="139711"/>
                  </a:lnTo>
                  <a:lnTo>
                    <a:pt x="250994" y="163810"/>
                  </a:lnTo>
                  <a:lnTo>
                    <a:pt x="288975" y="186002"/>
                  </a:lnTo>
                  <a:lnTo>
                    <a:pt x="332096" y="205983"/>
                  </a:lnTo>
                  <a:lnTo>
                    <a:pt x="378387" y="230365"/>
                  </a:lnTo>
                  <a:lnTo>
                    <a:pt x="425616" y="257698"/>
                  </a:lnTo>
                  <a:lnTo>
                    <a:pt x="460097" y="273635"/>
                  </a:lnTo>
                  <a:lnTo>
                    <a:pt x="495529" y="288832"/>
                  </a:lnTo>
                  <a:lnTo>
                    <a:pt x="528916" y="306170"/>
                  </a:lnTo>
                  <a:lnTo>
                    <a:pt x="561393" y="321637"/>
                  </a:lnTo>
                  <a:lnTo>
                    <a:pt x="594525" y="336625"/>
                  </a:lnTo>
                  <a:lnTo>
                    <a:pt x="630417" y="353869"/>
                  </a:lnTo>
                  <a:lnTo>
                    <a:pt x="664713" y="372117"/>
                  </a:lnTo>
                  <a:lnTo>
                    <a:pt x="697595" y="390810"/>
                  </a:lnTo>
                  <a:lnTo>
                    <a:pt x="729848" y="409702"/>
                  </a:lnTo>
                  <a:lnTo>
                    <a:pt x="761821" y="425859"/>
                  </a:lnTo>
                  <a:lnTo>
                    <a:pt x="806750" y="446856"/>
                  </a:lnTo>
                  <a:lnTo>
                    <a:pt x="846873" y="466482"/>
                  </a:lnTo>
                  <a:lnTo>
                    <a:pt x="885573" y="485703"/>
                  </a:lnTo>
                  <a:lnTo>
                    <a:pt x="931519" y="511161"/>
                  </a:lnTo>
                  <a:lnTo>
                    <a:pt x="973282" y="532562"/>
                  </a:lnTo>
                  <a:lnTo>
                    <a:pt x="990311" y="540436"/>
                  </a:lnTo>
                  <a:lnTo>
                    <a:pt x="1011799" y="554652"/>
                  </a:lnTo>
                  <a:lnTo>
                    <a:pt x="1025069" y="558720"/>
                  </a:lnTo>
                  <a:lnTo>
                    <a:pt x="1047750" y="55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4"/>
          <p:cNvGrpSpPr/>
          <p:nvPr/>
        </p:nvGrpSpPr>
        <p:grpSpPr>
          <a:xfrm>
            <a:off x="3619500" y="1395546"/>
            <a:ext cx="2209801" cy="509386"/>
            <a:chOff x="3619500" y="1395546"/>
            <a:chExt cx="2209801" cy="509386"/>
          </a:xfrm>
        </p:grpSpPr>
        <p:sp>
          <p:nvSpPr>
            <p:cNvPr id="40" name="SMARTInkShape-189"/>
            <p:cNvSpPr/>
            <p:nvPr>
              <p:custDataLst>
                <p:tags r:id="rId208"/>
              </p:custDataLst>
            </p:nvPr>
          </p:nvSpPr>
          <p:spPr>
            <a:xfrm>
              <a:off x="5706099" y="1490199"/>
              <a:ext cx="123202" cy="129052"/>
            </a:xfrm>
            <a:custGeom>
              <a:avLst/>
              <a:gdLst/>
              <a:ahLst/>
              <a:cxnLst/>
              <a:rect l="0" t="0" r="0" b="0"/>
              <a:pathLst>
                <a:path w="123202" h="129052">
                  <a:moveTo>
                    <a:pt x="56526" y="14751"/>
                  </a:moveTo>
                  <a:lnTo>
                    <a:pt x="56526" y="14751"/>
                  </a:lnTo>
                  <a:lnTo>
                    <a:pt x="64727" y="6550"/>
                  </a:lnTo>
                  <a:lnTo>
                    <a:pt x="64110" y="5050"/>
                  </a:lnTo>
                  <a:lnTo>
                    <a:pt x="60602" y="562"/>
                  </a:lnTo>
                  <a:lnTo>
                    <a:pt x="58185" y="0"/>
                  </a:lnTo>
                  <a:lnTo>
                    <a:pt x="55515" y="684"/>
                  </a:lnTo>
                  <a:lnTo>
                    <a:pt x="33513" y="14442"/>
                  </a:lnTo>
                  <a:lnTo>
                    <a:pt x="17840" y="31475"/>
                  </a:lnTo>
                  <a:lnTo>
                    <a:pt x="4120" y="61681"/>
                  </a:lnTo>
                  <a:lnTo>
                    <a:pt x="314" y="82857"/>
                  </a:lnTo>
                  <a:lnTo>
                    <a:pt x="0" y="88730"/>
                  </a:lnTo>
                  <a:lnTo>
                    <a:pt x="5298" y="100900"/>
                  </a:lnTo>
                  <a:lnTo>
                    <a:pt x="13650" y="111248"/>
                  </a:lnTo>
                  <a:lnTo>
                    <a:pt x="20889" y="115847"/>
                  </a:lnTo>
                  <a:lnTo>
                    <a:pt x="51486" y="125345"/>
                  </a:lnTo>
                  <a:lnTo>
                    <a:pt x="123201" y="12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0"/>
            <p:cNvSpPr/>
            <p:nvPr>
              <p:custDataLst>
                <p:tags r:id="rId209"/>
              </p:custDataLst>
            </p:nvPr>
          </p:nvSpPr>
          <p:spPr>
            <a:xfrm>
              <a:off x="5676900" y="14478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57150"/>
                  </a:moveTo>
                  <a:lnTo>
                    <a:pt x="0" y="57150"/>
                  </a:lnTo>
                  <a:lnTo>
                    <a:pt x="15078" y="31711"/>
                  </a:lnTo>
                  <a:lnTo>
                    <a:pt x="17873" y="17157"/>
                  </a:lnTo>
                  <a:lnTo>
                    <a:pt x="18265" y="11438"/>
                  </a:lnTo>
                  <a:lnTo>
                    <a:pt x="19585" y="7625"/>
                  </a:lnTo>
                  <a:lnTo>
                    <a:pt x="21523" y="508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1"/>
            <p:cNvSpPr/>
            <p:nvPr>
              <p:custDataLst>
                <p:tags r:id="rId210"/>
              </p:custDataLst>
            </p:nvPr>
          </p:nvSpPr>
          <p:spPr>
            <a:xfrm>
              <a:off x="5648325" y="1524000"/>
              <a:ext cx="8938" cy="85726"/>
            </a:xfrm>
            <a:custGeom>
              <a:avLst/>
              <a:gdLst/>
              <a:ahLst/>
              <a:cxnLst/>
              <a:rect l="0" t="0" r="0" b="0"/>
              <a:pathLst>
                <a:path w="8938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937" y="13183"/>
                  </a:lnTo>
                  <a:lnTo>
                    <a:pt x="8389" y="4830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2"/>
            <p:cNvSpPr/>
            <p:nvPr>
              <p:custDataLst>
                <p:tags r:id="rId211"/>
              </p:custDataLst>
            </p:nvPr>
          </p:nvSpPr>
          <p:spPr>
            <a:xfrm>
              <a:off x="5505450" y="1495425"/>
              <a:ext cx="95251" cy="151377"/>
            </a:xfrm>
            <a:custGeom>
              <a:avLst/>
              <a:gdLst/>
              <a:ahLst/>
              <a:cxnLst/>
              <a:rect l="0" t="0" r="0" b="0"/>
              <a:pathLst>
                <a:path w="95251" h="151377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38122" y="64959"/>
                  </a:lnTo>
                  <a:lnTo>
                    <a:pt x="52126" y="107880"/>
                  </a:lnTo>
                  <a:lnTo>
                    <a:pt x="57019" y="148945"/>
                  </a:lnTo>
                  <a:lnTo>
                    <a:pt x="56004" y="150097"/>
                  </a:lnTo>
                  <a:lnTo>
                    <a:pt x="52055" y="151376"/>
                  </a:lnTo>
                  <a:lnTo>
                    <a:pt x="50578" y="149601"/>
                  </a:lnTo>
                  <a:lnTo>
                    <a:pt x="48937" y="141984"/>
                  </a:lnTo>
                  <a:lnTo>
                    <a:pt x="53071" y="120739"/>
                  </a:lnTo>
                  <a:lnTo>
                    <a:pt x="73158" y="75312"/>
                  </a:lnTo>
                  <a:lnTo>
                    <a:pt x="952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3"/>
            <p:cNvSpPr/>
            <p:nvPr>
              <p:custDataLst>
                <p:tags r:id="rId212"/>
              </p:custDataLst>
            </p:nvPr>
          </p:nvSpPr>
          <p:spPr>
            <a:xfrm>
              <a:off x="5331049" y="1514475"/>
              <a:ext cx="145827" cy="19051"/>
            </a:xfrm>
            <a:custGeom>
              <a:avLst/>
              <a:gdLst/>
              <a:ahLst/>
              <a:cxnLst/>
              <a:rect l="0" t="0" r="0" b="0"/>
              <a:pathLst>
                <a:path w="145827" h="19051">
                  <a:moveTo>
                    <a:pt x="31526" y="19050"/>
                  </a:moveTo>
                  <a:lnTo>
                    <a:pt x="31526" y="19050"/>
                  </a:lnTo>
                  <a:lnTo>
                    <a:pt x="0" y="19050"/>
                  </a:lnTo>
                  <a:lnTo>
                    <a:pt x="43992" y="17992"/>
                  </a:lnTo>
                  <a:lnTo>
                    <a:pt x="87011" y="10849"/>
                  </a:lnTo>
                  <a:lnTo>
                    <a:pt x="14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4"/>
            <p:cNvSpPr/>
            <p:nvPr>
              <p:custDataLst>
                <p:tags r:id="rId213"/>
              </p:custDataLst>
            </p:nvPr>
          </p:nvSpPr>
          <p:spPr>
            <a:xfrm>
              <a:off x="5039120" y="1395546"/>
              <a:ext cx="409181" cy="321844"/>
            </a:xfrm>
            <a:custGeom>
              <a:avLst/>
              <a:gdLst/>
              <a:ahLst/>
              <a:cxnLst/>
              <a:rect l="0" t="0" r="0" b="0"/>
              <a:pathLst>
                <a:path w="409181" h="321844">
                  <a:moveTo>
                    <a:pt x="18655" y="185604"/>
                  </a:moveTo>
                  <a:lnTo>
                    <a:pt x="18655" y="185604"/>
                  </a:lnTo>
                  <a:lnTo>
                    <a:pt x="17597" y="195325"/>
                  </a:lnTo>
                  <a:lnTo>
                    <a:pt x="10454" y="239566"/>
                  </a:lnTo>
                  <a:lnTo>
                    <a:pt x="9246" y="283222"/>
                  </a:lnTo>
                  <a:lnTo>
                    <a:pt x="494" y="321700"/>
                  </a:lnTo>
                  <a:lnTo>
                    <a:pt x="198" y="321843"/>
                  </a:lnTo>
                  <a:lnTo>
                    <a:pt x="0" y="320880"/>
                  </a:lnTo>
                  <a:lnTo>
                    <a:pt x="12897" y="279351"/>
                  </a:lnTo>
                  <a:lnTo>
                    <a:pt x="32975" y="235853"/>
                  </a:lnTo>
                  <a:lnTo>
                    <a:pt x="37719" y="221695"/>
                  </a:lnTo>
                  <a:lnTo>
                    <a:pt x="53830" y="199045"/>
                  </a:lnTo>
                  <a:lnTo>
                    <a:pt x="55864" y="198798"/>
                  </a:lnTo>
                  <a:lnTo>
                    <a:pt x="60945" y="201346"/>
                  </a:lnTo>
                  <a:lnTo>
                    <a:pt x="63909" y="211650"/>
                  </a:lnTo>
                  <a:lnTo>
                    <a:pt x="64168" y="226814"/>
                  </a:lnTo>
                  <a:lnTo>
                    <a:pt x="50999" y="271406"/>
                  </a:lnTo>
                  <a:lnTo>
                    <a:pt x="47726" y="279610"/>
                  </a:lnTo>
                  <a:lnTo>
                    <a:pt x="47377" y="270372"/>
                  </a:lnTo>
                  <a:lnTo>
                    <a:pt x="52330" y="254230"/>
                  </a:lnTo>
                  <a:lnTo>
                    <a:pt x="75898" y="209894"/>
                  </a:lnTo>
                  <a:lnTo>
                    <a:pt x="85018" y="202397"/>
                  </a:lnTo>
                  <a:lnTo>
                    <a:pt x="93305" y="198359"/>
                  </a:lnTo>
                  <a:lnTo>
                    <a:pt x="96996" y="197282"/>
                  </a:lnTo>
                  <a:lnTo>
                    <a:pt x="100516" y="197623"/>
                  </a:lnTo>
                  <a:lnTo>
                    <a:pt x="107249" y="200824"/>
                  </a:lnTo>
                  <a:lnTo>
                    <a:pt x="109468" y="204217"/>
                  </a:lnTo>
                  <a:lnTo>
                    <a:pt x="111933" y="213632"/>
                  </a:lnTo>
                  <a:lnTo>
                    <a:pt x="116468" y="250639"/>
                  </a:lnTo>
                  <a:lnTo>
                    <a:pt x="118788" y="257536"/>
                  </a:lnTo>
                  <a:lnTo>
                    <a:pt x="129834" y="268021"/>
                  </a:lnTo>
                  <a:lnTo>
                    <a:pt x="144267" y="275150"/>
                  </a:lnTo>
                  <a:lnTo>
                    <a:pt x="173603" y="279727"/>
                  </a:lnTo>
                  <a:lnTo>
                    <a:pt x="182278" y="280103"/>
                  </a:lnTo>
                  <a:lnTo>
                    <a:pt x="197563" y="274876"/>
                  </a:lnTo>
                  <a:lnTo>
                    <a:pt x="219565" y="259330"/>
                  </a:lnTo>
                  <a:lnTo>
                    <a:pt x="230701" y="239199"/>
                  </a:lnTo>
                  <a:lnTo>
                    <a:pt x="242170" y="201694"/>
                  </a:lnTo>
                  <a:lnTo>
                    <a:pt x="242173" y="184288"/>
                  </a:lnTo>
                  <a:lnTo>
                    <a:pt x="238646" y="169144"/>
                  </a:lnTo>
                  <a:lnTo>
                    <a:pt x="236224" y="165106"/>
                  </a:lnTo>
                  <a:lnTo>
                    <a:pt x="233552" y="162414"/>
                  </a:lnTo>
                  <a:lnTo>
                    <a:pt x="228594" y="161677"/>
                  </a:lnTo>
                  <a:lnTo>
                    <a:pt x="214620" y="163681"/>
                  </a:lnTo>
                  <a:lnTo>
                    <a:pt x="203470" y="170921"/>
                  </a:lnTo>
                  <a:lnTo>
                    <a:pt x="199015" y="175816"/>
                  </a:lnTo>
                  <a:lnTo>
                    <a:pt x="194066" y="189720"/>
                  </a:lnTo>
                  <a:lnTo>
                    <a:pt x="190888" y="224517"/>
                  </a:lnTo>
                  <a:lnTo>
                    <a:pt x="195393" y="252520"/>
                  </a:lnTo>
                  <a:lnTo>
                    <a:pt x="203431" y="270813"/>
                  </a:lnTo>
                  <a:lnTo>
                    <a:pt x="209572" y="274159"/>
                  </a:lnTo>
                  <a:lnTo>
                    <a:pt x="227684" y="277879"/>
                  </a:lnTo>
                  <a:lnTo>
                    <a:pt x="256626" y="274916"/>
                  </a:lnTo>
                  <a:lnTo>
                    <a:pt x="272939" y="264457"/>
                  </a:lnTo>
                  <a:lnTo>
                    <a:pt x="316499" y="218292"/>
                  </a:lnTo>
                  <a:lnTo>
                    <a:pt x="340444" y="181178"/>
                  </a:lnTo>
                  <a:lnTo>
                    <a:pt x="362442" y="136399"/>
                  </a:lnTo>
                  <a:lnTo>
                    <a:pt x="376978" y="98509"/>
                  </a:lnTo>
                  <a:lnTo>
                    <a:pt x="390040" y="54178"/>
                  </a:lnTo>
                  <a:lnTo>
                    <a:pt x="397756" y="14534"/>
                  </a:lnTo>
                  <a:lnTo>
                    <a:pt x="397331" y="8057"/>
                  </a:lnTo>
                  <a:lnTo>
                    <a:pt x="395989" y="3740"/>
                  </a:lnTo>
                  <a:lnTo>
                    <a:pt x="394036" y="861"/>
                  </a:lnTo>
                  <a:lnTo>
                    <a:pt x="391675" y="0"/>
                  </a:lnTo>
                  <a:lnTo>
                    <a:pt x="389043" y="485"/>
                  </a:lnTo>
                  <a:lnTo>
                    <a:pt x="386231" y="1866"/>
                  </a:lnTo>
                  <a:lnTo>
                    <a:pt x="374112" y="42105"/>
                  </a:lnTo>
                  <a:lnTo>
                    <a:pt x="364688" y="85701"/>
                  </a:lnTo>
                  <a:lnTo>
                    <a:pt x="355192" y="128957"/>
                  </a:lnTo>
                  <a:lnTo>
                    <a:pt x="345325" y="169789"/>
                  </a:lnTo>
                  <a:lnTo>
                    <a:pt x="343934" y="216330"/>
                  </a:lnTo>
                  <a:lnTo>
                    <a:pt x="347726" y="234185"/>
                  </a:lnTo>
                  <a:lnTo>
                    <a:pt x="360868" y="257031"/>
                  </a:lnTo>
                  <a:lnTo>
                    <a:pt x="365330" y="260738"/>
                  </a:lnTo>
                  <a:lnTo>
                    <a:pt x="369363" y="262152"/>
                  </a:lnTo>
                  <a:lnTo>
                    <a:pt x="373111" y="262036"/>
                  </a:lnTo>
                  <a:lnTo>
                    <a:pt x="382919" y="256263"/>
                  </a:lnTo>
                  <a:lnTo>
                    <a:pt x="392217" y="247699"/>
                  </a:lnTo>
                  <a:lnTo>
                    <a:pt x="398509" y="234812"/>
                  </a:lnTo>
                  <a:lnTo>
                    <a:pt x="409180" y="20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5"/>
            <p:cNvSpPr/>
            <p:nvPr>
              <p:custDataLst>
                <p:tags r:id="rId214"/>
              </p:custDataLst>
            </p:nvPr>
          </p:nvSpPr>
          <p:spPr>
            <a:xfrm>
              <a:off x="4869822" y="1582866"/>
              <a:ext cx="121279" cy="141160"/>
            </a:xfrm>
            <a:custGeom>
              <a:avLst/>
              <a:gdLst/>
              <a:ahLst/>
              <a:cxnLst/>
              <a:rect l="0" t="0" r="0" b="0"/>
              <a:pathLst>
                <a:path w="121279" h="141160">
                  <a:moveTo>
                    <a:pt x="121278" y="17334"/>
                  </a:moveTo>
                  <a:lnTo>
                    <a:pt x="121278" y="17334"/>
                  </a:lnTo>
                  <a:lnTo>
                    <a:pt x="111557" y="16276"/>
                  </a:lnTo>
                  <a:lnTo>
                    <a:pt x="91940" y="9730"/>
                  </a:lnTo>
                  <a:lnTo>
                    <a:pt x="77425" y="2146"/>
                  </a:lnTo>
                  <a:lnTo>
                    <a:pt x="66157" y="0"/>
                  </a:lnTo>
                  <a:lnTo>
                    <a:pt x="51271" y="4691"/>
                  </a:lnTo>
                  <a:lnTo>
                    <a:pt x="20902" y="24950"/>
                  </a:lnTo>
                  <a:lnTo>
                    <a:pt x="6047" y="48166"/>
                  </a:lnTo>
                  <a:lnTo>
                    <a:pt x="0" y="65040"/>
                  </a:lnTo>
                  <a:lnTo>
                    <a:pt x="5561" y="100919"/>
                  </a:lnTo>
                  <a:lnTo>
                    <a:pt x="10934" y="116572"/>
                  </a:lnTo>
                  <a:lnTo>
                    <a:pt x="14907" y="121593"/>
                  </a:lnTo>
                  <a:lnTo>
                    <a:pt x="24966" y="127171"/>
                  </a:lnTo>
                  <a:lnTo>
                    <a:pt x="29553" y="127601"/>
                  </a:lnTo>
                  <a:lnTo>
                    <a:pt x="37473" y="125255"/>
                  </a:lnTo>
                  <a:lnTo>
                    <a:pt x="52938" y="112928"/>
                  </a:lnTo>
                  <a:lnTo>
                    <a:pt x="59155" y="104623"/>
                  </a:lnTo>
                  <a:lnTo>
                    <a:pt x="85295" y="59467"/>
                  </a:lnTo>
                  <a:lnTo>
                    <a:pt x="91727" y="35439"/>
                  </a:lnTo>
                  <a:lnTo>
                    <a:pt x="92052" y="35754"/>
                  </a:lnTo>
                  <a:lnTo>
                    <a:pt x="92677" y="82494"/>
                  </a:lnTo>
                  <a:lnTo>
                    <a:pt x="95518" y="105432"/>
                  </a:lnTo>
                  <a:lnTo>
                    <a:pt x="100902" y="126458"/>
                  </a:lnTo>
                  <a:lnTo>
                    <a:pt x="106892" y="135157"/>
                  </a:lnTo>
                  <a:lnTo>
                    <a:pt x="121278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6"/>
            <p:cNvSpPr/>
            <p:nvPr>
              <p:custDataLst>
                <p:tags r:id="rId215"/>
              </p:custDataLst>
            </p:nvPr>
          </p:nvSpPr>
          <p:spPr>
            <a:xfrm>
              <a:off x="4743450" y="1590675"/>
              <a:ext cx="114301" cy="120713"/>
            </a:xfrm>
            <a:custGeom>
              <a:avLst/>
              <a:gdLst/>
              <a:ahLst/>
              <a:cxnLst/>
              <a:rect l="0" t="0" r="0" b="0"/>
              <a:pathLst>
                <a:path w="114301" h="120713">
                  <a:moveTo>
                    <a:pt x="0" y="19050"/>
                  </a:moveTo>
                  <a:lnTo>
                    <a:pt x="0" y="19050"/>
                  </a:lnTo>
                  <a:lnTo>
                    <a:pt x="0" y="4299"/>
                  </a:lnTo>
                  <a:lnTo>
                    <a:pt x="0" y="6497"/>
                  </a:lnTo>
                  <a:lnTo>
                    <a:pt x="5645" y="11001"/>
                  </a:lnTo>
                  <a:lnTo>
                    <a:pt x="10113" y="13684"/>
                  </a:lnTo>
                  <a:lnTo>
                    <a:pt x="17900" y="25132"/>
                  </a:lnTo>
                  <a:lnTo>
                    <a:pt x="31057" y="46605"/>
                  </a:lnTo>
                  <a:lnTo>
                    <a:pt x="49409" y="67767"/>
                  </a:lnTo>
                  <a:lnTo>
                    <a:pt x="53710" y="83741"/>
                  </a:lnTo>
                  <a:lnTo>
                    <a:pt x="56471" y="113320"/>
                  </a:lnTo>
                  <a:lnTo>
                    <a:pt x="55639" y="116822"/>
                  </a:lnTo>
                  <a:lnTo>
                    <a:pt x="54026" y="119156"/>
                  </a:lnTo>
                  <a:lnTo>
                    <a:pt x="51893" y="120712"/>
                  </a:lnTo>
                  <a:lnTo>
                    <a:pt x="49411" y="120692"/>
                  </a:lnTo>
                  <a:lnTo>
                    <a:pt x="43833" y="117846"/>
                  </a:lnTo>
                  <a:lnTo>
                    <a:pt x="34742" y="95125"/>
                  </a:lnTo>
                  <a:lnTo>
                    <a:pt x="34138" y="76144"/>
                  </a:lnTo>
                  <a:lnTo>
                    <a:pt x="45291" y="32229"/>
                  </a:lnTo>
                  <a:lnTo>
                    <a:pt x="46069" y="27836"/>
                  </a:lnTo>
                  <a:lnTo>
                    <a:pt x="58222" y="17310"/>
                  </a:lnTo>
                  <a:lnTo>
                    <a:pt x="76676" y="76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7"/>
            <p:cNvSpPr/>
            <p:nvPr>
              <p:custDataLst>
                <p:tags r:id="rId216"/>
              </p:custDataLst>
            </p:nvPr>
          </p:nvSpPr>
          <p:spPr>
            <a:xfrm>
              <a:off x="4597455" y="1610302"/>
              <a:ext cx="107896" cy="85149"/>
            </a:xfrm>
            <a:custGeom>
              <a:avLst/>
              <a:gdLst/>
              <a:ahLst/>
              <a:cxnLst/>
              <a:rect l="0" t="0" r="0" b="0"/>
              <a:pathLst>
                <a:path w="107896" h="85149">
                  <a:moveTo>
                    <a:pt x="69795" y="37523"/>
                  </a:moveTo>
                  <a:lnTo>
                    <a:pt x="69795" y="37523"/>
                  </a:lnTo>
                  <a:lnTo>
                    <a:pt x="69795" y="16065"/>
                  </a:lnTo>
                  <a:lnTo>
                    <a:pt x="66973" y="9289"/>
                  </a:lnTo>
                  <a:lnTo>
                    <a:pt x="64738" y="6000"/>
                  </a:lnTo>
                  <a:lnTo>
                    <a:pt x="59434" y="2346"/>
                  </a:lnTo>
                  <a:lnTo>
                    <a:pt x="50497" y="289"/>
                  </a:lnTo>
                  <a:lnTo>
                    <a:pt x="47405" y="0"/>
                  </a:lnTo>
                  <a:lnTo>
                    <a:pt x="32939" y="4651"/>
                  </a:lnTo>
                  <a:lnTo>
                    <a:pt x="15248" y="17788"/>
                  </a:lnTo>
                  <a:lnTo>
                    <a:pt x="1657" y="40142"/>
                  </a:lnTo>
                  <a:lnTo>
                    <a:pt x="0" y="54915"/>
                  </a:lnTo>
                  <a:lnTo>
                    <a:pt x="1040" y="61818"/>
                  </a:lnTo>
                  <a:lnTo>
                    <a:pt x="3851" y="67478"/>
                  </a:lnTo>
                  <a:lnTo>
                    <a:pt x="12617" y="76589"/>
                  </a:lnTo>
                  <a:lnTo>
                    <a:pt x="18976" y="78384"/>
                  </a:lnTo>
                  <a:lnTo>
                    <a:pt x="34509" y="77556"/>
                  </a:lnTo>
                  <a:lnTo>
                    <a:pt x="46351" y="73660"/>
                  </a:lnTo>
                  <a:lnTo>
                    <a:pt x="50990" y="71139"/>
                  </a:lnTo>
                  <a:lnTo>
                    <a:pt x="58968" y="59872"/>
                  </a:lnTo>
                  <a:lnTo>
                    <a:pt x="78740" y="20577"/>
                  </a:lnTo>
                  <a:lnTo>
                    <a:pt x="84205" y="29209"/>
                  </a:lnTo>
                  <a:lnTo>
                    <a:pt x="90045" y="57636"/>
                  </a:lnTo>
                  <a:lnTo>
                    <a:pt x="107895" y="8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8"/>
            <p:cNvSpPr/>
            <p:nvPr>
              <p:custDataLst>
                <p:tags r:id="rId217"/>
              </p:custDataLst>
            </p:nvPr>
          </p:nvSpPr>
          <p:spPr>
            <a:xfrm>
              <a:off x="4448989" y="1601477"/>
              <a:ext cx="93958" cy="303455"/>
            </a:xfrm>
            <a:custGeom>
              <a:avLst/>
              <a:gdLst/>
              <a:ahLst/>
              <a:cxnLst/>
              <a:rect l="0" t="0" r="0" b="0"/>
              <a:pathLst>
                <a:path w="93958" h="303455">
                  <a:moveTo>
                    <a:pt x="8711" y="46348"/>
                  </a:moveTo>
                  <a:lnTo>
                    <a:pt x="8711" y="46348"/>
                  </a:lnTo>
                  <a:lnTo>
                    <a:pt x="13768" y="46348"/>
                  </a:lnTo>
                  <a:lnTo>
                    <a:pt x="15257" y="48465"/>
                  </a:lnTo>
                  <a:lnTo>
                    <a:pt x="17647" y="67071"/>
                  </a:lnTo>
                  <a:lnTo>
                    <a:pt x="18119" y="106298"/>
                  </a:lnTo>
                  <a:lnTo>
                    <a:pt x="24758" y="145365"/>
                  </a:lnTo>
                  <a:lnTo>
                    <a:pt x="27168" y="192280"/>
                  </a:lnTo>
                  <a:lnTo>
                    <a:pt x="27644" y="238040"/>
                  </a:lnTo>
                  <a:lnTo>
                    <a:pt x="27738" y="281769"/>
                  </a:lnTo>
                  <a:lnTo>
                    <a:pt x="27758" y="303454"/>
                  </a:lnTo>
                  <a:lnTo>
                    <a:pt x="17399" y="266786"/>
                  </a:lnTo>
                  <a:lnTo>
                    <a:pt x="8463" y="222082"/>
                  </a:lnTo>
                  <a:lnTo>
                    <a:pt x="1935" y="177087"/>
                  </a:lnTo>
                  <a:lnTo>
                    <a:pt x="0" y="138002"/>
                  </a:lnTo>
                  <a:lnTo>
                    <a:pt x="2249" y="101374"/>
                  </a:lnTo>
                  <a:lnTo>
                    <a:pt x="15464" y="55593"/>
                  </a:lnTo>
                  <a:lnTo>
                    <a:pt x="25764" y="28273"/>
                  </a:lnTo>
                  <a:lnTo>
                    <a:pt x="40692" y="8419"/>
                  </a:lnTo>
                  <a:lnTo>
                    <a:pt x="48678" y="3032"/>
                  </a:lnTo>
                  <a:lnTo>
                    <a:pt x="64180" y="0"/>
                  </a:lnTo>
                  <a:lnTo>
                    <a:pt x="76050" y="4935"/>
                  </a:lnTo>
                  <a:lnTo>
                    <a:pt x="86264" y="13126"/>
                  </a:lnTo>
                  <a:lnTo>
                    <a:pt x="90804" y="20294"/>
                  </a:lnTo>
                  <a:lnTo>
                    <a:pt x="93957" y="60281"/>
                  </a:lnTo>
                  <a:lnTo>
                    <a:pt x="91472" y="92457"/>
                  </a:lnTo>
                  <a:lnTo>
                    <a:pt x="85711" y="111291"/>
                  </a:lnTo>
                  <a:lnTo>
                    <a:pt x="71625" y="131677"/>
                  </a:lnTo>
                  <a:lnTo>
                    <a:pt x="48445" y="145348"/>
                  </a:lnTo>
                  <a:lnTo>
                    <a:pt x="30479" y="149412"/>
                  </a:lnTo>
                  <a:lnTo>
                    <a:pt x="8711" y="14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9"/>
            <p:cNvSpPr/>
            <p:nvPr>
              <p:custDataLst>
                <p:tags r:id="rId218"/>
              </p:custDataLst>
            </p:nvPr>
          </p:nvSpPr>
          <p:spPr>
            <a:xfrm>
              <a:off x="4181475" y="1725345"/>
              <a:ext cx="133351" cy="8206"/>
            </a:xfrm>
            <a:custGeom>
              <a:avLst/>
              <a:gdLst/>
              <a:ahLst/>
              <a:cxnLst/>
              <a:rect l="0" t="0" r="0" b="0"/>
              <a:pathLst>
                <a:path w="133351" h="8206">
                  <a:moveTo>
                    <a:pt x="0" y="8205"/>
                  </a:moveTo>
                  <a:lnTo>
                    <a:pt x="0" y="8205"/>
                  </a:lnTo>
                  <a:lnTo>
                    <a:pt x="5057" y="8205"/>
                  </a:lnTo>
                  <a:lnTo>
                    <a:pt x="10361" y="5383"/>
                  </a:lnTo>
                  <a:lnTo>
                    <a:pt x="16247" y="1659"/>
                  </a:lnTo>
                  <a:lnTo>
                    <a:pt x="22390" y="4"/>
                  </a:lnTo>
                  <a:lnTo>
                    <a:pt x="51224" y="0"/>
                  </a:lnTo>
                  <a:lnTo>
                    <a:pt x="133350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0"/>
            <p:cNvSpPr/>
            <p:nvPr>
              <p:custDataLst>
                <p:tags r:id="rId219"/>
              </p:custDataLst>
            </p:nvPr>
          </p:nvSpPr>
          <p:spPr>
            <a:xfrm>
              <a:off x="4029075" y="1645390"/>
              <a:ext cx="66676" cy="107211"/>
            </a:xfrm>
            <a:custGeom>
              <a:avLst/>
              <a:gdLst/>
              <a:ahLst/>
              <a:cxnLst/>
              <a:rect l="0" t="0" r="0" b="0"/>
              <a:pathLst>
                <a:path w="66676" h="107211">
                  <a:moveTo>
                    <a:pt x="0" y="11960"/>
                  </a:moveTo>
                  <a:lnTo>
                    <a:pt x="0" y="11960"/>
                  </a:lnTo>
                  <a:lnTo>
                    <a:pt x="5057" y="11960"/>
                  </a:lnTo>
                  <a:lnTo>
                    <a:pt x="6546" y="13018"/>
                  </a:lnTo>
                  <a:lnTo>
                    <a:pt x="7539" y="14782"/>
                  </a:lnTo>
                  <a:lnTo>
                    <a:pt x="9132" y="20161"/>
                  </a:lnTo>
                  <a:lnTo>
                    <a:pt x="9408" y="31206"/>
                  </a:lnTo>
                  <a:lnTo>
                    <a:pt x="584" y="75944"/>
                  </a:lnTo>
                  <a:lnTo>
                    <a:pt x="115" y="85747"/>
                  </a:lnTo>
                  <a:lnTo>
                    <a:pt x="34" y="82388"/>
                  </a:lnTo>
                  <a:lnTo>
                    <a:pt x="16249" y="36661"/>
                  </a:lnTo>
                  <a:lnTo>
                    <a:pt x="28649" y="7314"/>
                  </a:lnTo>
                  <a:lnTo>
                    <a:pt x="31799" y="2513"/>
                  </a:lnTo>
                  <a:lnTo>
                    <a:pt x="36016" y="370"/>
                  </a:lnTo>
                  <a:lnTo>
                    <a:pt x="40944" y="0"/>
                  </a:lnTo>
                  <a:lnTo>
                    <a:pt x="46346" y="812"/>
                  </a:lnTo>
                  <a:lnTo>
                    <a:pt x="51006" y="4528"/>
                  </a:lnTo>
                  <a:lnTo>
                    <a:pt x="59005" y="17123"/>
                  </a:lnTo>
                  <a:lnTo>
                    <a:pt x="64403" y="37008"/>
                  </a:lnTo>
                  <a:lnTo>
                    <a:pt x="66675" y="107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1"/>
            <p:cNvSpPr/>
            <p:nvPr>
              <p:custDataLst>
                <p:tags r:id="rId220"/>
              </p:custDataLst>
            </p:nvPr>
          </p:nvSpPr>
          <p:spPr>
            <a:xfrm>
              <a:off x="3875414" y="1657350"/>
              <a:ext cx="71817" cy="94534"/>
            </a:xfrm>
            <a:custGeom>
              <a:avLst/>
              <a:gdLst/>
              <a:ahLst/>
              <a:cxnLst/>
              <a:rect l="0" t="0" r="0" b="0"/>
              <a:pathLst>
                <a:path w="71817" h="94534">
                  <a:moveTo>
                    <a:pt x="67936" y="9525"/>
                  </a:moveTo>
                  <a:lnTo>
                    <a:pt x="67936" y="9525"/>
                  </a:lnTo>
                  <a:lnTo>
                    <a:pt x="67936" y="17726"/>
                  </a:lnTo>
                  <a:lnTo>
                    <a:pt x="66878" y="18167"/>
                  </a:lnTo>
                  <a:lnTo>
                    <a:pt x="21948" y="24096"/>
                  </a:lnTo>
                  <a:lnTo>
                    <a:pt x="3981" y="37361"/>
                  </a:lnTo>
                  <a:lnTo>
                    <a:pt x="957" y="42899"/>
                  </a:lnTo>
                  <a:lnTo>
                    <a:pt x="0" y="48708"/>
                  </a:lnTo>
                  <a:lnTo>
                    <a:pt x="420" y="54697"/>
                  </a:lnTo>
                  <a:lnTo>
                    <a:pt x="6532" y="66996"/>
                  </a:lnTo>
                  <a:lnTo>
                    <a:pt x="16304" y="78459"/>
                  </a:lnTo>
                  <a:lnTo>
                    <a:pt x="27702" y="87082"/>
                  </a:lnTo>
                  <a:lnTo>
                    <a:pt x="39824" y="91620"/>
                  </a:lnTo>
                  <a:lnTo>
                    <a:pt x="59796" y="94533"/>
                  </a:lnTo>
                  <a:lnTo>
                    <a:pt x="63568" y="92655"/>
                  </a:lnTo>
                  <a:lnTo>
                    <a:pt x="70580" y="84924"/>
                  </a:lnTo>
                  <a:lnTo>
                    <a:pt x="71816" y="79900"/>
                  </a:lnTo>
                  <a:lnTo>
                    <a:pt x="68497" y="61657"/>
                  </a:lnTo>
                  <a:lnTo>
                    <a:pt x="48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2"/>
            <p:cNvSpPr/>
            <p:nvPr>
              <p:custDataLst>
                <p:tags r:id="rId221"/>
              </p:custDataLst>
            </p:nvPr>
          </p:nvSpPr>
          <p:spPr>
            <a:xfrm>
              <a:off x="3619500" y="1524000"/>
              <a:ext cx="190501" cy="283502"/>
            </a:xfrm>
            <a:custGeom>
              <a:avLst/>
              <a:gdLst/>
              <a:ahLst/>
              <a:cxnLst/>
              <a:rect l="0" t="0" r="0" b="0"/>
              <a:pathLst>
                <a:path w="190501" h="283502">
                  <a:moveTo>
                    <a:pt x="0" y="76200"/>
                  </a:moveTo>
                  <a:lnTo>
                    <a:pt x="0" y="76200"/>
                  </a:lnTo>
                  <a:lnTo>
                    <a:pt x="10113" y="81256"/>
                  </a:lnTo>
                  <a:lnTo>
                    <a:pt x="12034" y="84863"/>
                  </a:lnTo>
                  <a:lnTo>
                    <a:pt x="12255" y="89383"/>
                  </a:lnTo>
                  <a:lnTo>
                    <a:pt x="9885" y="126619"/>
                  </a:lnTo>
                  <a:lnTo>
                    <a:pt x="9596" y="169807"/>
                  </a:lnTo>
                  <a:lnTo>
                    <a:pt x="9539" y="214282"/>
                  </a:lnTo>
                  <a:lnTo>
                    <a:pt x="1988" y="260424"/>
                  </a:lnTo>
                  <a:lnTo>
                    <a:pt x="117" y="283501"/>
                  </a:lnTo>
                  <a:lnTo>
                    <a:pt x="6569" y="263551"/>
                  </a:lnTo>
                  <a:lnTo>
                    <a:pt x="8211" y="250837"/>
                  </a:lnTo>
                  <a:lnTo>
                    <a:pt x="2719" y="210219"/>
                  </a:lnTo>
                  <a:lnTo>
                    <a:pt x="806" y="172824"/>
                  </a:lnTo>
                  <a:lnTo>
                    <a:pt x="1297" y="130817"/>
                  </a:lnTo>
                  <a:lnTo>
                    <a:pt x="7586" y="84284"/>
                  </a:lnTo>
                  <a:lnTo>
                    <a:pt x="9142" y="39697"/>
                  </a:lnTo>
                  <a:lnTo>
                    <a:pt x="12177" y="25404"/>
                  </a:lnTo>
                  <a:lnTo>
                    <a:pt x="14468" y="20111"/>
                  </a:lnTo>
                  <a:lnTo>
                    <a:pt x="17054" y="17641"/>
                  </a:lnTo>
                  <a:lnTo>
                    <a:pt x="19836" y="17052"/>
                  </a:lnTo>
                  <a:lnTo>
                    <a:pt x="22749" y="17718"/>
                  </a:lnTo>
                  <a:lnTo>
                    <a:pt x="36962" y="28768"/>
                  </a:lnTo>
                  <a:lnTo>
                    <a:pt x="70852" y="73222"/>
                  </a:lnTo>
                  <a:lnTo>
                    <a:pt x="89197" y="111771"/>
                  </a:lnTo>
                  <a:lnTo>
                    <a:pt x="108038" y="153532"/>
                  </a:lnTo>
                  <a:lnTo>
                    <a:pt x="134655" y="200383"/>
                  </a:lnTo>
                  <a:lnTo>
                    <a:pt x="155411" y="247093"/>
                  </a:lnTo>
                  <a:lnTo>
                    <a:pt x="159995" y="264301"/>
                  </a:lnTo>
                  <a:lnTo>
                    <a:pt x="162755" y="266159"/>
                  </a:lnTo>
                  <a:lnTo>
                    <a:pt x="166712" y="265281"/>
                  </a:lnTo>
                  <a:lnTo>
                    <a:pt x="171466" y="262579"/>
                  </a:lnTo>
                  <a:lnTo>
                    <a:pt x="174636" y="257603"/>
                  </a:lnTo>
                  <a:lnTo>
                    <a:pt x="185196" y="212821"/>
                  </a:lnTo>
                  <a:lnTo>
                    <a:pt x="189452" y="169979"/>
                  </a:lnTo>
                  <a:lnTo>
                    <a:pt x="190190" y="129974"/>
                  </a:lnTo>
                  <a:lnTo>
                    <a:pt x="190408" y="94955"/>
                  </a:lnTo>
                  <a:lnTo>
                    <a:pt x="190473" y="53065"/>
                  </a:lnTo>
                  <a:lnTo>
                    <a:pt x="190497" y="782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5"/>
          <p:cNvGrpSpPr/>
          <p:nvPr/>
        </p:nvGrpSpPr>
        <p:grpSpPr>
          <a:xfrm>
            <a:off x="6328637" y="1244072"/>
            <a:ext cx="1129439" cy="356129"/>
            <a:chOff x="6328637" y="1244072"/>
            <a:chExt cx="1129439" cy="356129"/>
          </a:xfrm>
        </p:grpSpPr>
        <p:sp>
          <p:nvSpPr>
            <p:cNvPr id="55" name="SMARTInkShape-203"/>
            <p:cNvSpPr/>
            <p:nvPr>
              <p:custDataLst>
                <p:tags r:id="rId198"/>
              </p:custDataLst>
            </p:nvPr>
          </p:nvSpPr>
          <p:spPr>
            <a:xfrm>
              <a:off x="7220545" y="1382992"/>
              <a:ext cx="237531" cy="148700"/>
            </a:xfrm>
            <a:custGeom>
              <a:avLst/>
              <a:gdLst/>
              <a:ahLst/>
              <a:cxnLst/>
              <a:rect l="0" t="0" r="0" b="0"/>
              <a:pathLst>
                <a:path w="237531" h="148700">
                  <a:moveTo>
                    <a:pt x="56555" y="36233"/>
                  </a:moveTo>
                  <a:lnTo>
                    <a:pt x="56555" y="36233"/>
                  </a:lnTo>
                  <a:lnTo>
                    <a:pt x="61611" y="31177"/>
                  </a:lnTo>
                  <a:lnTo>
                    <a:pt x="64093" y="25872"/>
                  </a:lnTo>
                  <a:lnTo>
                    <a:pt x="65964" y="4434"/>
                  </a:lnTo>
                  <a:lnTo>
                    <a:pt x="63886" y="2334"/>
                  </a:lnTo>
                  <a:lnTo>
                    <a:pt x="55933" y="0"/>
                  </a:lnTo>
                  <a:lnTo>
                    <a:pt x="51907" y="436"/>
                  </a:lnTo>
                  <a:lnTo>
                    <a:pt x="44612" y="3743"/>
                  </a:lnTo>
                  <a:lnTo>
                    <a:pt x="29497" y="16611"/>
                  </a:lnTo>
                  <a:lnTo>
                    <a:pt x="3912" y="60707"/>
                  </a:lnTo>
                  <a:lnTo>
                    <a:pt x="296" y="87124"/>
                  </a:lnTo>
                  <a:lnTo>
                    <a:pt x="0" y="95561"/>
                  </a:lnTo>
                  <a:lnTo>
                    <a:pt x="5313" y="110579"/>
                  </a:lnTo>
                  <a:lnTo>
                    <a:pt x="14730" y="123251"/>
                  </a:lnTo>
                  <a:lnTo>
                    <a:pt x="25972" y="132410"/>
                  </a:lnTo>
                  <a:lnTo>
                    <a:pt x="32991" y="134218"/>
                  </a:lnTo>
                  <a:lnTo>
                    <a:pt x="49257" y="133404"/>
                  </a:lnTo>
                  <a:lnTo>
                    <a:pt x="71208" y="126996"/>
                  </a:lnTo>
                  <a:lnTo>
                    <a:pt x="115480" y="95885"/>
                  </a:lnTo>
                  <a:lnTo>
                    <a:pt x="143493" y="64479"/>
                  </a:lnTo>
                  <a:lnTo>
                    <a:pt x="175271" y="20172"/>
                  </a:lnTo>
                  <a:lnTo>
                    <a:pt x="176973" y="16001"/>
                  </a:lnTo>
                  <a:lnTo>
                    <a:pt x="175993" y="13220"/>
                  </a:lnTo>
                  <a:lnTo>
                    <a:pt x="173222" y="11366"/>
                  </a:lnTo>
                  <a:lnTo>
                    <a:pt x="169258" y="10130"/>
                  </a:lnTo>
                  <a:lnTo>
                    <a:pt x="165557" y="10364"/>
                  </a:lnTo>
                  <a:lnTo>
                    <a:pt x="153175" y="16809"/>
                  </a:lnTo>
                  <a:lnTo>
                    <a:pt x="138656" y="26189"/>
                  </a:lnTo>
                  <a:lnTo>
                    <a:pt x="130086" y="37413"/>
                  </a:lnTo>
                  <a:lnTo>
                    <a:pt x="117587" y="70255"/>
                  </a:lnTo>
                  <a:lnTo>
                    <a:pt x="115430" y="90865"/>
                  </a:lnTo>
                  <a:lnTo>
                    <a:pt x="120116" y="108492"/>
                  </a:lnTo>
                  <a:lnTo>
                    <a:pt x="128196" y="121265"/>
                  </a:lnTo>
                  <a:lnTo>
                    <a:pt x="135315" y="126942"/>
                  </a:lnTo>
                  <a:lnTo>
                    <a:pt x="159287" y="138190"/>
                  </a:lnTo>
                  <a:lnTo>
                    <a:pt x="206426" y="148699"/>
                  </a:lnTo>
                  <a:lnTo>
                    <a:pt x="237530" y="14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4"/>
            <p:cNvSpPr/>
            <p:nvPr>
              <p:custDataLst>
                <p:tags r:id="rId199"/>
              </p:custDataLst>
            </p:nvPr>
          </p:nvSpPr>
          <p:spPr>
            <a:xfrm>
              <a:off x="7096136" y="1405320"/>
              <a:ext cx="76190" cy="121591"/>
            </a:xfrm>
            <a:custGeom>
              <a:avLst/>
              <a:gdLst/>
              <a:ahLst/>
              <a:cxnLst/>
              <a:rect l="0" t="0" r="0" b="0"/>
              <a:pathLst>
                <a:path w="76190" h="121591">
                  <a:moveTo>
                    <a:pt x="19039" y="32955"/>
                  </a:moveTo>
                  <a:lnTo>
                    <a:pt x="19039" y="32955"/>
                  </a:lnTo>
                  <a:lnTo>
                    <a:pt x="27239" y="16553"/>
                  </a:lnTo>
                  <a:lnTo>
                    <a:pt x="26623" y="15670"/>
                  </a:lnTo>
                  <a:lnTo>
                    <a:pt x="23115" y="14689"/>
                  </a:lnTo>
                  <a:lnTo>
                    <a:pt x="21756" y="16545"/>
                  </a:lnTo>
                  <a:lnTo>
                    <a:pt x="10944" y="61850"/>
                  </a:lnTo>
                  <a:lnTo>
                    <a:pt x="1439" y="104963"/>
                  </a:lnTo>
                  <a:lnTo>
                    <a:pt x="276" y="121458"/>
                  </a:lnTo>
                  <a:lnTo>
                    <a:pt x="180" y="121590"/>
                  </a:lnTo>
                  <a:lnTo>
                    <a:pt x="0" y="79078"/>
                  </a:lnTo>
                  <a:lnTo>
                    <a:pt x="5049" y="51560"/>
                  </a:lnTo>
                  <a:lnTo>
                    <a:pt x="25524" y="9985"/>
                  </a:lnTo>
                  <a:lnTo>
                    <a:pt x="37777" y="984"/>
                  </a:lnTo>
                  <a:lnTo>
                    <a:pt x="41055" y="0"/>
                  </a:lnTo>
                  <a:lnTo>
                    <a:pt x="43241" y="401"/>
                  </a:lnTo>
                  <a:lnTo>
                    <a:pt x="51808" y="8651"/>
                  </a:lnTo>
                  <a:lnTo>
                    <a:pt x="59259" y="54658"/>
                  </a:lnTo>
                  <a:lnTo>
                    <a:pt x="66748" y="99587"/>
                  </a:lnTo>
                  <a:lnTo>
                    <a:pt x="76189" y="1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5"/>
            <p:cNvSpPr/>
            <p:nvPr>
              <p:custDataLst>
                <p:tags r:id="rId200"/>
              </p:custDataLst>
            </p:nvPr>
          </p:nvSpPr>
          <p:spPr>
            <a:xfrm>
              <a:off x="6962775" y="1421208"/>
              <a:ext cx="114301" cy="117578"/>
            </a:xfrm>
            <a:custGeom>
              <a:avLst/>
              <a:gdLst/>
              <a:ahLst/>
              <a:cxnLst/>
              <a:rect l="0" t="0" r="0" b="0"/>
              <a:pathLst>
                <a:path w="114301" h="117578">
                  <a:moveTo>
                    <a:pt x="0" y="45642"/>
                  </a:moveTo>
                  <a:lnTo>
                    <a:pt x="0" y="45642"/>
                  </a:lnTo>
                  <a:lnTo>
                    <a:pt x="36453" y="44584"/>
                  </a:lnTo>
                  <a:lnTo>
                    <a:pt x="51126" y="40586"/>
                  </a:lnTo>
                  <a:lnTo>
                    <a:pt x="56309" y="36979"/>
                  </a:lnTo>
                  <a:lnTo>
                    <a:pt x="59765" y="32459"/>
                  </a:lnTo>
                  <a:lnTo>
                    <a:pt x="64628" y="18805"/>
                  </a:lnTo>
                  <a:lnTo>
                    <a:pt x="65310" y="15051"/>
                  </a:lnTo>
                  <a:lnTo>
                    <a:pt x="64707" y="11489"/>
                  </a:lnTo>
                  <a:lnTo>
                    <a:pt x="61214" y="4710"/>
                  </a:lnTo>
                  <a:lnTo>
                    <a:pt x="57742" y="2479"/>
                  </a:lnTo>
                  <a:lnTo>
                    <a:pt x="48241" y="0"/>
                  </a:lnTo>
                  <a:lnTo>
                    <a:pt x="44861" y="397"/>
                  </a:lnTo>
                  <a:lnTo>
                    <a:pt x="42607" y="1721"/>
                  </a:lnTo>
                  <a:lnTo>
                    <a:pt x="25602" y="21984"/>
                  </a:lnTo>
                  <a:lnTo>
                    <a:pt x="21962" y="33716"/>
                  </a:lnTo>
                  <a:lnTo>
                    <a:pt x="19913" y="57278"/>
                  </a:lnTo>
                  <a:lnTo>
                    <a:pt x="25078" y="75155"/>
                  </a:lnTo>
                  <a:lnTo>
                    <a:pt x="40584" y="107446"/>
                  </a:lnTo>
                  <a:lnTo>
                    <a:pt x="47165" y="112245"/>
                  </a:lnTo>
                  <a:lnTo>
                    <a:pt x="65764" y="117577"/>
                  </a:lnTo>
                  <a:lnTo>
                    <a:pt x="74535" y="116882"/>
                  </a:lnTo>
                  <a:lnTo>
                    <a:pt x="114300" y="10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6"/>
            <p:cNvSpPr/>
            <p:nvPr>
              <p:custDataLst>
                <p:tags r:id="rId201"/>
              </p:custDataLst>
            </p:nvPr>
          </p:nvSpPr>
          <p:spPr>
            <a:xfrm>
              <a:off x="6838950" y="1409700"/>
              <a:ext cx="114301" cy="156463"/>
            </a:xfrm>
            <a:custGeom>
              <a:avLst/>
              <a:gdLst/>
              <a:ahLst/>
              <a:cxnLst/>
              <a:rect l="0" t="0" r="0" b="0"/>
              <a:pathLst>
                <a:path w="114301" h="156463">
                  <a:moveTo>
                    <a:pt x="0" y="38100"/>
                  </a:moveTo>
                  <a:lnTo>
                    <a:pt x="0" y="38100"/>
                  </a:lnTo>
                  <a:lnTo>
                    <a:pt x="0" y="19558"/>
                  </a:lnTo>
                  <a:lnTo>
                    <a:pt x="5056" y="24257"/>
                  </a:lnTo>
                  <a:lnTo>
                    <a:pt x="31471" y="69824"/>
                  </a:lnTo>
                  <a:lnTo>
                    <a:pt x="42838" y="90539"/>
                  </a:lnTo>
                  <a:lnTo>
                    <a:pt x="55546" y="133601"/>
                  </a:lnTo>
                  <a:lnTo>
                    <a:pt x="55022" y="137751"/>
                  </a:lnTo>
                  <a:lnTo>
                    <a:pt x="51619" y="145184"/>
                  </a:lnTo>
                  <a:lnTo>
                    <a:pt x="43752" y="155318"/>
                  </a:lnTo>
                  <a:lnTo>
                    <a:pt x="40809" y="156462"/>
                  </a:lnTo>
                  <a:lnTo>
                    <a:pt x="37789" y="156166"/>
                  </a:lnTo>
                  <a:lnTo>
                    <a:pt x="34718" y="154911"/>
                  </a:lnTo>
                  <a:lnTo>
                    <a:pt x="32671" y="150899"/>
                  </a:lnTo>
                  <a:lnTo>
                    <a:pt x="30395" y="137975"/>
                  </a:lnTo>
                  <a:lnTo>
                    <a:pt x="43085" y="96203"/>
                  </a:lnTo>
                  <a:lnTo>
                    <a:pt x="55687" y="60725"/>
                  </a:lnTo>
                  <a:lnTo>
                    <a:pt x="81142" y="20109"/>
                  </a:lnTo>
                  <a:lnTo>
                    <a:pt x="92155" y="114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7"/>
            <p:cNvSpPr/>
            <p:nvPr>
              <p:custDataLst>
                <p:tags r:id="rId202"/>
              </p:custDataLst>
            </p:nvPr>
          </p:nvSpPr>
          <p:spPr>
            <a:xfrm>
              <a:off x="6709638" y="1420167"/>
              <a:ext cx="77589" cy="125549"/>
            </a:xfrm>
            <a:custGeom>
              <a:avLst/>
              <a:gdLst/>
              <a:ahLst/>
              <a:cxnLst/>
              <a:rect l="0" t="0" r="0" b="0"/>
              <a:pathLst>
                <a:path w="77589" h="125549">
                  <a:moveTo>
                    <a:pt x="5487" y="37158"/>
                  </a:moveTo>
                  <a:lnTo>
                    <a:pt x="5487" y="37158"/>
                  </a:lnTo>
                  <a:lnTo>
                    <a:pt x="431" y="37158"/>
                  </a:lnTo>
                  <a:lnTo>
                    <a:pt x="0" y="38216"/>
                  </a:lnTo>
                  <a:lnTo>
                    <a:pt x="2342" y="42214"/>
                  </a:lnTo>
                  <a:lnTo>
                    <a:pt x="4449" y="42646"/>
                  </a:lnTo>
                  <a:lnTo>
                    <a:pt x="46109" y="24177"/>
                  </a:lnTo>
                  <a:lnTo>
                    <a:pt x="77588" y="2239"/>
                  </a:lnTo>
                  <a:lnTo>
                    <a:pt x="76838" y="1179"/>
                  </a:lnTo>
                  <a:lnTo>
                    <a:pt x="70360" y="0"/>
                  </a:lnTo>
                  <a:lnTo>
                    <a:pt x="66727" y="1803"/>
                  </a:lnTo>
                  <a:lnTo>
                    <a:pt x="32247" y="38806"/>
                  </a:lnTo>
                  <a:lnTo>
                    <a:pt x="21765" y="59519"/>
                  </a:lnTo>
                  <a:lnTo>
                    <a:pt x="17013" y="85764"/>
                  </a:lnTo>
                  <a:lnTo>
                    <a:pt x="20661" y="108592"/>
                  </a:lnTo>
                  <a:lnTo>
                    <a:pt x="28459" y="119353"/>
                  </a:lnTo>
                  <a:lnTo>
                    <a:pt x="33502" y="123705"/>
                  </a:lnTo>
                  <a:lnTo>
                    <a:pt x="38980" y="125548"/>
                  </a:lnTo>
                  <a:lnTo>
                    <a:pt x="72162" y="11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8"/>
            <p:cNvSpPr/>
            <p:nvPr>
              <p:custDataLst>
                <p:tags r:id="rId203"/>
              </p:custDataLst>
            </p:nvPr>
          </p:nvSpPr>
          <p:spPr>
            <a:xfrm>
              <a:off x="6559994" y="1442674"/>
              <a:ext cx="78932" cy="33702"/>
            </a:xfrm>
            <a:custGeom>
              <a:avLst/>
              <a:gdLst/>
              <a:ahLst/>
              <a:cxnLst/>
              <a:rect l="0" t="0" r="0" b="0"/>
              <a:pathLst>
                <a:path w="78932" h="33702">
                  <a:moveTo>
                    <a:pt x="12256" y="33701"/>
                  </a:moveTo>
                  <a:lnTo>
                    <a:pt x="12256" y="33701"/>
                  </a:lnTo>
                  <a:lnTo>
                    <a:pt x="2143" y="28645"/>
                  </a:lnTo>
                  <a:lnTo>
                    <a:pt x="222" y="26097"/>
                  </a:lnTo>
                  <a:lnTo>
                    <a:pt x="0" y="23340"/>
                  </a:lnTo>
                  <a:lnTo>
                    <a:pt x="2576" y="17454"/>
                  </a:lnTo>
                  <a:lnTo>
                    <a:pt x="7248" y="11311"/>
                  </a:lnTo>
                  <a:lnTo>
                    <a:pt x="15675" y="7875"/>
                  </a:lnTo>
                  <a:lnTo>
                    <a:pt x="51002" y="0"/>
                  </a:lnTo>
                  <a:lnTo>
                    <a:pt x="78931" y="5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9"/>
            <p:cNvSpPr/>
            <p:nvPr>
              <p:custDataLst>
                <p:tags r:id="rId204"/>
              </p:custDataLst>
            </p:nvPr>
          </p:nvSpPr>
          <p:spPr>
            <a:xfrm>
              <a:off x="6610350" y="1244072"/>
              <a:ext cx="122501" cy="327554"/>
            </a:xfrm>
            <a:custGeom>
              <a:avLst/>
              <a:gdLst/>
              <a:ahLst/>
              <a:cxnLst/>
              <a:rect l="0" t="0" r="0" b="0"/>
              <a:pathLst>
                <a:path w="122501" h="327554">
                  <a:moveTo>
                    <a:pt x="114300" y="98953"/>
                  </a:moveTo>
                  <a:lnTo>
                    <a:pt x="114300" y="98953"/>
                  </a:lnTo>
                  <a:lnTo>
                    <a:pt x="121838" y="65047"/>
                  </a:lnTo>
                  <a:lnTo>
                    <a:pt x="122500" y="54124"/>
                  </a:lnTo>
                  <a:lnTo>
                    <a:pt x="119767" y="44725"/>
                  </a:lnTo>
                  <a:lnTo>
                    <a:pt x="95704" y="8668"/>
                  </a:lnTo>
                  <a:lnTo>
                    <a:pt x="86279" y="1324"/>
                  </a:lnTo>
                  <a:lnTo>
                    <a:pt x="80803" y="0"/>
                  </a:lnTo>
                  <a:lnTo>
                    <a:pt x="69074" y="1352"/>
                  </a:lnTo>
                  <a:lnTo>
                    <a:pt x="56805" y="11125"/>
                  </a:lnTo>
                  <a:lnTo>
                    <a:pt x="31682" y="48326"/>
                  </a:lnTo>
                  <a:lnTo>
                    <a:pt x="17736" y="89126"/>
                  </a:lnTo>
                  <a:lnTo>
                    <a:pt x="11147" y="131741"/>
                  </a:lnTo>
                  <a:lnTo>
                    <a:pt x="10005" y="178165"/>
                  </a:lnTo>
                  <a:lnTo>
                    <a:pt x="9668" y="222730"/>
                  </a:lnTo>
                  <a:lnTo>
                    <a:pt x="12375" y="264004"/>
                  </a:lnTo>
                  <a:lnTo>
                    <a:pt x="15025" y="286609"/>
                  </a:lnTo>
                  <a:lnTo>
                    <a:pt x="12675" y="307239"/>
                  </a:lnTo>
                  <a:lnTo>
                    <a:pt x="0" y="32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0"/>
            <p:cNvSpPr/>
            <p:nvPr>
              <p:custDataLst>
                <p:tags r:id="rId205"/>
              </p:custDataLst>
            </p:nvPr>
          </p:nvSpPr>
          <p:spPr>
            <a:xfrm>
              <a:off x="6402134" y="1441922"/>
              <a:ext cx="132017" cy="141316"/>
            </a:xfrm>
            <a:custGeom>
              <a:avLst/>
              <a:gdLst/>
              <a:ahLst/>
              <a:cxnLst/>
              <a:rect l="0" t="0" r="0" b="0"/>
              <a:pathLst>
                <a:path w="132017" h="141316">
                  <a:moveTo>
                    <a:pt x="17716" y="15403"/>
                  </a:moveTo>
                  <a:lnTo>
                    <a:pt x="17716" y="15403"/>
                  </a:lnTo>
                  <a:lnTo>
                    <a:pt x="17716" y="25516"/>
                  </a:lnTo>
                  <a:lnTo>
                    <a:pt x="14894" y="33303"/>
                  </a:lnTo>
                  <a:lnTo>
                    <a:pt x="12660" y="36861"/>
                  </a:lnTo>
                  <a:lnTo>
                    <a:pt x="9074" y="65385"/>
                  </a:lnTo>
                  <a:lnTo>
                    <a:pt x="8307" y="110963"/>
                  </a:lnTo>
                  <a:lnTo>
                    <a:pt x="5420" y="124196"/>
                  </a:lnTo>
                  <a:lnTo>
                    <a:pt x="667" y="137596"/>
                  </a:lnTo>
                  <a:lnTo>
                    <a:pt x="0" y="141315"/>
                  </a:lnTo>
                  <a:lnTo>
                    <a:pt x="614" y="140620"/>
                  </a:lnTo>
                  <a:lnTo>
                    <a:pt x="5475" y="124471"/>
                  </a:lnTo>
                  <a:lnTo>
                    <a:pt x="9503" y="99578"/>
                  </a:lnTo>
                  <a:lnTo>
                    <a:pt x="28755" y="59900"/>
                  </a:lnTo>
                  <a:lnTo>
                    <a:pt x="52644" y="20870"/>
                  </a:lnTo>
                  <a:lnTo>
                    <a:pt x="63578" y="8661"/>
                  </a:lnTo>
                  <a:lnTo>
                    <a:pt x="75494" y="1823"/>
                  </a:lnTo>
                  <a:lnTo>
                    <a:pt x="81635" y="0"/>
                  </a:lnTo>
                  <a:lnTo>
                    <a:pt x="87845" y="901"/>
                  </a:lnTo>
                  <a:lnTo>
                    <a:pt x="100390" y="7547"/>
                  </a:lnTo>
                  <a:lnTo>
                    <a:pt x="110199" y="23200"/>
                  </a:lnTo>
                  <a:lnTo>
                    <a:pt x="117027" y="44268"/>
                  </a:lnTo>
                  <a:lnTo>
                    <a:pt x="132016" y="110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1"/>
            <p:cNvSpPr/>
            <p:nvPr>
              <p:custDataLst>
                <p:tags r:id="rId206"/>
              </p:custDataLst>
            </p:nvPr>
          </p:nvSpPr>
          <p:spPr>
            <a:xfrm>
              <a:off x="6328637" y="14097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5488" y="15318"/>
                  </a:lnTo>
                  <a:lnTo>
                    <a:pt x="2666" y="9277"/>
                  </a:lnTo>
                  <a:lnTo>
                    <a:pt x="432" y="6185"/>
                  </a:lnTo>
                  <a:lnTo>
                    <a:pt x="0" y="4123"/>
                  </a:lnTo>
                  <a:lnTo>
                    <a:pt x="772" y="274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2"/>
            <p:cNvSpPr/>
            <p:nvPr>
              <p:custDataLst>
                <p:tags r:id="rId207"/>
              </p:custDataLst>
            </p:nvPr>
          </p:nvSpPr>
          <p:spPr>
            <a:xfrm>
              <a:off x="6343650" y="15144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8642" y="59847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6"/>
          <p:cNvGrpSpPr/>
          <p:nvPr/>
        </p:nvGrpSpPr>
        <p:grpSpPr>
          <a:xfrm>
            <a:off x="6381750" y="247650"/>
            <a:ext cx="994447" cy="473892"/>
            <a:chOff x="6381750" y="247650"/>
            <a:chExt cx="994447" cy="473892"/>
          </a:xfrm>
        </p:grpSpPr>
        <p:sp>
          <p:nvSpPr>
            <p:cNvPr id="66" name="SMARTInkShape-213"/>
            <p:cNvSpPr/>
            <p:nvPr>
              <p:custDataLst>
                <p:tags r:id="rId187"/>
              </p:custDataLst>
            </p:nvPr>
          </p:nvSpPr>
          <p:spPr>
            <a:xfrm>
              <a:off x="7258050" y="429410"/>
              <a:ext cx="118147" cy="292132"/>
            </a:xfrm>
            <a:custGeom>
              <a:avLst/>
              <a:gdLst/>
              <a:ahLst/>
              <a:cxnLst/>
              <a:rect l="0" t="0" r="0" b="0"/>
              <a:pathLst>
                <a:path w="118147" h="292132">
                  <a:moveTo>
                    <a:pt x="0" y="18265"/>
                  </a:moveTo>
                  <a:lnTo>
                    <a:pt x="0" y="18265"/>
                  </a:lnTo>
                  <a:lnTo>
                    <a:pt x="9132" y="0"/>
                  </a:lnTo>
                  <a:lnTo>
                    <a:pt x="9409" y="4504"/>
                  </a:lnTo>
                  <a:lnTo>
                    <a:pt x="1314" y="43084"/>
                  </a:lnTo>
                  <a:lnTo>
                    <a:pt x="3407" y="53285"/>
                  </a:lnTo>
                  <a:lnTo>
                    <a:pt x="5446" y="57486"/>
                  </a:lnTo>
                  <a:lnTo>
                    <a:pt x="8922" y="60288"/>
                  </a:lnTo>
                  <a:lnTo>
                    <a:pt x="18430" y="63400"/>
                  </a:lnTo>
                  <a:lnTo>
                    <a:pt x="22870" y="63172"/>
                  </a:lnTo>
                  <a:lnTo>
                    <a:pt x="30625" y="60096"/>
                  </a:lnTo>
                  <a:lnTo>
                    <a:pt x="71086" y="23359"/>
                  </a:lnTo>
                  <a:lnTo>
                    <a:pt x="69342" y="25115"/>
                  </a:lnTo>
                  <a:lnTo>
                    <a:pt x="66909" y="62271"/>
                  </a:lnTo>
                  <a:lnTo>
                    <a:pt x="74897" y="108977"/>
                  </a:lnTo>
                  <a:lnTo>
                    <a:pt x="93928" y="155094"/>
                  </a:lnTo>
                  <a:lnTo>
                    <a:pt x="110951" y="200364"/>
                  </a:lnTo>
                  <a:lnTo>
                    <a:pt x="117398" y="214204"/>
                  </a:lnTo>
                  <a:lnTo>
                    <a:pt x="118146" y="230232"/>
                  </a:lnTo>
                  <a:lnTo>
                    <a:pt x="115060" y="256279"/>
                  </a:lnTo>
                  <a:lnTo>
                    <a:pt x="106171" y="267277"/>
                  </a:lnTo>
                  <a:lnTo>
                    <a:pt x="84708" y="286528"/>
                  </a:lnTo>
                  <a:lnTo>
                    <a:pt x="71514" y="290951"/>
                  </a:lnTo>
                  <a:lnTo>
                    <a:pt x="63550" y="292131"/>
                  </a:lnTo>
                  <a:lnTo>
                    <a:pt x="9525" y="27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4"/>
            <p:cNvSpPr/>
            <p:nvPr>
              <p:custDataLst>
                <p:tags r:id="rId188"/>
              </p:custDataLst>
            </p:nvPr>
          </p:nvSpPr>
          <p:spPr>
            <a:xfrm>
              <a:off x="7229475" y="261643"/>
              <a:ext cx="18266" cy="233658"/>
            </a:xfrm>
            <a:custGeom>
              <a:avLst/>
              <a:gdLst/>
              <a:ahLst/>
              <a:cxnLst/>
              <a:rect l="0" t="0" r="0" b="0"/>
              <a:pathLst>
                <a:path w="18266" h="233658">
                  <a:moveTo>
                    <a:pt x="0" y="5057"/>
                  </a:moveTo>
                  <a:lnTo>
                    <a:pt x="0" y="5057"/>
                  </a:lnTo>
                  <a:lnTo>
                    <a:pt x="10113" y="0"/>
                  </a:lnTo>
                  <a:lnTo>
                    <a:pt x="13092" y="628"/>
                  </a:lnTo>
                  <a:lnTo>
                    <a:pt x="15078" y="3162"/>
                  </a:lnTo>
                  <a:lnTo>
                    <a:pt x="18265" y="17383"/>
                  </a:lnTo>
                  <a:lnTo>
                    <a:pt x="17836" y="51079"/>
                  </a:lnTo>
                  <a:lnTo>
                    <a:pt x="11480" y="88780"/>
                  </a:lnTo>
                  <a:lnTo>
                    <a:pt x="9911" y="131074"/>
                  </a:lnTo>
                  <a:lnTo>
                    <a:pt x="9640" y="168219"/>
                  </a:lnTo>
                  <a:lnTo>
                    <a:pt x="4502" y="207683"/>
                  </a:lnTo>
                  <a:lnTo>
                    <a:pt x="0" y="23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5"/>
            <p:cNvSpPr/>
            <p:nvPr>
              <p:custDataLst>
                <p:tags r:id="rId189"/>
              </p:custDataLst>
            </p:nvPr>
          </p:nvSpPr>
          <p:spPr>
            <a:xfrm>
              <a:off x="7134618" y="314325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9132" y="85725"/>
                  </a:moveTo>
                  <a:lnTo>
                    <a:pt x="9132" y="85725"/>
                  </a:lnTo>
                  <a:lnTo>
                    <a:pt x="932" y="51009"/>
                  </a:lnTo>
                  <a:lnTo>
                    <a:pt x="0" y="31812"/>
                  </a:lnTo>
                  <a:lnTo>
                    <a:pt x="2604" y="21900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6"/>
            <p:cNvSpPr/>
            <p:nvPr>
              <p:custDataLst>
                <p:tags r:id="rId190"/>
              </p:custDataLst>
            </p:nvPr>
          </p:nvSpPr>
          <p:spPr>
            <a:xfrm>
              <a:off x="7143750" y="438150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860" y="4936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7"/>
            <p:cNvSpPr/>
            <p:nvPr>
              <p:custDataLst>
                <p:tags r:id="rId191"/>
              </p:custDataLst>
            </p:nvPr>
          </p:nvSpPr>
          <p:spPr>
            <a:xfrm>
              <a:off x="6991353" y="425183"/>
              <a:ext cx="95248" cy="98693"/>
            </a:xfrm>
            <a:custGeom>
              <a:avLst/>
              <a:gdLst/>
              <a:ahLst/>
              <a:cxnLst/>
              <a:rect l="0" t="0" r="0" b="0"/>
              <a:pathLst>
                <a:path w="95248" h="98693">
                  <a:moveTo>
                    <a:pt x="9522" y="32017"/>
                  </a:moveTo>
                  <a:lnTo>
                    <a:pt x="9522" y="32017"/>
                  </a:lnTo>
                  <a:lnTo>
                    <a:pt x="9522" y="26960"/>
                  </a:lnTo>
                  <a:lnTo>
                    <a:pt x="8464" y="26529"/>
                  </a:lnTo>
                  <a:lnTo>
                    <a:pt x="4466" y="28872"/>
                  </a:lnTo>
                  <a:lnTo>
                    <a:pt x="2977" y="30979"/>
                  </a:lnTo>
                  <a:lnTo>
                    <a:pt x="1322" y="36142"/>
                  </a:lnTo>
                  <a:lnTo>
                    <a:pt x="49" y="79927"/>
                  </a:lnTo>
                  <a:lnTo>
                    <a:pt x="0" y="97594"/>
                  </a:lnTo>
                  <a:lnTo>
                    <a:pt x="1056" y="83266"/>
                  </a:lnTo>
                  <a:lnTo>
                    <a:pt x="7535" y="57231"/>
                  </a:lnTo>
                  <a:lnTo>
                    <a:pt x="14186" y="21828"/>
                  </a:lnTo>
                  <a:lnTo>
                    <a:pt x="19708" y="11614"/>
                  </a:lnTo>
                  <a:lnTo>
                    <a:pt x="22663" y="8890"/>
                  </a:lnTo>
                  <a:lnTo>
                    <a:pt x="25946" y="3041"/>
                  </a:lnTo>
                  <a:lnTo>
                    <a:pt x="26821" y="0"/>
                  </a:lnTo>
                  <a:lnTo>
                    <a:pt x="28463" y="89"/>
                  </a:lnTo>
                  <a:lnTo>
                    <a:pt x="41676" y="15910"/>
                  </a:lnTo>
                  <a:lnTo>
                    <a:pt x="44980" y="28033"/>
                  </a:lnTo>
                  <a:lnTo>
                    <a:pt x="47519" y="72961"/>
                  </a:lnTo>
                  <a:lnTo>
                    <a:pt x="47608" y="86824"/>
                  </a:lnTo>
                  <a:lnTo>
                    <a:pt x="48678" y="73496"/>
                  </a:lnTo>
                  <a:lnTo>
                    <a:pt x="55225" y="57595"/>
                  </a:lnTo>
                  <a:lnTo>
                    <a:pt x="64097" y="42204"/>
                  </a:lnTo>
                  <a:lnTo>
                    <a:pt x="64955" y="38808"/>
                  </a:lnTo>
                  <a:lnTo>
                    <a:pt x="66585" y="36545"/>
                  </a:lnTo>
                  <a:lnTo>
                    <a:pt x="68732" y="35035"/>
                  </a:lnTo>
                  <a:lnTo>
                    <a:pt x="71220" y="34029"/>
                  </a:lnTo>
                  <a:lnTo>
                    <a:pt x="73937" y="34417"/>
                  </a:lnTo>
                  <a:lnTo>
                    <a:pt x="79779" y="37670"/>
                  </a:lnTo>
                  <a:lnTo>
                    <a:pt x="81759" y="41077"/>
                  </a:lnTo>
                  <a:lnTo>
                    <a:pt x="84548" y="55986"/>
                  </a:lnTo>
                  <a:lnTo>
                    <a:pt x="86677" y="84891"/>
                  </a:lnTo>
                  <a:lnTo>
                    <a:pt x="95247" y="98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8"/>
            <p:cNvSpPr/>
            <p:nvPr>
              <p:custDataLst>
                <p:tags r:id="rId192"/>
              </p:custDataLst>
            </p:nvPr>
          </p:nvSpPr>
          <p:spPr>
            <a:xfrm>
              <a:off x="6867831" y="429294"/>
              <a:ext cx="85420" cy="113632"/>
            </a:xfrm>
            <a:custGeom>
              <a:avLst/>
              <a:gdLst/>
              <a:ahLst/>
              <a:cxnLst/>
              <a:rect l="0" t="0" r="0" b="0"/>
              <a:pathLst>
                <a:path w="85420" h="113632">
                  <a:moveTo>
                    <a:pt x="66369" y="46956"/>
                  </a:moveTo>
                  <a:lnTo>
                    <a:pt x="66369" y="46956"/>
                  </a:lnTo>
                  <a:lnTo>
                    <a:pt x="71425" y="46956"/>
                  </a:lnTo>
                  <a:lnTo>
                    <a:pt x="71856" y="45898"/>
                  </a:lnTo>
                  <a:lnTo>
                    <a:pt x="67767" y="36595"/>
                  </a:lnTo>
                  <a:lnTo>
                    <a:pt x="65932" y="29651"/>
                  </a:lnTo>
                  <a:lnTo>
                    <a:pt x="56130" y="10769"/>
                  </a:lnTo>
                  <a:lnTo>
                    <a:pt x="50177" y="4414"/>
                  </a:lnTo>
                  <a:lnTo>
                    <a:pt x="39633" y="0"/>
                  </a:lnTo>
                  <a:lnTo>
                    <a:pt x="11441" y="25905"/>
                  </a:lnTo>
                  <a:lnTo>
                    <a:pt x="4915" y="40775"/>
                  </a:lnTo>
                  <a:lnTo>
                    <a:pt x="382" y="84438"/>
                  </a:lnTo>
                  <a:lnTo>
                    <a:pt x="0" y="99245"/>
                  </a:lnTo>
                  <a:lnTo>
                    <a:pt x="2015" y="104041"/>
                  </a:lnTo>
                  <a:lnTo>
                    <a:pt x="5474" y="107237"/>
                  </a:lnTo>
                  <a:lnTo>
                    <a:pt x="9897" y="109369"/>
                  </a:lnTo>
                  <a:lnTo>
                    <a:pt x="13905" y="109731"/>
                  </a:lnTo>
                  <a:lnTo>
                    <a:pt x="21179" y="107312"/>
                  </a:lnTo>
                  <a:lnTo>
                    <a:pt x="31225" y="99999"/>
                  </a:lnTo>
                  <a:lnTo>
                    <a:pt x="49588" y="74955"/>
                  </a:lnTo>
                  <a:lnTo>
                    <a:pt x="55889" y="59123"/>
                  </a:lnTo>
                  <a:lnTo>
                    <a:pt x="57266" y="59301"/>
                  </a:lnTo>
                  <a:lnTo>
                    <a:pt x="61617" y="62320"/>
                  </a:lnTo>
                  <a:lnTo>
                    <a:pt x="64257" y="67190"/>
                  </a:lnTo>
                  <a:lnTo>
                    <a:pt x="64961" y="69970"/>
                  </a:lnTo>
                  <a:lnTo>
                    <a:pt x="85419" y="11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9"/>
            <p:cNvSpPr/>
            <p:nvPr>
              <p:custDataLst>
                <p:tags r:id="rId193"/>
              </p:custDataLst>
            </p:nvPr>
          </p:nvSpPr>
          <p:spPr>
            <a:xfrm>
              <a:off x="6744093" y="419100"/>
              <a:ext cx="104383" cy="71281"/>
            </a:xfrm>
            <a:custGeom>
              <a:avLst/>
              <a:gdLst/>
              <a:ahLst/>
              <a:cxnLst/>
              <a:rect l="0" t="0" r="0" b="0"/>
              <a:pathLst>
                <a:path w="104383" h="71281">
                  <a:moveTo>
                    <a:pt x="9132" y="57150"/>
                  </a:moveTo>
                  <a:lnTo>
                    <a:pt x="9132" y="57150"/>
                  </a:lnTo>
                  <a:lnTo>
                    <a:pt x="4076" y="62207"/>
                  </a:lnTo>
                  <a:lnTo>
                    <a:pt x="1594" y="67511"/>
                  </a:lnTo>
                  <a:lnTo>
                    <a:pt x="932" y="70407"/>
                  </a:lnTo>
                  <a:lnTo>
                    <a:pt x="490" y="71280"/>
                  </a:lnTo>
                  <a:lnTo>
                    <a:pt x="195" y="70803"/>
                  </a:lnTo>
                  <a:lnTo>
                    <a:pt x="0" y="69427"/>
                  </a:lnTo>
                  <a:lnTo>
                    <a:pt x="2604" y="65076"/>
                  </a:lnTo>
                  <a:lnTo>
                    <a:pt x="32103" y="37123"/>
                  </a:lnTo>
                  <a:lnTo>
                    <a:pt x="69778" y="13826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0"/>
            <p:cNvSpPr/>
            <p:nvPr>
              <p:custDataLst>
                <p:tags r:id="rId194"/>
              </p:custDataLst>
            </p:nvPr>
          </p:nvSpPr>
          <p:spPr>
            <a:xfrm>
              <a:off x="6697792" y="247650"/>
              <a:ext cx="169734" cy="114301"/>
            </a:xfrm>
            <a:custGeom>
              <a:avLst/>
              <a:gdLst/>
              <a:ahLst/>
              <a:cxnLst/>
              <a:rect l="0" t="0" r="0" b="0"/>
              <a:pathLst>
                <a:path w="169734" h="114301">
                  <a:moveTo>
                    <a:pt x="17333" y="114300"/>
                  </a:moveTo>
                  <a:lnTo>
                    <a:pt x="17333" y="114300"/>
                  </a:lnTo>
                  <a:lnTo>
                    <a:pt x="0" y="96966"/>
                  </a:lnTo>
                  <a:lnTo>
                    <a:pt x="3849" y="85646"/>
                  </a:lnTo>
                  <a:lnTo>
                    <a:pt x="16748" y="68886"/>
                  </a:lnTo>
                  <a:lnTo>
                    <a:pt x="60686" y="44923"/>
                  </a:lnTo>
                  <a:lnTo>
                    <a:pt x="101117" y="25297"/>
                  </a:lnTo>
                  <a:lnTo>
                    <a:pt x="137953" y="12954"/>
                  </a:lnTo>
                  <a:lnTo>
                    <a:pt x="151375" y="9991"/>
                  </a:lnTo>
                  <a:lnTo>
                    <a:pt x="16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1"/>
            <p:cNvSpPr/>
            <p:nvPr>
              <p:custDataLst>
                <p:tags r:id="rId195"/>
              </p:custDataLst>
            </p:nvPr>
          </p:nvSpPr>
          <p:spPr>
            <a:xfrm>
              <a:off x="6736116" y="314717"/>
              <a:ext cx="7585" cy="246720"/>
            </a:xfrm>
            <a:custGeom>
              <a:avLst/>
              <a:gdLst/>
              <a:ahLst/>
              <a:cxnLst/>
              <a:rect l="0" t="0" r="0" b="0"/>
              <a:pathLst>
                <a:path w="7585" h="246720">
                  <a:moveTo>
                    <a:pt x="7584" y="9133"/>
                  </a:moveTo>
                  <a:lnTo>
                    <a:pt x="7584" y="9133"/>
                  </a:lnTo>
                  <a:lnTo>
                    <a:pt x="7584" y="0"/>
                  </a:lnTo>
                  <a:lnTo>
                    <a:pt x="7584" y="40334"/>
                  </a:lnTo>
                  <a:lnTo>
                    <a:pt x="7584" y="79149"/>
                  </a:lnTo>
                  <a:lnTo>
                    <a:pt x="7584" y="126656"/>
                  </a:lnTo>
                  <a:lnTo>
                    <a:pt x="4762" y="172322"/>
                  </a:lnTo>
                  <a:lnTo>
                    <a:pt x="46" y="209532"/>
                  </a:lnTo>
                  <a:lnTo>
                    <a:pt x="0" y="231549"/>
                  </a:lnTo>
                  <a:lnTo>
                    <a:pt x="3508" y="244862"/>
                  </a:lnTo>
                  <a:lnTo>
                    <a:pt x="4867" y="246719"/>
                  </a:lnTo>
                  <a:lnTo>
                    <a:pt x="7584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2"/>
            <p:cNvSpPr/>
            <p:nvPr>
              <p:custDataLst>
                <p:tags r:id="rId196"/>
              </p:custDataLst>
            </p:nvPr>
          </p:nvSpPr>
          <p:spPr>
            <a:xfrm>
              <a:off x="6381750" y="504825"/>
              <a:ext cx="9526" cy="12257"/>
            </a:xfrm>
            <a:custGeom>
              <a:avLst/>
              <a:gdLst/>
              <a:ahLst/>
              <a:cxnLst/>
              <a:rect l="0" t="0" r="0" b="0"/>
              <a:pathLst>
                <a:path w="9526" h="12257">
                  <a:moveTo>
                    <a:pt x="0" y="0"/>
                  </a:moveTo>
                  <a:lnTo>
                    <a:pt x="0" y="0"/>
                  </a:lnTo>
                  <a:lnTo>
                    <a:pt x="0" y="12256"/>
                  </a:lnTo>
                  <a:lnTo>
                    <a:pt x="0" y="11345"/>
                  </a:lnTo>
                  <a:lnTo>
                    <a:pt x="1058" y="107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3"/>
            <p:cNvSpPr/>
            <p:nvPr>
              <p:custDataLst>
                <p:tags r:id="rId197"/>
              </p:custDataLst>
            </p:nvPr>
          </p:nvSpPr>
          <p:spPr>
            <a:xfrm>
              <a:off x="6381750" y="400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7"/>
          <p:cNvGrpSpPr/>
          <p:nvPr/>
        </p:nvGrpSpPr>
        <p:grpSpPr>
          <a:xfrm>
            <a:off x="7597099" y="229924"/>
            <a:ext cx="1411996" cy="454202"/>
            <a:chOff x="7597099" y="229924"/>
            <a:chExt cx="1411996" cy="454202"/>
          </a:xfrm>
        </p:grpSpPr>
        <p:sp>
          <p:nvSpPr>
            <p:cNvPr id="78" name="SMARTInkShape-224"/>
            <p:cNvSpPr/>
            <p:nvPr>
              <p:custDataLst>
                <p:tags r:id="rId175"/>
              </p:custDataLst>
            </p:nvPr>
          </p:nvSpPr>
          <p:spPr>
            <a:xfrm>
              <a:off x="8915400" y="396123"/>
              <a:ext cx="93695" cy="267690"/>
            </a:xfrm>
            <a:custGeom>
              <a:avLst/>
              <a:gdLst/>
              <a:ahLst/>
              <a:cxnLst/>
              <a:rect l="0" t="0" r="0" b="0"/>
              <a:pathLst>
                <a:path w="93695" h="267690">
                  <a:moveTo>
                    <a:pt x="66675" y="51552"/>
                  </a:moveTo>
                  <a:lnTo>
                    <a:pt x="66675" y="51552"/>
                  </a:lnTo>
                  <a:lnTo>
                    <a:pt x="76788" y="41439"/>
                  </a:lnTo>
                  <a:lnTo>
                    <a:pt x="81752" y="30830"/>
                  </a:lnTo>
                  <a:lnTo>
                    <a:pt x="85017" y="20117"/>
                  </a:lnTo>
                  <a:lnTo>
                    <a:pt x="92915" y="4616"/>
                  </a:lnTo>
                  <a:lnTo>
                    <a:pt x="93694" y="1212"/>
                  </a:lnTo>
                  <a:lnTo>
                    <a:pt x="92094" y="0"/>
                  </a:lnTo>
                  <a:lnTo>
                    <a:pt x="84676" y="1476"/>
                  </a:lnTo>
                  <a:lnTo>
                    <a:pt x="73654" y="8257"/>
                  </a:lnTo>
                  <a:lnTo>
                    <a:pt x="63687" y="16969"/>
                  </a:lnTo>
                  <a:lnTo>
                    <a:pt x="60055" y="25951"/>
                  </a:lnTo>
                  <a:lnTo>
                    <a:pt x="57724" y="38852"/>
                  </a:lnTo>
                  <a:lnTo>
                    <a:pt x="58591" y="39910"/>
                  </a:lnTo>
                  <a:lnTo>
                    <a:pt x="62377" y="41086"/>
                  </a:lnTo>
                  <a:lnTo>
                    <a:pt x="70408" y="35964"/>
                  </a:lnTo>
                  <a:lnTo>
                    <a:pt x="82700" y="25542"/>
                  </a:lnTo>
                  <a:lnTo>
                    <a:pt x="84380" y="21295"/>
                  </a:lnTo>
                  <a:lnTo>
                    <a:pt x="84829" y="18681"/>
                  </a:lnTo>
                  <a:lnTo>
                    <a:pt x="85127" y="19054"/>
                  </a:lnTo>
                  <a:lnTo>
                    <a:pt x="85647" y="40426"/>
                  </a:lnTo>
                  <a:lnTo>
                    <a:pt x="77078" y="87607"/>
                  </a:lnTo>
                  <a:lnTo>
                    <a:pt x="76374" y="127034"/>
                  </a:lnTo>
                  <a:lnTo>
                    <a:pt x="76234" y="170767"/>
                  </a:lnTo>
                  <a:lnTo>
                    <a:pt x="73382" y="207317"/>
                  </a:lnTo>
                  <a:lnTo>
                    <a:pt x="62943" y="242717"/>
                  </a:lnTo>
                  <a:lnTo>
                    <a:pt x="54080" y="255753"/>
                  </a:lnTo>
                  <a:lnTo>
                    <a:pt x="44144" y="264016"/>
                  </a:lnTo>
                  <a:lnTo>
                    <a:pt x="36200" y="267689"/>
                  </a:lnTo>
                  <a:lnTo>
                    <a:pt x="31542" y="266552"/>
                  </a:lnTo>
                  <a:lnTo>
                    <a:pt x="0" y="24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5"/>
            <p:cNvSpPr/>
            <p:nvPr>
              <p:custDataLst>
                <p:tags r:id="rId176"/>
              </p:custDataLst>
            </p:nvPr>
          </p:nvSpPr>
          <p:spPr>
            <a:xfrm>
              <a:off x="8877335" y="381000"/>
              <a:ext cx="57116" cy="101297"/>
            </a:xfrm>
            <a:custGeom>
              <a:avLst/>
              <a:gdLst/>
              <a:ahLst/>
              <a:cxnLst/>
              <a:rect l="0" t="0" r="0" b="0"/>
              <a:pathLst>
                <a:path w="57116" h="101297">
                  <a:moveTo>
                    <a:pt x="19015" y="0"/>
                  </a:moveTo>
                  <a:lnTo>
                    <a:pt x="19015" y="0"/>
                  </a:lnTo>
                  <a:lnTo>
                    <a:pt x="19015" y="5057"/>
                  </a:lnTo>
                  <a:lnTo>
                    <a:pt x="17957" y="6546"/>
                  </a:lnTo>
                  <a:lnTo>
                    <a:pt x="16193" y="7539"/>
                  </a:lnTo>
                  <a:lnTo>
                    <a:pt x="13958" y="8201"/>
                  </a:lnTo>
                  <a:lnTo>
                    <a:pt x="12469" y="10759"/>
                  </a:lnTo>
                  <a:lnTo>
                    <a:pt x="6842" y="50891"/>
                  </a:lnTo>
                  <a:lnTo>
                    <a:pt x="569" y="87162"/>
                  </a:lnTo>
                  <a:lnTo>
                    <a:pt x="84" y="101296"/>
                  </a:lnTo>
                  <a:lnTo>
                    <a:pt x="0" y="93631"/>
                  </a:lnTo>
                  <a:lnTo>
                    <a:pt x="16214" y="48207"/>
                  </a:lnTo>
                  <a:lnTo>
                    <a:pt x="24417" y="32746"/>
                  </a:lnTo>
                  <a:lnTo>
                    <a:pt x="26707" y="21256"/>
                  </a:lnTo>
                  <a:lnTo>
                    <a:pt x="29435" y="16287"/>
                  </a:lnTo>
                  <a:lnTo>
                    <a:pt x="38109" y="7944"/>
                  </a:lnTo>
                  <a:lnTo>
                    <a:pt x="41269" y="7413"/>
                  </a:lnTo>
                  <a:lnTo>
                    <a:pt x="43376" y="9175"/>
                  </a:lnTo>
                  <a:lnTo>
                    <a:pt x="53581" y="35075"/>
                  </a:lnTo>
                  <a:lnTo>
                    <a:pt x="5711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6"/>
            <p:cNvSpPr/>
            <p:nvPr>
              <p:custDataLst>
                <p:tags r:id="rId177"/>
              </p:custDataLst>
            </p:nvPr>
          </p:nvSpPr>
          <p:spPr>
            <a:xfrm>
              <a:off x="8858250" y="343685"/>
              <a:ext cx="9526" cy="18266"/>
            </a:xfrm>
            <a:custGeom>
              <a:avLst/>
              <a:gdLst/>
              <a:ahLst/>
              <a:cxnLst/>
              <a:rect l="0" t="0" r="0" b="0"/>
              <a:pathLst>
                <a:path w="9526" h="18266">
                  <a:moveTo>
                    <a:pt x="0" y="18265"/>
                  </a:moveTo>
                  <a:lnTo>
                    <a:pt x="0" y="18265"/>
                  </a:lnTo>
                  <a:lnTo>
                    <a:pt x="0" y="8152"/>
                  </a:lnTo>
                  <a:lnTo>
                    <a:pt x="1058" y="5173"/>
                  </a:lnTo>
                  <a:lnTo>
                    <a:pt x="2822" y="3187"/>
                  </a:lnTo>
                  <a:lnTo>
                    <a:pt x="8201" y="0"/>
                  </a:lnTo>
                  <a:lnTo>
                    <a:pt x="8644" y="796"/>
                  </a:lnTo>
                  <a:lnTo>
                    <a:pt x="9525" y="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7"/>
            <p:cNvSpPr/>
            <p:nvPr>
              <p:custDataLst>
                <p:tags r:id="rId178"/>
              </p:custDataLst>
            </p:nvPr>
          </p:nvSpPr>
          <p:spPr>
            <a:xfrm>
              <a:off x="8848725" y="404087"/>
              <a:ext cx="7586" cy="81689"/>
            </a:xfrm>
            <a:custGeom>
              <a:avLst/>
              <a:gdLst/>
              <a:ahLst/>
              <a:cxnLst/>
              <a:rect l="0" t="0" r="0" b="0"/>
              <a:pathLst>
                <a:path w="7586" h="8168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7540" y="12557"/>
                  </a:lnTo>
                  <a:lnTo>
                    <a:pt x="7585" y="26621"/>
                  </a:lnTo>
                  <a:lnTo>
                    <a:pt x="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8"/>
            <p:cNvSpPr/>
            <p:nvPr>
              <p:custDataLst>
                <p:tags r:id="rId179"/>
              </p:custDataLst>
            </p:nvPr>
          </p:nvSpPr>
          <p:spPr>
            <a:xfrm>
              <a:off x="8715375" y="390525"/>
              <a:ext cx="102391" cy="264831"/>
            </a:xfrm>
            <a:custGeom>
              <a:avLst/>
              <a:gdLst/>
              <a:ahLst/>
              <a:cxnLst/>
              <a:rect l="0" t="0" r="0" b="0"/>
              <a:pathLst>
                <a:path w="102391" h="26483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38981" y="41757"/>
                  </a:lnTo>
                  <a:lnTo>
                    <a:pt x="39419" y="59409"/>
                  </a:lnTo>
                  <a:lnTo>
                    <a:pt x="43273" y="68032"/>
                  </a:lnTo>
                  <a:lnTo>
                    <a:pt x="45782" y="69696"/>
                  </a:lnTo>
                  <a:lnTo>
                    <a:pt x="48513" y="69748"/>
                  </a:lnTo>
                  <a:lnTo>
                    <a:pt x="51391" y="68723"/>
                  </a:lnTo>
                  <a:lnTo>
                    <a:pt x="83158" y="40340"/>
                  </a:lnTo>
                  <a:lnTo>
                    <a:pt x="102390" y="13206"/>
                  </a:lnTo>
                  <a:lnTo>
                    <a:pt x="102126" y="13037"/>
                  </a:lnTo>
                  <a:lnTo>
                    <a:pt x="99012" y="15672"/>
                  </a:lnTo>
                  <a:lnTo>
                    <a:pt x="96922" y="23193"/>
                  </a:lnTo>
                  <a:lnTo>
                    <a:pt x="88924" y="65496"/>
                  </a:lnTo>
                  <a:lnTo>
                    <a:pt x="86358" y="110187"/>
                  </a:lnTo>
                  <a:lnTo>
                    <a:pt x="85912" y="151181"/>
                  </a:lnTo>
                  <a:lnTo>
                    <a:pt x="85780" y="190139"/>
                  </a:lnTo>
                  <a:lnTo>
                    <a:pt x="80680" y="236172"/>
                  </a:lnTo>
                  <a:lnTo>
                    <a:pt x="75368" y="247840"/>
                  </a:lnTo>
                  <a:lnTo>
                    <a:pt x="63336" y="260388"/>
                  </a:lnTo>
                  <a:lnTo>
                    <a:pt x="54255" y="263895"/>
                  </a:lnTo>
                  <a:lnTo>
                    <a:pt x="48871" y="264830"/>
                  </a:lnTo>
                  <a:lnTo>
                    <a:pt x="37242" y="263047"/>
                  </a:lnTo>
                  <a:lnTo>
                    <a:pt x="31179" y="261089"/>
                  </a:lnTo>
                  <a:lnTo>
                    <a:pt x="21618" y="25044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9"/>
            <p:cNvSpPr/>
            <p:nvPr>
              <p:custDataLst>
                <p:tags r:id="rId180"/>
              </p:custDataLst>
            </p:nvPr>
          </p:nvSpPr>
          <p:spPr>
            <a:xfrm>
              <a:off x="8705850" y="229924"/>
              <a:ext cx="18170" cy="265377"/>
            </a:xfrm>
            <a:custGeom>
              <a:avLst/>
              <a:gdLst/>
              <a:ahLst/>
              <a:cxnLst/>
              <a:rect l="0" t="0" r="0" b="0"/>
              <a:pathLst>
                <a:path w="18170" h="26537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6071" y="23867"/>
                  </a:lnTo>
                  <a:lnTo>
                    <a:pt x="18169" y="62702"/>
                  </a:lnTo>
                  <a:lnTo>
                    <a:pt x="17731" y="105606"/>
                  </a:lnTo>
                  <a:lnTo>
                    <a:pt x="11459" y="149620"/>
                  </a:lnTo>
                  <a:lnTo>
                    <a:pt x="9907" y="193945"/>
                  </a:lnTo>
                  <a:lnTo>
                    <a:pt x="2036" y="235338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0"/>
            <p:cNvSpPr/>
            <p:nvPr>
              <p:custDataLst>
                <p:tags r:id="rId181"/>
              </p:custDataLst>
            </p:nvPr>
          </p:nvSpPr>
          <p:spPr>
            <a:xfrm>
              <a:off x="8562975" y="342900"/>
              <a:ext cx="85726" cy="173290"/>
            </a:xfrm>
            <a:custGeom>
              <a:avLst/>
              <a:gdLst/>
              <a:ahLst/>
              <a:cxnLst/>
              <a:rect l="0" t="0" r="0" b="0"/>
              <a:pathLst>
                <a:path w="85726" h="173290">
                  <a:moveTo>
                    <a:pt x="0" y="66675"/>
                  </a:moveTo>
                  <a:lnTo>
                    <a:pt x="0" y="66675"/>
                  </a:lnTo>
                  <a:lnTo>
                    <a:pt x="0" y="57542"/>
                  </a:lnTo>
                  <a:lnTo>
                    <a:pt x="5056" y="62323"/>
                  </a:lnTo>
                  <a:lnTo>
                    <a:pt x="30997" y="98914"/>
                  </a:lnTo>
                  <a:lnTo>
                    <a:pt x="34943" y="111342"/>
                  </a:lnTo>
                  <a:lnTo>
                    <a:pt x="37684" y="155159"/>
                  </a:lnTo>
                  <a:lnTo>
                    <a:pt x="37823" y="160590"/>
                  </a:lnTo>
                  <a:lnTo>
                    <a:pt x="35154" y="169445"/>
                  </a:lnTo>
                  <a:lnTo>
                    <a:pt x="32962" y="173289"/>
                  </a:lnTo>
                  <a:lnTo>
                    <a:pt x="31500" y="172676"/>
                  </a:lnTo>
                  <a:lnTo>
                    <a:pt x="29152" y="151701"/>
                  </a:lnTo>
                  <a:lnTo>
                    <a:pt x="31569" y="127499"/>
                  </a:lnTo>
                  <a:lnTo>
                    <a:pt x="39357" y="83230"/>
                  </a:lnTo>
                  <a:lnTo>
                    <a:pt x="59445" y="37771"/>
                  </a:lnTo>
                  <a:lnTo>
                    <a:pt x="72851" y="1514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1"/>
            <p:cNvSpPr/>
            <p:nvPr>
              <p:custDataLst>
                <p:tags r:id="rId182"/>
              </p:custDataLst>
            </p:nvPr>
          </p:nvSpPr>
          <p:spPr>
            <a:xfrm>
              <a:off x="8347668" y="286101"/>
              <a:ext cx="196258" cy="251644"/>
            </a:xfrm>
            <a:custGeom>
              <a:avLst/>
              <a:gdLst/>
              <a:ahLst/>
              <a:cxnLst/>
              <a:rect l="0" t="0" r="0" b="0"/>
              <a:pathLst>
                <a:path w="196258" h="251644">
                  <a:moveTo>
                    <a:pt x="81957" y="171099"/>
                  </a:moveTo>
                  <a:lnTo>
                    <a:pt x="81957" y="171099"/>
                  </a:lnTo>
                  <a:lnTo>
                    <a:pt x="81957" y="144356"/>
                  </a:lnTo>
                  <a:lnTo>
                    <a:pt x="66787" y="138010"/>
                  </a:lnTo>
                  <a:lnTo>
                    <a:pt x="60203" y="138457"/>
                  </a:lnTo>
                  <a:lnTo>
                    <a:pt x="47242" y="144597"/>
                  </a:lnTo>
                  <a:lnTo>
                    <a:pt x="28044" y="159954"/>
                  </a:lnTo>
                  <a:lnTo>
                    <a:pt x="8950" y="188023"/>
                  </a:lnTo>
                  <a:lnTo>
                    <a:pt x="0" y="213037"/>
                  </a:lnTo>
                  <a:lnTo>
                    <a:pt x="3551" y="229955"/>
                  </a:lnTo>
                  <a:lnTo>
                    <a:pt x="7462" y="238911"/>
                  </a:lnTo>
                  <a:lnTo>
                    <a:pt x="12185" y="244882"/>
                  </a:lnTo>
                  <a:lnTo>
                    <a:pt x="23078" y="251517"/>
                  </a:lnTo>
                  <a:lnTo>
                    <a:pt x="34975" y="251643"/>
                  </a:lnTo>
                  <a:lnTo>
                    <a:pt x="41111" y="250195"/>
                  </a:lnTo>
                  <a:lnTo>
                    <a:pt x="53573" y="240119"/>
                  </a:lnTo>
                  <a:lnTo>
                    <a:pt x="73763" y="212837"/>
                  </a:lnTo>
                  <a:lnTo>
                    <a:pt x="87943" y="172915"/>
                  </a:lnTo>
                  <a:lnTo>
                    <a:pt x="99078" y="128770"/>
                  </a:lnTo>
                  <a:lnTo>
                    <a:pt x="111114" y="81995"/>
                  </a:lnTo>
                  <a:lnTo>
                    <a:pt x="117408" y="46273"/>
                  </a:lnTo>
                  <a:lnTo>
                    <a:pt x="119533" y="6389"/>
                  </a:lnTo>
                  <a:lnTo>
                    <a:pt x="118649" y="2026"/>
                  </a:lnTo>
                  <a:lnTo>
                    <a:pt x="117002" y="175"/>
                  </a:lnTo>
                  <a:lnTo>
                    <a:pt x="114845" y="0"/>
                  </a:lnTo>
                  <a:lnTo>
                    <a:pt x="109627" y="8272"/>
                  </a:lnTo>
                  <a:lnTo>
                    <a:pt x="91402" y="54734"/>
                  </a:lnTo>
                  <a:lnTo>
                    <a:pt x="86156" y="70698"/>
                  </a:lnTo>
                  <a:lnTo>
                    <a:pt x="82786" y="115440"/>
                  </a:lnTo>
                  <a:lnTo>
                    <a:pt x="82066" y="162437"/>
                  </a:lnTo>
                  <a:lnTo>
                    <a:pt x="83048" y="183114"/>
                  </a:lnTo>
                  <a:lnTo>
                    <a:pt x="87028" y="196195"/>
                  </a:lnTo>
                  <a:lnTo>
                    <a:pt x="95147" y="206241"/>
                  </a:lnTo>
                  <a:lnTo>
                    <a:pt x="100275" y="210402"/>
                  </a:lnTo>
                  <a:lnTo>
                    <a:pt x="105811" y="212118"/>
                  </a:lnTo>
                  <a:lnTo>
                    <a:pt x="117605" y="211202"/>
                  </a:lnTo>
                  <a:lnTo>
                    <a:pt x="129904" y="204445"/>
                  </a:lnTo>
                  <a:lnTo>
                    <a:pt x="148727" y="185918"/>
                  </a:lnTo>
                  <a:lnTo>
                    <a:pt x="159258" y="170277"/>
                  </a:lnTo>
                  <a:lnTo>
                    <a:pt x="174727" y="123612"/>
                  </a:lnTo>
                  <a:lnTo>
                    <a:pt x="175046" y="111894"/>
                  </a:lnTo>
                  <a:lnTo>
                    <a:pt x="171660" y="103158"/>
                  </a:lnTo>
                  <a:lnTo>
                    <a:pt x="169276" y="103580"/>
                  </a:lnTo>
                  <a:lnTo>
                    <a:pt x="149717" y="140453"/>
                  </a:lnTo>
                  <a:lnTo>
                    <a:pt x="142251" y="170485"/>
                  </a:lnTo>
                  <a:lnTo>
                    <a:pt x="140038" y="199492"/>
                  </a:lnTo>
                  <a:lnTo>
                    <a:pt x="145166" y="218643"/>
                  </a:lnTo>
                  <a:lnTo>
                    <a:pt x="153442" y="234563"/>
                  </a:lnTo>
                  <a:lnTo>
                    <a:pt x="160647" y="241639"/>
                  </a:lnTo>
                  <a:lnTo>
                    <a:pt x="170200" y="244783"/>
                  </a:lnTo>
                  <a:lnTo>
                    <a:pt x="175710" y="245622"/>
                  </a:lnTo>
                  <a:lnTo>
                    <a:pt x="180443" y="244064"/>
                  </a:lnTo>
                  <a:lnTo>
                    <a:pt x="196257" y="228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32"/>
            <p:cNvSpPr/>
            <p:nvPr>
              <p:custDataLst>
                <p:tags r:id="rId183"/>
              </p:custDataLst>
            </p:nvPr>
          </p:nvSpPr>
          <p:spPr>
            <a:xfrm>
              <a:off x="8210550" y="401951"/>
              <a:ext cx="81293" cy="150500"/>
            </a:xfrm>
            <a:custGeom>
              <a:avLst/>
              <a:gdLst/>
              <a:ahLst/>
              <a:cxnLst/>
              <a:rect l="0" t="0" r="0" b="0"/>
              <a:pathLst>
                <a:path w="81293" h="150500">
                  <a:moveTo>
                    <a:pt x="0" y="45724"/>
                  </a:moveTo>
                  <a:lnTo>
                    <a:pt x="0" y="45724"/>
                  </a:lnTo>
                  <a:lnTo>
                    <a:pt x="0" y="35611"/>
                  </a:lnTo>
                  <a:lnTo>
                    <a:pt x="2822" y="27824"/>
                  </a:lnTo>
                  <a:lnTo>
                    <a:pt x="5056" y="24265"/>
                  </a:lnTo>
                  <a:lnTo>
                    <a:pt x="30591" y="4516"/>
                  </a:lnTo>
                  <a:lnTo>
                    <a:pt x="40408" y="951"/>
                  </a:lnTo>
                  <a:lnTo>
                    <a:pt x="45988" y="0"/>
                  </a:lnTo>
                  <a:lnTo>
                    <a:pt x="55011" y="1766"/>
                  </a:lnTo>
                  <a:lnTo>
                    <a:pt x="58899" y="3719"/>
                  </a:lnTo>
                  <a:lnTo>
                    <a:pt x="66041" y="14355"/>
                  </a:lnTo>
                  <a:lnTo>
                    <a:pt x="71685" y="29666"/>
                  </a:lnTo>
                  <a:lnTo>
                    <a:pt x="78131" y="68187"/>
                  </a:lnTo>
                  <a:lnTo>
                    <a:pt x="81292" y="89574"/>
                  </a:lnTo>
                  <a:lnTo>
                    <a:pt x="76786" y="132956"/>
                  </a:lnTo>
                  <a:lnTo>
                    <a:pt x="76200" y="15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3"/>
            <p:cNvSpPr/>
            <p:nvPr>
              <p:custDataLst>
                <p:tags r:id="rId184"/>
              </p:custDataLst>
            </p:nvPr>
          </p:nvSpPr>
          <p:spPr>
            <a:xfrm>
              <a:off x="8201025" y="409575"/>
              <a:ext cx="66676" cy="153815"/>
            </a:xfrm>
            <a:custGeom>
              <a:avLst/>
              <a:gdLst/>
              <a:ahLst/>
              <a:cxnLst/>
              <a:rect l="0" t="0" r="0" b="0"/>
              <a:pathLst>
                <a:path w="66676" h="153815">
                  <a:moveTo>
                    <a:pt x="0" y="0"/>
                  </a:moveTo>
                  <a:lnTo>
                    <a:pt x="0" y="0"/>
                  </a:lnTo>
                  <a:lnTo>
                    <a:pt x="6545" y="15209"/>
                  </a:lnTo>
                  <a:lnTo>
                    <a:pt x="10758" y="33552"/>
                  </a:lnTo>
                  <a:lnTo>
                    <a:pt x="30169" y="77641"/>
                  </a:lnTo>
                  <a:lnTo>
                    <a:pt x="34575" y="91657"/>
                  </a:lnTo>
                  <a:lnTo>
                    <a:pt x="37636" y="137136"/>
                  </a:lnTo>
                  <a:lnTo>
                    <a:pt x="37962" y="152934"/>
                  </a:lnTo>
                  <a:lnTo>
                    <a:pt x="36950" y="153814"/>
                  </a:lnTo>
                  <a:lnTo>
                    <a:pt x="35216" y="152285"/>
                  </a:lnTo>
                  <a:lnTo>
                    <a:pt x="33003" y="149148"/>
                  </a:lnTo>
                  <a:lnTo>
                    <a:pt x="29887" y="134621"/>
                  </a:lnTo>
                  <a:lnTo>
                    <a:pt x="31570" y="91341"/>
                  </a:lnTo>
                  <a:lnTo>
                    <a:pt x="36810" y="53791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4"/>
            <p:cNvSpPr/>
            <p:nvPr>
              <p:custDataLst>
                <p:tags r:id="rId185"/>
              </p:custDataLst>
            </p:nvPr>
          </p:nvSpPr>
          <p:spPr>
            <a:xfrm>
              <a:off x="8039100" y="409691"/>
              <a:ext cx="123826" cy="130556"/>
            </a:xfrm>
            <a:custGeom>
              <a:avLst/>
              <a:gdLst/>
              <a:ahLst/>
              <a:cxnLst/>
              <a:rect l="0" t="0" r="0" b="0"/>
              <a:pathLst>
                <a:path w="123826" h="130556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1058" y="38930"/>
                  </a:lnTo>
                  <a:lnTo>
                    <a:pt x="8200" y="82728"/>
                  </a:lnTo>
                  <a:lnTo>
                    <a:pt x="10321" y="114477"/>
                  </a:lnTo>
                  <a:lnTo>
                    <a:pt x="14465" y="124192"/>
                  </a:lnTo>
                  <a:lnTo>
                    <a:pt x="17052" y="127206"/>
                  </a:lnTo>
                  <a:lnTo>
                    <a:pt x="22748" y="130555"/>
                  </a:lnTo>
                  <a:lnTo>
                    <a:pt x="25749" y="130390"/>
                  </a:lnTo>
                  <a:lnTo>
                    <a:pt x="31905" y="127384"/>
                  </a:lnTo>
                  <a:lnTo>
                    <a:pt x="46378" y="109628"/>
                  </a:lnTo>
                  <a:lnTo>
                    <a:pt x="62626" y="69696"/>
                  </a:lnTo>
                  <a:lnTo>
                    <a:pt x="75609" y="31144"/>
                  </a:lnTo>
                  <a:lnTo>
                    <a:pt x="75805" y="31308"/>
                  </a:lnTo>
                  <a:lnTo>
                    <a:pt x="76025" y="34311"/>
                  </a:lnTo>
                  <a:lnTo>
                    <a:pt x="78945" y="39174"/>
                  </a:lnTo>
                  <a:lnTo>
                    <a:pt x="104847" y="83065"/>
                  </a:lnTo>
                  <a:lnTo>
                    <a:pt x="111157" y="89770"/>
                  </a:lnTo>
                  <a:lnTo>
                    <a:pt x="12382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5"/>
            <p:cNvSpPr/>
            <p:nvPr>
              <p:custDataLst>
                <p:tags r:id="rId186"/>
              </p:custDataLst>
            </p:nvPr>
          </p:nvSpPr>
          <p:spPr>
            <a:xfrm>
              <a:off x="7597099" y="262754"/>
              <a:ext cx="203877" cy="421372"/>
            </a:xfrm>
            <a:custGeom>
              <a:avLst/>
              <a:gdLst/>
              <a:ahLst/>
              <a:cxnLst/>
              <a:rect l="0" t="0" r="0" b="0"/>
              <a:pathLst>
                <a:path w="203877" h="421372">
                  <a:moveTo>
                    <a:pt x="32426" y="203971"/>
                  </a:moveTo>
                  <a:lnTo>
                    <a:pt x="32426" y="203971"/>
                  </a:lnTo>
                  <a:lnTo>
                    <a:pt x="32426" y="198914"/>
                  </a:lnTo>
                  <a:lnTo>
                    <a:pt x="35248" y="193610"/>
                  </a:lnTo>
                  <a:lnTo>
                    <a:pt x="37482" y="190714"/>
                  </a:lnTo>
                  <a:lnTo>
                    <a:pt x="39964" y="181851"/>
                  </a:lnTo>
                  <a:lnTo>
                    <a:pt x="41835" y="161750"/>
                  </a:lnTo>
                  <a:lnTo>
                    <a:pt x="39757" y="161007"/>
                  </a:lnTo>
                  <a:lnTo>
                    <a:pt x="31804" y="163004"/>
                  </a:lnTo>
                  <a:lnTo>
                    <a:pt x="24035" y="170241"/>
                  </a:lnTo>
                  <a:lnTo>
                    <a:pt x="7176" y="199255"/>
                  </a:lnTo>
                  <a:lnTo>
                    <a:pt x="742" y="215633"/>
                  </a:lnTo>
                  <a:lnTo>
                    <a:pt x="0" y="233496"/>
                  </a:lnTo>
                  <a:lnTo>
                    <a:pt x="3198" y="248843"/>
                  </a:lnTo>
                  <a:lnTo>
                    <a:pt x="5532" y="252936"/>
                  </a:lnTo>
                  <a:lnTo>
                    <a:pt x="8146" y="255664"/>
                  </a:lnTo>
                  <a:lnTo>
                    <a:pt x="13064" y="255366"/>
                  </a:lnTo>
                  <a:lnTo>
                    <a:pt x="33039" y="245893"/>
                  </a:lnTo>
                  <a:lnTo>
                    <a:pt x="58952" y="224400"/>
                  </a:lnTo>
                  <a:lnTo>
                    <a:pt x="65382" y="215520"/>
                  </a:lnTo>
                  <a:lnTo>
                    <a:pt x="68240" y="206987"/>
                  </a:lnTo>
                  <a:lnTo>
                    <a:pt x="70393" y="162854"/>
                  </a:lnTo>
                  <a:lnTo>
                    <a:pt x="67665" y="136402"/>
                  </a:lnTo>
                  <a:lnTo>
                    <a:pt x="56391" y="97158"/>
                  </a:lnTo>
                  <a:lnTo>
                    <a:pt x="58247" y="83826"/>
                  </a:lnTo>
                  <a:lnTo>
                    <a:pt x="65242" y="69477"/>
                  </a:lnTo>
                  <a:lnTo>
                    <a:pt x="106968" y="24735"/>
                  </a:lnTo>
                  <a:lnTo>
                    <a:pt x="138627" y="1202"/>
                  </a:lnTo>
                  <a:lnTo>
                    <a:pt x="142385" y="0"/>
                  </a:lnTo>
                  <a:lnTo>
                    <a:pt x="145949" y="257"/>
                  </a:lnTo>
                  <a:lnTo>
                    <a:pt x="149382" y="1487"/>
                  </a:lnTo>
                  <a:lnTo>
                    <a:pt x="150614" y="3365"/>
                  </a:lnTo>
                  <a:lnTo>
                    <a:pt x="150376" y="5675"/>
                  </a:lnTo>
                  <a:lnTo>
                    <a:pt x="139602" y="42862"/>
                  </a:lnTo>
                  <a:lnTo>
                    <a:pt x="130621" y="79212"/>
                  </a:lnTo>
                  <a:lnTo>
                    <a:pt x="121258" y="119851"/>
                  </a:lnTo>
                  <a:lnTo>
                    <a:pt x="108613" y="165443"/>
                  </a:lnTo>
                  <a:lnTo>
                    <a:pt x="99097" y="207725"/>
                  </a:lnTo>
                  <a:lnTo>
                    <a:pt x="89575" y="246005"/>
                  </a:lnTo>
                  <a:lnTo>
                    <a:pt x="84284" y="276628"/>
                  </a:lnTo>
                  <a:lnTo>
                    <a:pt x="81932" y="311405"/>
                  </a:lnTo>
                  <a:lnTo>
                    <a:pt x="86968" y="356112"/>
                  </a:lnTo>
                  <a:lnTo>
                    <a:pt x="90920" y="384869"/>
                  </a:lnTo>
                  <a:lnTo>
                    <a:pt x="105877" y="417391"/>
                  </a:lnTo>
                  <a:lnTo>
                    <a:pt x="107852" y="419276"/>
                  </a:lnTo>
                  <a:lnTo>
                    <a:pt x="112868" y="421371"/>
                  </a:lnTo>
                  <a:lnTo>
                    <a:pt x="115687" y="419812"/>
                  </a:lnTo>
                  <a:lnTo>
                    <a:pt x="121641" y="412437"/>
                  </a:lnTo>
                  <a:lnTo>
                    <a:pt x="133030" y="383909"/>
                  </a:lnTo>
                  <a:lnTo>
                    <a:pt x="141708" y="345246"/>
                  </a:lnTo>
                  <a:lnTo>
                    <a:pt x="141674" y="327085"/>
                  </a:lnTo>
                  <a:lnTo>
                    <a:pt x="137462" y="282538"/>
                  </a:lnTo>
                  <a:lnTo>
                    <a:pt x="137279" y="274169"/>
                  </a:lnTo>
                  <a:lnTo>
                    <a:pt x="140057" y="269390"/>
                  </a:lnTo>
                  <a:lnTo>
                    <a:pt x="145879" y="263738"/>
                  </a:lnTo>
                  <a:lnTo>
                    <a:pt x="203876" y="232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8"/>
          <p:cNvGrpSpPr/>
          <p:nvPr/>
        </p:nvGrpSpPr>
        <p:grpSpPr>
          <a:xfrm>
            <a:off x="9293917" y="189446"/>
            <a:ext cx="646314" cy="320622"/>
            <a:chOff x="9293917" y="189446"/>
            <a:chExt cx="646314" cy="320622"/>
          </a:xfrm>
        </p:grpSpPr>
        <p:sp>
          <p:nvSpPr>
            <p:cNvPr id="91" name="SMARTInkShape-236"/>
            <p:cNvSpPr/>
            <p:nvPr>
              <p:custDataLst>
                <p:tags r:id="rId168"/>
              </p:custDataLst>
            </p:nvPr>
          </p:nvSpPr>
          <p:spPr>
            <a:xfrm>
              <a:off x="9840516" y="372915"/>
              <a:ext cx="99715" cy="101831"/>
            </a:xfrm>
            <a:custGeom>
              <a:avLst/>
              <a:gdLst/>
              <a:ahLst/>
              <a:cxnLst/>
              <a:rect l="0" t="0" r="0" b="0"/>
              <a:pathLst>
                <a:path w="99715" h="101831">
                  <a:moveTo>
                    <a:pt x="84534" y="17610"/>
                  </a:moveTo>
                  <a:lnTo>
                    <a:pt x="84534" y="17610"/>
                  </a:lnTo>
                  <a:lnTo>
                    <a:pt x="84534" y="12553"/>
                  </a:lnTo>
                  <a:lnTo>
                    <a:pt x="83476" y="11064"/>
                  </a:lnTo>
                  <a:lnTo>
                    <a:pt x="81710" y="10071"/>
                  </a:lnTo>
                  <a:lnTo>
                    <a:pt x="53943" y="0"/>
                  </a:lnTo>
                  <a:lnTo>
                    <a:pt x="33489" y="9100"/>
                  </a:lnTo>
                  <a:lnTo>
                    <a:pt x="12377" y="25201"/>
                  </a:lnTo>
                  <a:lnTo>
                    <a:pt x="4840" y="37212"/>
                  </a:lnTo>
                  <a:lnTo>
                    <a:pt x="0" y="62169"/>
                  </a:lnTo>
                  <a:lnTo>
                    <a:pt x="4982" y="77631"/>
                  </a:lnTo>
                  <a:lnTo>
                    <a:pt x="9274" y="86199"/>
                  </a:lnTo>
                  <a:lnTo>
                    <a:pt x="14252" y="91911"/>
                  </a:lnTo>
                  <a:lnTo>
                    <a:pt x="25428" y="98258"/>
                  </a:lnTo>
                  <a:lnTo>
                    <a:pt x="48676" y="101830"/>
                  </a:lnTo>
                  <a:lnTo>
                    <a:pt x="63659" y="97022"/>
                  </a:lnTo>
                  <a:lnTo>
                    <a:pt x="90524" y="76688"/>
                  </a:lnTo>
                  <a:lnTo>
                    <a:pt x="97779" y="67503"/>
                  </a:lnTo>
                  <a:lnTo>
                    <a:pt x="99714" y="63572"/>
                  </a:lnTo>
                  <a:lnTo>
                    <a:pt x="99042" y="50738"/>
                  </a:lnTo>
                  <a:lnTo>
                    <a:pt x="97381" y="42870"/>
                  </a:lnTo>
                  <a:lnTo>
                    <a:pt x="89891" y="31306"/>
                  </a:lnTo>
                  <a:lnTo>
                    <a:pt x="84931" y="26741"/>
                  </a:lnTo>
                  <a:lnTo>
                    <a:pt x="73774" y="21668"/>
                  </a:lnTo>
                  <a:lnTo>
                    <a:pt x="55959" y="1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7"/>
            <p:cNvSpPr/>
            <p:nvPr>
              <p:custDataLst>
                <p:tags r:id="rId169"/>
              </p:custDataLst>
            </p:nvPr>
          </p:nvSpPr>
          <p:spPr>
            <a:xfrm>
              <a:off x="9630792" y="324287"/>
              <a:ext cx="189484" cy="150936"/>
            </a:xfrm>
            <a:custGeom>
              <a:avLst/>
              <a:gdLst/>
              <a:ahLst/>
              <a:cxnLst/>
              <a:rect l="0" t="0" r="0" b="0"/>
              <a:pathLst>
                <a:path w="189484" h="150936">
                  <a:moveTo>
                    <a:pt x="37083" y="28138"/>
                  </a:moveTo>
                  <a:lnTo>
                    <a:pt x="37083" y="28138"/>
                  </a:lnTo>
                  <a:lnTo>
                    <a:pt x="2416" y="10804"/>
                  </a:lnTo>
                  <a:lnTo>
                    <a:pt x="1271" y="9174"/>
                  </a:lnTo>
                  <a:lnTo>
                    <a:pt x="0" y="4540"/>
                  </a:lnTo>
                  <a:lnTo>
                    <a:pt x="1777" y="2881"/>
                  </a:lnTo>
                  <a:lnTo>
                    <a:pt x="9398" y="1038"/>
                  </a:lnTo>
                  <a:lnTo>
                    <a:pt x="25587" y="0"/>
                  </a:lnTo>
                  <a:lnTo>
                    <a:pt x="66653" y="17521"/>
                  </a:lnTo>
                  <a:lnTo>
                    <a:pt x="93842" y="31097"/>
                  </a:lnTo>
                  <a:lnTo>
                    <a:pt x="105876" y="40774"/>
                  </a:lnTo>
                  <a:lnTo>
                    <a:pt x="118365" y="73163"/>
                  </a:lnTo>
                  <a:lnTo>
                    <a:pt x="127905" y="113469"/>
                  </a:lnTo>
                  <a:lnTo>
                    <a:pt x="122337" y="144159"/>
                  </a:lnTo>
                  <a:lnTo>
                    <a:pt x="120377" y="146760"/>
                  </a:lnTo>
                  <a:lnTo>
                    <a:pt x="114684" y="150935"/>
                  </a:lnTo>
                  <a:lnTo>
                    <a:pt x="126663" y="103899"/>
                  </a:lnTo>
                  <a:lnTo>
                    <a:pt x="135710" y="80690"/>
                  </a:lnTo>
                  <a:lnTo>
                    <a:pt x="180516" y="36707"/>
                  </a:lnTo>
                  <a:lnTo>
                    <a:pt x="189483" y="2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8"/>
            <p:cNvSpPr/>
            <p:nvPr>
              <p:custDataLst>
                <p:tags r:id="rId170"/>
              </p:custDataLst>
            </p:nvPr>
          </p:nvSpPr>
          <p:spPr>
            <a:xfrm>
              <a:off x="9687368" y="190500"/>
              <a:ext cx="42715" cy="296754"/>
            </a:xfrm>
            <a:custGeom>
              <a:avLst/>
              <a:gdLst/>
              <a:ahLst/>
              <a:cxnLst/>
              <a:rect l="0" t="0" r="0" b="0"/>
              <a:pathLst>
                <a:path w="42715" h="296754">
                  <a:moveTo>
                    <a:pt x="37657" y="0"/>
                  </a:moveTo>
                  <a:lnTo>
                    <a:pt x="37657" y="0"/>
                  </a:lnTo>
                  <a:lnTo>
                    <a:pt x="42714" y="5056"/>
                  </a:lnTo>
                  <a:lnTo>
                    <a:pt x="42087" y="8663"/>
                  </a:lnTo>
                  <a:lnTo>
                    <a:pt x="28693" y="38126"/>
                  </a:lnTo>
                  <a:lnTo>
                    <a:pt x="18774" y="76208"/>
                  </a:lnTo>
                  <a:lnTo>
                    <a:pt x="11953" y="117124"/>
                  </a:lnTo>
                  <a:lnTo>
                    <a:pt x="7110" y="162762"/>
                  </a:lnTo>
                  <a:lnTo>
                    <a:pt x="1795" y="201331"/>
                  </a:lnTo>
                  <a:lnTo>
                    <a:pt x="0" y="243440"/>
                  </a:lnTo>
                  <a:lnTo>
                    <a:pt x="703" y="282802"/>
                  </a:lnTo>
                  <a:lnTo>
                    <a:pt x="4652" y="294317"/>
                  </a:lnTo>
                  <a:lnTo>
                    <a:pt x="7188" y="296753"/>
                  </a:lnTo>
                  <a:lnTo>
                    <a:pt x="1860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9"/>
            <p:cNvSpPr/>
            <p:nvPr>
              <p:custDataLst>
                <p:tags r:id="rId171"/>
              </p:custDataLst>
            </p:nvPr>
          </p:nvSpPr>
          <p:spPr>
            <a:xfrm>
              <a:off x="9526604" y="294239"/>
              <a:ext cx="84122" cy="190306"/>
            </a:xfrm>
            <a:custGeom>
              <a:avLst/>
              <a:gdLst/>
              <a:ahLst/>
              <a:cxnLst/>
              <a:rect l="0" t="0" r="0" b="0"/>
              <a:pathLst>
                <a:path w="84122" h="190306">
                  <a:moveTo>
                    <a:pt x="84121" y="29611"/>
                  </a:moveTo>
                  <a:lnTo>
                    <a:pt x="84121" y="29611"/>
                  </a:lnTo>
                  <a:lnTo>
                    <a:pt x="70937" y="8889"/>
                  </a:lnTo>
                  <a:lnTo>
                    <a:pt x="65807" y="3096"/>
                  </a:lnTo>
                  <a:lnTo>
                    <a:pt x="59212" y="293"/>
                  </a:lnTo>
                  <a:lnTo>
                    <a:pt x="43417" y="0"/>
                  </a:lnTo>
                  <a:lnTo>
                    <a:pt x="16675" y="5786"/>
                  </a:lnTo>
                  <a:lnTo>
                    <a:pt x="10581" y="9494"/>
                  </a:lnTo>
                  <a:lnTo>
                    <a:pt x="6520" y="14083"/>
                  </a:lnTo>
                  <a:lnTo>
                    <a:pt x="803" y="27832"/>
                  </a:lnTo>
                  <a:lnTo>
                    <a:pt x="0" y="31600"/>
                  </a:lnTo>
                  <a:lnTo>
                    <a:pt x="4753" y="44253"/>
                  </a:lnTo>
                  <a:lnTo>
                    <a:pt x="29516" y="86374"/>
                  </a:lnTo>
                  <a:lnTo>
                    <a:pt x="63370" y="131188"/>
                  </a:lnTo>
                  <a:lnTo>
                    <a:pt x="69606" y="146723"/>
                  </a:lnTo>
                  <a:lnTo>
                    <a:pt x="71269" y="155311"/>
                  </a:lnTo>
                  <a:lnTo>
                    <a:pt x="70261" y="163153"/>
                  </a:lnTo>
                  <a:lnTo>
                    <a:pt x="57902" y="187380"/>
                  </a:lnTo>
                  <a:lnTo>
                    <a:pt x="56058" y="188765"/>
                  </a:lnTo>
                  <a:lnTo>
                    <a:pt x="51189" y="190305"/>
                  </a:lnTo>
                  <a:lnTo>
                    <a:pt x="42673" y="185344"/>
                  </a:lnTo>
                  <a:lnTo>
                    <a:pt x="26971" y="172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0"/>
            <p:cNvSpPr/>
            <p:nvPr>
              <p:custDataLst>
                <p:tags r:id="rId172"/>
              </p:custDataLst>
            </p:nvPr>
          </p:nvSpPr>
          <p:spPr>
            <a:xfrm>
              <a:off x="9467850" y="2762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4233"/>
                  </a:lnTo>
                  <a:lnTo>
                    <a:pt x="0" y="4217"/>
                  </a:lnTo>
                  <a:lnTo>
                    <a:pt x="1058" y="2811"/>
                  </a:lnTo>
                  <a:lnTo>
                    <a:pt x="5057" y="12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1"/>
            <p:cNvSpPr/>
            <p:nvPr>
              <p:custDataLst>
                <p:tags r:id="rId173"/>
              </p:custDataLst>
            </p:nvPr>
          </p:nvSpPr>
          <p:spPr>
            <a:xfrm>
              <a:off x="9458325" y="3810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654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2"/>
            <p:cNvSpPr/>
            <p:nvPr>
              <p:custDataLst>
                <p:tags r:id="rId174"/>
              </p:custDataLst>
            </p:nvPr>
          </p:nvSpPr>
          <p:spPr>
            <a:xfrm>
              <a:off x="9293917" y="189446"/>
              <a:ext cx="135567" cy="320622"/>
            </a:xfrm>
            <a:custGeom>
              <a:avLst/>
              <a:gdLst/>
              <a:ahLst/>
              <a:cxnLst/>
              <a:rect l="0" t="0" r="0" b="0"/>
              <a:pathLst>
                <a:path w="135567" h="320622">
                  <a:moveTo>
                    <a:pt x="88208" y="258229"/>
                  </a:moveTo>
                  <a:lnTo>
                    <a:pt x="88208" y="258229"/>
                  </a:lnTo>
                  <a:lnTo>
                    <a:pt x="93265" y="253172"/>
                  </a:lnTo>
                  <a:lnTo>
                    <a:pt x="95748" y="247868"/>
                  </a:lnTo>
                  <a:lnTo>
                    <a:pt x="96409" y="244972"/>
                  </a:lnTo>
                  <a:lnTo>
                    <a:pt x="89416" y="223286"/>
                  </a:lnTo>
                  <a:lnTo>
                    <a:pt x="78453" y="216008"/>
                  </a:lnTo>
                  <a:lnTo>
                    <a:pt x="64823" y="215828"/>
                  </a:lnTo>
                  <a:lnTo>
                    <a:pt x="56742" y="217262"/>
                  </a:lnTo>
                  <a:lnTo>
                    <a:pt x="30201" y="234449"/>
                  </a:lnTo>
                  <a:lnTo>
                    <a:pt x="12342" y="259650"/>
                  </a:lnTo>
                  <a:lnTo>
                    <a:pt x="347" y="287225"/>
                  </a:lnTo>
                  <a:lnTo>
                    <a:pt x="0" y="295551"/>
                  </a:lnTo>
                  <a:lnTo>
                    <a:pt x="5260" y="310447"/>
                  </a:lnTo>
                  <a:lnTo>
                    <a:pt x="9627" y="315266"/>
                  </a:lnTo>
                  <a:lnTo>
                    <a:pt x="20122" y="320621"/>
                  </a:lnTo>
                  <a:lnTo>
                    <a:pt x="34664" y="317356"/>
                  </a:lnTo>
                  <a:lnTo>
                    <a:pt x="42987" y="313522"/>
                  </a:lnTo>
                  <a:lnTo>
                    <a:pt x="69869" y="287900"/>
                  </a:lnTo>
                  <a:lnTo>
                    <a:pt x="93247" y="253350"/>
                  </a:lnTo>
                  <a:lnTo>
                    <a:pt x="109928" y="215744"/>
                  </a:lnTo>
                  <a:lnTo>
                    <a:pt x="125582" y="173519"/>
                  </a:lnTo>
                  <a:lnTo>
                    <a:pt x="132795" y="144230"/>
                  </a:lnTo>
                  <a:lnTo>
                    <a:pt x="134933" y="106976"/>
                  </a:lnTo>
                  <a:lnTo>
                    <a:pt x="135566" y="61366"/>
                  </a:lnTo>
                  <a:lnTo>
                    <a:pt x="132932" y="26685"/>
                  </a:lnTo>
                  <a:lnTo>
                    <a:pt x="130724" y="18142"/>
                  </a:lnTo>
                  <a:lnTo>
                    <a:pt x="122625" y="5826"/>
                  </a:lnTo>
                  <a:lnTo>
                    <a:pt x="117503" y="1061"/>
                  </a:lnTo>
                  <a:lnTo>
                    <a:pt x="113029" y="0"/>
                  </a:lnTo>
                  <a:lnTo>
                    <a:pt x="108989" y="1410"/>
                  </a:lnTo>
                  <a:lnTo>
                    <a:pt x="105237" y="4466"/>
                  </a:lnTo>
                  <a:lnTo>
                    <a:pt x="94901" y="23937"/>
                  </a:lnTo>
                  <a:lnTo>
                    <a:pt x="89530" y="61078"/>
                  </a:lnTo>
                  <a:lnTo>
                    <a:pt x="88599" y="102212"/>
                  </a:lnTo>
                  <a:lnTo>
                    <a:pt x="88323" y="144739"/>
                  </a:lnTo>
                  <a:lnTo>
                    <a:pt x="91054" y="185325"/>
                  </a:lnTo>
                  <a:lnTo>
                    <a:pt x="96413" y="228424"/>
                  </a:lnTo>
                  <a:lnTo>
                    <a:pt x="102399" y="257864"/>
                  </a:lnTo>
                  <a:lnTo>
                    <a:pt x="107921" y="268650"/>
                  </a:lnTo>
                  <a:lnTo>
                    <a:pt x="112843" y="274502"/>
                  </a:lnTo>
                  <a:lnTo>
                    <a:pt x="116783" y="28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9"/>
          <p:cNvGrpSpPr/>
          <p:nvPr/>
        </p:nvGrpSpPr>
        <p:grpSpPr>
          <a:xfrm>
            <a:off x="10383573" y="315458"/>
            <a:ext cx="152734" cy="204171"/>
            <a:chOff x="10383573" y="315458"/>
            <a:chExt cx="152734" cy="204171"/>
          </a:xfrm>
        </p:grpSpPr>
        <p:sp>
          <p:nvSpPr>
            <p:cNvPr id="99" name="SMARTInkShape-243"/>
            <p:cNvSpPr/>
            <p:nvPr>
              <p:custDataLst>
                <p:tags r:id="rId165"/>
              </p:custDataLst>
            </p:nvPr>
          </p:nvSpPr>
          <p:spPr>
            <a:xfrm>
              <a:off x="10448925" y="333884"/>
              <a:ext cx="87382" cy="185745"/>
            </a:xfrm>
            <a:custGeom>
              <a:avLst/>
              <a:gdLst/>
              <a:ahLst/>
              <a:cxnLst/>
              <a:rect l="0" t="0" r="0" b="0"/>
              <a:pathLst>
                <a:path w="87382" h="185745">
                  <a:moveTo>
                    <a:pt x="57150" y="18541"/>
                  </a:moveTo>
                  <a:lnTo>
                    <a:pt x="57150" y="18541"/>
                  </a:lnTo>
                  <a:lnTo>
                    <a:pt x="48487" y="10937"/>
                  </a:lnTo>
                  <a:lnTo>
                    <a:pt x="34358" y="3353"/>
                  </a:lnTo>
                  <a:lnTo>
                    <a:pt x="21940" y="635"/>
                  </a:lnTo>
                  <a:lnTo>
                    <a:pt x="11161" y="0"/>
                  </a:lnTo>
                  <a:lnTo>
                    <a:pt x="7441" y="1947"/>
                  </a:lnTo>
                  <a:lnTo>
                    <a:pt x="4961" y="5361"/>
                  </a:lnTo>
                  <a:lnTo>
                    <a:pt x="3308" y="9755"/>
                  </a:lnTo>
                  <a:lnTo>
                    <a:pt x="6037" y="31107"/>
                  </a:lnTo>
                  <a:lnTo>
                    <a:pt x="13619" y="42823"/>
                  </a:lnTo>
                  <a:lnTo>
                    <a:pt x="54214" y="87404"/>
                  </a:lnTo>
                  <a:lnTo>
                    <a:pt x="83895" y="126156"/>
                  </a:lnTo>
                  <a:lnTo>
                    <a:pt x="87381" y="143628"/>
                  </a:lnTo>
                  <a:lnTo>
                    <a:pt x="86829" y="152732"/>
                  </a:lnTo>
                  <a:lnTo>
                    <a:pt x="77748" y="168493"/>
                  </a:lnTo>
                  <a:lnTo>
                    <a:pt x="70882" y="175659"/>
                  </a:lnTo>
                  <a:lnTo>
                    <a:pt x="54787" y="183621"/>
                  </a:lnTo>
                  <a:lnTo>
                    <a:pt x="46050" y="185744"/>
                  </a:lnTo>
                  <a:lnTo>
                    <a:pt x="38107" y="185043"/>
                  </a:lnTo>
                  <a:lnTo>
                    <a:pt x="23639" y="178620"/>
                  </a:lnTo>
                  <a:lnTo>
                    <a:pt x="0" y="16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4"/>
            <p:cNvSpPr/>
            <p:nvPr>
              <p:custDataLst>
                <p:tags r:id="rId166"/>
              </p:custDataLst>
            </p:nvPr>
          </p:nvSpPr>
          <p:spPr>
            <a:xfrm>
              <a:off x="10383573" y="315458"/>
              <a:ext cx="17728" cy="46493"/>
            </a:xfrm>
            <a:custGeom>
              <a:avLst/>
              <a:gdLst/>
              <a:ahLst/>
              <a:cxnLst/>
              <a:rect l="0" t="0" r="0" b="0"/>
              <a:pathLst>
                <a:path w="17728" h="46493">
                  <a:moveTo>
                    <a:pt x="8202" y="46492"/>
                  </a:moveTo>
                  <a:lnTo>
                    <a:pt x="8202" y="46492"/>
                  </a:lnTo>
                  <a:lnTo>
                    <a:pt x="7144" y="24737"/>
                  </a:lnTo>
                  <a:lnTo>
                    <a:pt x="0" y="2692"/>
                  </a:lnTo>
                  <a:lnTo>
                    <a:pt x="618" y="1417"/>
                  </a:lnTo>
                  <a:lnTo>
                    <a:pt x="2088" y="567"/>
                  </a:lnTo>
                  <a:lnTo>
                    <a:pt x="4126" y="0"/>
                  </a:lnTo>
                  <a:lnTo>
                    <a:pt x="6543" y="681"/>
                  </a:lnTo>
                  <a:lnTo>
                    <a:pt x="17727" y="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5"/>
            <p:cNvSpPr/>
            <p:nvPr>
              <p:custDataLst>
                <p:tags r:id="rId167"/>
              </p:custDataLst>
            </p:nvPr>
          </p:nvSpPr>
          <p:spPr>
            <a:xfrm>
              <a:off x="10391775" y="4191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30397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0"/>
          <p:cNvGrpSpPr/>
          <p:nvPr/>
        </p:nvGrpSpPr>
        <p:grpSpPr>
          <a:xfrm>
            <a:off x="10855548" y="268370"/>
            <a:ext cx="640543" cy="375287"/>
            <a:chOff x="10855548" y="268370"/>
            <a:chExt cx="640543" cy="375287"/>
          </a:xfrm>
        </p:grpSpPr>
        <p:sp>
          <p:nvSpPr>
            <p:cNvPr id="103" name="SMARTInkShape-246"/>
            <p:cNvSpPr/>
            <p:nvPr>
              <p:custDataLst>
                <p:tags r:id="rId158"/>
              </p:custDataLst>
            </p:nvPr>
          </p:nvSpPr>
          <p:spPr>
            <a:xfrm>
              <a:off x="10969731" y="619125"/>
              <a:ext cx="393595" cy="24532"/>
            </a:xfrm>
            <a:custGeom>
              <a:avLst/>
              <a:gdLst/>
              <a:ahLst/>
              <a:cxnLst/>
              <a:rect l="0" t="0" r="0" b="0"/>
              <a:pathLst>
                <a:path w="393595" h="24532">
                  <a:moveTo>
                    <a:pt x="69744" y="0"/>
                  </a:moveTo>
                  <a:lnTo>
                    <a:pt x="69744" y="0"/>
                  </a:lnTo>
                  <a:lnTo>
                    <a:pt x="41442" y="1058"/>
                  </a:lnTo>
                  <a:lnTo>
                    <a:pt x="0" y="8642"/>
                  </a:lnTo>
                  <a:lnTo>
                    <a:pt x="43491" y="15993"/>
                  </a:lnTo>
                  <a:lnTo>
                    <a:pt x="78781" y="18144"/>
                  </a:lnTo>
                  <a:lnTo>
                    <a:pt x="122280" y="18782"/>
                  </a:lnTo>
                  <a:lnTo>
                    <a:pt x="169741" y="18970"/>
                  </a:lnTo>
                  <a:lnTo>
                    <a:pt x="205205" y="19015"/>
                  </a:lnTo>
                  <a:lnTo>
                    <a:pt x="239311" y="21857"/>
                  </a:lnTo>
                  <a:lnTo>
                    <a:pt x="273164" y="24531"/>
                  </a:lnTo>
                  <a:lnTo>
                    <a:pt x="309378" y="22191"/>
                  </a:lnTo>
                  <a:lnTo>
                    <a:pt x="343818" y="20446"/>
                  </a:lnTo>
                  <a:lnTo>
                    <a:pt x="39359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7"/>
            <p:cNvSpPr/>
            <p:nvPr>
              <p:custDataLst>
                <p:tags r:id="rId159"/>
              </p:custDataLst>
            </p:nvPr>
          </p:nvSpPr>
          <p:spPr>
            <a:xfrm>
              <a:off x="10855548" y="581452"/>
              <a:ext cx="479203" cy="28149"/>
            </a:xfrm>
            <a:custGeom>
              <a:avLst/>
              <a:gdLst/>
              <a:ahLst/>
              <a:cxnLst/>
              <a:rect l="0" t="0" r="0" b="0"/>
              <a:pathLst>
                <a:path w="479203" h="28149">
                  <a:moveTo>
                    <a:pt x="31527" y="18623"/>
                  </a:moveTo>
                  <a:lnTo>
                    <a:pt x="31527" y="18623"/>
                  </a:lnTo>
                  <a:lnTo>
                    <a:pt x="10831" y="17565"/>
                  </a:lnTo>
                  <a:lnTo>
                    <a:pt x="1867" y="13566"/>
                  </a:lnTo>
                  <a:lnTo>
                    <a:pt x="113" y="12077"/>
                  </a:lnTo>
                  <a:lnTo>
                    <a:pt x="0" y="11084"/>
                  </a:lnTo>
                  <a:lnTo>
                    <a:pt x="984" y="10422"/>
                  </a:lnTo>
                  <a:lnTo>
                    <a:pt x="42702" y="2814"/>
                  </a:lnTo>
                  <a:lnTo>
                    <a:pt x="79180" y="1013"/>
                  </a:lnTo>
                  <a:lnTo>
                    <a:pt x="126198" y="0"/>
                  </a:lnTo>
                  <a:lnTo>
                    <a:pt x="166940" y="4756"/>
                  </a:lnTo>
                  <a:lnTo>
                    <a:pt x="210880" y="7811"/>
                  </a:lnTo>
                  <a:lnTo>
                    <a:pt x="257412" y="8717"/>
                  </a:lnTo>
                  <a:lnTo>
                    <a:pt x="304713" y="14041"/>
                  </a:lnTo>
                  <a:lnTo>
                    <a:pt x="352242" y="17266"/>
                  </a:lnTo>
                  <a:lnTo>
                    <a:pt x="394782" y="18221"/>
                  </a:lnTo>
                  <a:lnTo>
                    <a:pt x="439254" y="23560"/>
                  </a:lnTo>
                  <a:lnTo>
                    <a:pt x="479202" y="28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8"/>
            <p:cNvSpPr/>
            <p:nvPr>
              <p:custDataLst>
                <p:tags r:id="rId160"/>
              </p:custDataLst>
            </p:nvPr>
          </p:nvSpPr>
          <p:spPr>
            <a:xfrm>
              <a:off x="11410950" y="392961"/>
              <a:ext cx="85141" cy="130915"/>
            </a:xfrm>
            <a:custGeom>
              <a:avLst/>
              <a:gdLst/>
              <a:ahLst/>
              <a:cxnLst/>
              <a:rect l="0" t="0" r="0" b="0"/>
              <a:pathLst>
                <a:path w="85141" h="130915">
                  <a:moveTo>
                    <a:pt x="0" y="16614"/>
                  </a:moveTo>
                  <a:lnTo>
                    <a:pt x="0" y="16614"/>
                  </a:lnTo>
                  <a:lnTo>
                    <a:pt x="5057" y="16614"/>
                  </a:lnTo>
                  <a:lnTo>
                    <a:pt x="6546" y="17672"/>
                  </a:lnTo>
                  <a:lnTo>
                    <a:pt x="7538" y="19436"/>
                  </a:lnTo>
                  <a:lnTo>
                    <a:pt x="9134" y="29871"/>
                  </a:lnTo>
                  <a:lnTo>
                    <a:pt x="9490" y="53469"/>
                  </a:lnTo>
                  <a:lnTo>
                    <a:pt x="115" y="100307"/>
                  </a:lnTo>
                  <a:lnTo>
                    <a:pt x="35" y="91624"/>
                  </a:lnTo>
                  <a:lnTo>
                    <a:pt x="5659" y="81349"/>
                  </a:lnTo>
                  <a:lnTo>
                    <a:pt x="13099" y="69727"/>
                  </a:lnTo>
                  <a:lnTo>
                    <a:pt x="23323" y="38725"/>
                  </a:lnTo>
                  <a:lnTo>
                    <a:pt x="44516" y="5786"/>
                  </a:lnTo>
                  <a:lnTo>
                    <a:pt x="47669" y="3045"/>
                  </a:lnTo>
                  <a:lnTo>
                    <a:pt x="56816" y="0"/>
                  </a:lnTo>
                  <a:lnTo>
                    <a:pt x="61161" y="246"/>
                  </a:lnTo>
                  <a:lnTo>
                    <a:pt x="68811" y="3342"/>
                  </a:lnTo>
                  <a:lnTo>
                    <a:pt x="75738" y="13890"/>
                  </a:lnTo>
                  <a:lnTo>
                    <a:pt x="83752" y="36419"/>
                  </a:lnTo>
                  <a:lnTo>
                    <a:pt x="85140" y="57760"/>
                  </a:lnTo>
                  <a:lnTo>
                    <a:pt x="79821" y="75118"/>
                  </a:lnTo>
                  <a:lnTo>
                    <a:pt x="47625" y="130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9"/>
            <p:cNvSpPr/>
            <p:nvPr>
              <p:custDataLst>
                <p:tags r:id="rId161"/>
              </p:custDataLst>
            </p:nvPr>
          </p:nvSpPr>
          <p:spPr>
            <a:xfrm>
              <a:off x="11210925" y="419492"/>
              <a:ext cx="123826" cy="111325"/>
            </a:xfrm>
            <a:custGeom>
              <a:avLst/>
              <a:gdLst/>
              <a:ahLst/>
              <a:cxnLst/>
              <a:rect l="0" t="0" r="0" b="0"/>
              <a:pathLst>
                <a:path w="123826" h="111325">
                  <a:moveTo>
                    <a:pt x="0" y="9133"/>
                  </a:moveTo>
                  <a:lnTo>
                    <a:pt x="0" y="9133"/>
                  </a:lnTo>
                  <a:lnTo>
                    <a:pt x="18266" y="0"/>
                  </a:lnTo>
                  <a:lnTo>
                    <a:pt x="18817" y="4781"/>
                  </a:lnTo>
                  <a:lnTo>
                    <a:pt x="10393" y="48976"/>
                  </a:lnTo>
                  <a:lnTo>
                    <a:pt x="10840" y="75266"/>
                  </a:lnTo>
                  <a:lnTo>
                    <a:pt x="17205" y="95873"/>
                  </a:lnTo>
                  <a:lnTo>
                    <a:pt x="22816" y="105187"/>
                  </a:lnTo>
                  <a:lnTo>
                    <a:pt x="28838" y="110032"/>
                  </a:lnTo>
                  <a:lnTo>
                    <a:pt x="31924" y="111324"/>
                  </a:lnTo>
                  <a:lnTo>
                    <a:pt x="35042" y="110069"/>
                  </a:lnTo>
                  <a:lnTo>
                    <a:pt x="50816" y="92223"/>
                  </a:lnTo>
                  <a:lnTo>
                    <a:pt x="54335" y="85573"/>
                  </a:lnTo>
                  <a:lnTo>
                    <a:pt x="56594" y="77737"/>
                  </a:lnTo>
                  <a:lnTo>
                    <a:pt x="57838" y="78152"/>
                  </a:lnTo>
                  <a:lnTo>
                    <a:pt x="62042" y="81436"/>
                  </a:lnTo>
                  <a:lnTo>
                    <a:pt x="64616" y="86423"/>
                  </a:lnTo>
                  <a:lnTo>
                    <a:pt x="66268" y="93192"/>
                  </a:lnTo>
                  <a:lnTo>
                    <a:pt x="71611" y="99421"/>
                  </a:lnTo>
                  <a:lnTo>
                    <a:pt x="76982" y="102178"/>
                  </a:lnTo>
                  <a:lnTo>
                    <a:pt x="79896" y="102913"/>
                  </a:lnTo>
                  <a:lnTo>
                    <a:pt x="94111" y="98891"/>
                  </a:lnTo>
                  <a:lnTo>
                    <a:pt x="102858" y="88184"/>
                  </a:lnTo>
                  <a:lnTo>
                    <a:pt x="120834" y="55022"/>
                  </a:lnTo>
                  <a:lnTo>
                    <a:pt x="123825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0"/>
            <p:cNvSpPr/>
            <p:nvPr>
              <p:custDataLst>
                <p:tags r:id="rId162"/>
              </p:custDataLst>
            </p:nvPr>
          </p:nvSpPr>
          <p:spPr>
            <a:xfrm>
              <a:off x="11120072" y="414495"/>
              <a:ext cx="41741" cy="121811"/>
            </a:xfrm>
            <a:custGeom>
              <a:avLst/>
              <a:gdLst/>
              <a:ahLst/>
              <a:cxnLst/>
              <a:rect l="0" t="0" r="0" b="0"/>
              <a:pathLst>
                <a:path w="41741" h="121811">
                  <a:moveTo>
                    <a:pt x="24178" y="14130"/>
                  </a:moveTo>
                  <a:lnTo>
                    <a:pt x="24178" y="14130"/>
                  </a:lnTo>
                  <a:lnTo>
                    <a:pt x="29235" y="9073"/>
                  </a:lnTo>
                  <a:lnTo>
                    <a:pt x="31716" y="3769"/>
                  </a:lnTo>
                  <a:lnTo>
                    <a:pt x="32380" y="873"/>
                  </a:lnTo>
                  <a:lnTo>
                    <a:pt x="31762" y="0"/>
                  </a:lnTo>
                  <a:lnTo>
                    <a:pt x="30292" y="477"/>
                  </a:lnTo>
                  <a:lnTo>
                    <a:pt x="28254" y="1853"/>
                  </a:lnTo>
                  <a:lnTo>
                    <a:pt x="11279" y="44136"/>
                  </a:lnTo>
                  <a:lnTo>
                    <a:pt x="0" y="91121"/>
                  </a:lnTo>
                  <a:lnTo>
                    <a:pt x="4244" y="119885"/>
                  </a:lnTo>
                  <a:lnTo>
                    <a:pt x="5596" y="121675"/>
                  </a:lnTo>
                  <a:lnTo>
                    <a:pt x="7557" y="121810"/>
                  </a:lnTo>
                  <a:lnTo>
                    <a:pt x="9922" y="120842"/>
                  </a:lnTo>
                  <a:lnTo>
                    <a:pt x="23366" y="109366"/>
                  </a:lnTo>
                  <a:lnTo>
                    <a:pt x="35696" y="87504"/>
                  </a:lnTo>
                  <a:lnTo>
                    <a:pt x="41740" y="46184"/>
                  </a:lnTo>
                  <a:lnTo>
                    <a:pt x="41730" y="23510"/>
                  </a:lnTo>
                  <a:lnTo>
                    <a:pt x="33703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1"/>
            <p:cNvSpPr/>
            <p:nvPr>
              <p:custDataLst>
                <p:tags r:id="rId163"/>
              </p:custDataLst>
            </p:nvPr>
          </p:nvSpPr>
          <p:spPr>
            <a:xfrm>
              <a:off x="11010900" y="420816"/>
              <a:ext cx="64785" cy="96245"/>
            </a:xfrm>
            <a:custGeom>
              <a:avLst/>
              <a:gdLst/>
              <a:ahLst/>
              <a:cxnLst/>
              <a:rect l="0" t="0" r="0" b="0"/>
              <a:pathLst>
                <a:path w="64785" h="9624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0" y="42591"/>
                  </a:lnTo>
                  <a:lnTo>
                    <a:pt x="0" y="89584"/>
                  </a:lnTo>
                  <a:lnTo>
                    <a:pt x="0" y="96244"/>
                  </a:lnTo>
                  <a:lnTo>
                    <a:pt x="1058" y="77624"/>
                  </a:lnTo>
                  <a:lnTo>
                    <a:pt x="8663" y="53542"/>
                  </a:lnTo>
                  <a:lnTo>
                    <a:pt x="34153" y="13327"/>
                  </a:lnTo>
                  <a:lnTo>
                    <a:pt x="44221" y="3211"/>
                  </a:lnTo>
                  <a:lnTo>
                    <a:pt x="50698" y="474"/>
                  </a:lnTo>
                  <a:lnTo>
                    <a:pt x="53907" y="1861"/>
                  </a:lnTo>
                  <a:lnTo>
                    <a:pt x="60295" y="9046"/>
                  </a:lnTo>
                  <a:lnTo>
                    <a:pt x="63839" y="19295"/>
                  </a:lnTo>
                  <a:lnTo>
                    <a:pt x="64784" y="24991"/>
                  </a:lnTo>
                  <a:lnTo>
                    <a:pt x="57150" y="9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2"/>
            <p:cNvSpPr/>
            <p:nvPr>
              <p:custDataLst>
                <p:tags r:id="rId164"/>
              </p:custDataLst>
            </p:nvPr>
          </p:nvSpPr>
          <p:spPr>
            <a:xfrm>
              <a:off x="10868462" y="268370"/>
              <a:ext cx="94814" cy="255506"/>
            </a:xfrm>
            <a:custGeom>
              <a:avLst/>
              <a:gdLst/>
              <a:ahLst/>
              <a:cxnLst/>
              <a:rect l="0" t="0" r="0" b="0"/>
              <a:pathLst>
                <a:path w="94814" h="255506">
                  <a:moveTo>
                    <a:pt x="28138" y="65005"/>
                  </a:moveTo>
                  <a:lnTo>
                    <a:pt x="28138" y="65005"/>
                  </a:lnTo>
                  <a:lnTo>
                    <a:pt x="29196" y="34608"/>
                  </a:lnTo>
                  <a:lnTo>
                    <a:pt x="37548" y="0"/>
                  </a:lnTo>
                  <a:lnTo>
                    <a:pt x="37656" y="47188"/>
                  </a:lnTo>
                  <a:lnTo>
                    <a:pt x="36603" y="88418"/>
                  </a:lnTo>
                  <a:lnTo>
                    <a:pt x="31117" y="126858"/>
                  </a:lnTo>
                  <a:lnTo>
                    <a:pt x="25903" y="171650"/>
                  </a:lnTo>
                  <a:lnTo>
                    <a:pt x="14997" y="215893"/>
                  </a:lnTo>
                  <a:lnTo>
                    <a:pt x="9197" y="239998"/>
                  </a:lnTo>
                  <a:lnTo>
                    <a:pt x="4550" y="247907"/>
                  </a:lnTo>
                  <a:lnTo>
                    <a:pt x="2887" y="249382"/>
                  </a:lnTo>
                  <a:lnTo>
                    <a:pt x="1780" y="249306"/>
                  </a:lnTo>
                  <a:lnTo>
                    <a:pt x="1041" y="248197"/>
                  </a:lnTo>
                  <a:lnTo>
                    <a:pt x="0" y="236524"/>
                  </a:lnTo>
                  <a:lnTo>
                    <a:pt x="7160" y="192393"/>
                  </a:lnTo>
                  <a:lnTo>
                    <a:pt x="10349" y="176655"/>
                  </a:lnTo>
                  <a:lnTo>
                    <a:pt x="30435" y="131331"/>
                  </a:lnTo>
                  <a:lnTo>
                    <a:pt x="40578" y="113115"/>
                  </a:lnTo>
                  <a:lnTo>
                    <a:pt x="47073" y="107554"/>
                  </a:lnTo>
                  <a:lnTo>
                    <a:pt x="50286" y="106071"/>
                  </a:lnTo>
                  <a:lnTo>
                    <a:pt x="54545" y="107199"/>
                  </a:lnTo>
                  <a:lnTo>
                    <a:pt x="64921" y="114097"/>
                  </a:lnTo>
                  <a:lnTo>
                    <a:pt x="70944" y="121396"/>
                  </a:lnTo>
                  <a:lnTo>
                    <a:pt x="79867" y="144818"/>
                  </a:lnTo>
                  <a:lnTo>
                    <a:pt x="80057" y="161861"/>
                  </a:lnTo>
                  <a:lnTo>
                    <a:pt x="75555" y="178960"/>
                  </a:lnTo>
                  <a:lnTo>
                    <a:pt x="54556" y="208710"/>
                  </a:lnTo>
                  <a:lnTo>
                    <a:pt x="47638" y="213541"/>
                  </a:lnTo>
                  <a:lnTo>
                    <a:pt x="44314" y="214829"/>
                  </a:lnTo>
                  <a:lnTo>
                    <a:pt x="41039" y="214629"/>
                  </a:lnTo>
                  <a:lnTo>
                    <a:pt x="34577" y="211585"/>
                  </a:lnTo>
                  <a:lnTo>
                    <a:pt x="32429" y="209292"/>
                  </a:lnTo>
                  <a:lnTo>
                    <a:pt x="30046" y="203921"/>
                  </a:lnTo>
                  <a:lnTo>
                    <a:pt x="30467" y="202066"/>
                  </a:lnTo>
                  <a:lnTo>
                    <a:pt x="31807" y="200829"/>
                  </a:lnTo>
                  <a:lnTo>
                    <a:pt x="36507" y="198844"/>
                  </a:lnTo>
                  <a:lnTo>
                    <a:pt x="69031" y="230877"/>
                  </a:lnTo>
                  <a:lnTo>
                    <a:pt x="81058" y="247267"/>
                  </a:lnTo>
                  <a:lnTo>
                    <a:pt x="94813" y="25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1"/>
          <p:cNvGrpSpPr/>
          <p:nvPr/>
        </p:nvGrpSpPr>
        <p:grpSpPr>
          <a:xfrm>
            <a:off x="7610475" y="1277674"/>
            <a:ext cx="1084965" cy="488290"/>
            <a:chOff x="7610475" y="1277674"/>
            <a:chExt cx="1084965" cy="488290"/>
          </a:xfrm>
        </p:grpSpPr>
        <p:sp>
          <p:nvSpPr>
            <p:cNvPr id="111" name="SMARTInkShape-253"/>
            <p:cNvSpPr/>
            <p:nvPr>
              <p:custDataLst>
                <p:tags r:id="rId148"/>
              </p:custDataLst>
            </p:nvPr>
          </p:nvSpPr>
          <p:spPr>
            <a:xfrm>
              <a:off x="8515350" y="1413761"/>
              <a:ext cx="180090" cy="352203"/>
            </a:xfrm>
            <a:custGeom>
              <a:avLst/>
              <a:gdLst/>
              <a:ahLst/>
              <a:cxnLst/>
              <a:rect l="0" t="0" r="0" b="0"/>
              <a:pathLst>
                <a:path w="180090" h="352203">
                  <a:moveTo>
                    <a:pt x="0" y="5464"/>
                  </a:moveTo>
                  <a:lnTo>
                    <a:pt x="0" y="5464"/>
                  </a:lnTo>
                  <a:lnTo>
                    <a:pt x="5056" y="10520"/>
                  </a:lnTo>
                  <a:lnTo>
                    <a:pt x="7538" y="18647"/>
                  </a:lnTo>
                  <a:lnTo>
                    <a:pt x="9409" y="59653"/>
                  </a:lnTo>
                  <a:lnTo>
                    <a:pt x="6687" y="101579"/>
                  </a:lnTo>
                  <a:lnTo>
                    <a:pt x="1321" y="123815"/>
                  </a:lnTo>
                  <a:lnTo>
                    <a:pt x="880" y="124582"/>
                  </a:lnTo>
                  <a:lnTo>
                    <a:pt x="587" y="124034"/>
                  </a:lnTo>
                  <a:lnTo>
                    <a:pt x="115" y="110495"/>
                  </a:lnTo>
                  <a:lnTo>
                    <a:pt x="10376" y="73741"/>
                  </a:lnTo>
                  <a:lnTo>
                    <a:pt x="17311" y="60151"/>
                  </a:lnTo>
                  <a:lnTo>
                    <a:pt x="27450" y="47055"/>
                  </a:lnTo>
                  <a:lnTo>
                    <a:pt x="32059" y="43775"/>
                  </a:lnTo>
                  <a:lnTo>
                    <a:pt x="36189" y="42646"/>
                  </a:lnTo>
                  <a:lnTo>
                    <a:pt x="40001" y="42952"/>
                  </a:lnTo>
                  <a:lnTo>
                    <a:pt x="47059" y="46114"/>
                  </a:lnTo>
                  <a:lnTo>
                    <a:pt x="50423" y="48439"/>
                  </a:lnTo>
                  <a:lnTo>
                    <a:pt x="52665" y="52106"/>
                  </a:lnTo>
                  <a:lnTo>
                    <a:pt x="67249" y="96220"/>
                  </a:lnTo>
                  <a:lnTo>
                    <a:pt x="74339" y="105067"/>
                  </a:lnTo>
                  <a:lnTo>
                    <a:pt x="84545" y="112526"/>
                  </a:lnTo>
                  <a:lnTo>
                    <a:pt x="90231" y="113881"/>
                  </a:lnTo>
                  <a:lnTo>
                    <a:pt x="102191" y="112563"/>
                  </a:lnTo>
                  <a:lnTo>
                    <a:pt x="120825" y="100814"/>
                  </a:lnTo>
                  <a:lnTo>
                    <a:pt x="139539" y="83369"/>
                  </a:lnTo>
                  <a:lnTo>
                    <a:pt x="156876" y="57189"/>
                  </a:lnTo>
                  <a:lnTo>
                    <a:pt x="174888" y="9645"/>
                  </a:lnTo>
                  <a:lnTo>
                    <a:pt x="175858" y="5077"/>
                  </a:lnTo>
                  <a:lnTo>
                    <a:pt x="175447" y="2031"/>
                  </a:lnTo>
                  <a:lnTo>
                    <a:pt x="174114" y="0"/>
                  </a:lnTo>
                  <a:lnTo>
                    <a:pt x="170052" y="763"/>
                  </a:lnTo>
                  <a:lnTo>
                    <a:pt x="157070" y="7255"/>
                  </a:lnTo>
                  <a:lnTo>
                    <a:pt x="146362" y="17196"/>
                  </a:lnTo>
                  <a:lnTo>
                    <a:pt x="130864" y="40825"/>
                  </a:lnTo>
                  <a:lnTo>
                    <a:pt x="125911" y="59568"/>
                  </a:lnTo>
                  <a:lnTo>
                    <a:pt x="127333" y="64817"/>
                  </a:lnTo>
                  <a:lnTo>
                    <a:pt x="140409" y="79236"/>
                  </a:lnTo>
                  <a:lnTo>
                    <a:pt x="142290" y="78987"/>
                  </a:lnTo>
                  <a:lnTo>
                    <a:pt x="149992" y="73580"/>
                  </a:lnTo>
                  <a:lnTo>
                    <a:pt x="160144" y="64267"/>
                  </a:lnTo>
                  <a:lnTo>
                    <a:pt x="161797" y="64774"/>
                  </a:lnTo>
                  <a:lnTo>
                    <a:pt x="166454" y="68160"/>
                  </a:lnTo>
                  <a:lnTo>
                    <a:pt x="169969" y="91186"/>
                  </a:lnTo>
                  <a:lnTo>
                    <a:pt x="171158" y="130347"/>
                  </a:lnTo>
                  <a:lnTo>
                    <a:pt x="171392" y="172106"/>
                  </a:lnTo>
                  <a:lnTo>
                    <a:pt x="176495" y="211477"/>
                  </a:lnTo>
                  <a:lnTo>
                    <a:pt x="180089" y="258962"/>
                  </a:lnTo>
                  <a:lnTo>
                    <a:pt x="177978" y="300012"/>
                  </a:lnTo>
                  <a:lnTo>
                    <a:pt x="167739" y="329099"/>
                  </a:lnTo>
                  <a:lnTo>
                    <a:pt x="157100" y="345093"/>
                  </a:lnTo>
                  <a:lnTo>
                    <a:pt x="145317" y="352202"/>
                  </a:lnTo>
                  <a:lnTo>
                    <a:pt x="138154" y="351981"/>
                  </a:lnTo>
                  <a:lnTo>
                    <a:pt x="104775" y="33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54"/>
            <p:cNvSpPr/>
            <p:nvPr>
              <p:custDataLst>
                <p:tags r:id="rId149"/>
              </p:custDataLst>
            </p:nvPr>
          </p:nvSpPr>
          <p:spPr>
            <a:xfrm>
              <a:off x="8477250" y="13716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66675"/>
                  </a:moveTo>
                  <a:lnTo>
                    <a:pt x="9525" y="66675"/>
                  </a:lnTo>
                  <a:lnTo>
                    <a:pt x="1325" y="319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55"/>
            <p:cNvSpPr/>
            <p:nvPr>
              <p:custDataLst>
                <p:tags r:id="rId150"/>
              </p:custDataLst>
            </p:nvPr>
          </p:nvSpPr>
          <p:spPr>
            <a:xfrm>
              <a:off x="8467725" y="1458649"/>
              <a:ext cx="9526" cy="46302"/>
            </a:xfrm>
            <a:custGeom>
              <a:avLst/>
              <a:gdLst/>
              <a:ahLst/>
              <a:cxnLst/>
              <a:rect l="0" t="0" r="0" b="0"/>
              <a:pathLst>
                <a:path w="9526" h="4630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25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6"/>
            <p:cNvSpPr/>
            <p:nvPr>
              <p:custDataLst>
                <p:tags r:id="rId151"/>
              </p:custDataLst>
            </p:nvPr>
          </p:nvSpPr>
          <p:spPr>
            <a:xfrm>
              <a:off x="8353469" y="1277674"/>
              <a:ext cx="76157" cy="284220"/>
            </a:xfrm>
            <a:custGeom>
              <a:avLst/>
              <a:gdLst/>
              <a:ahLst/>
              <a:cxnLst/>
              <a:rect l="0" t="0" r="0" b="0"/>
              <a:pathLst>
                <a:path w="76157" h="284220">
                  <a:moveTo>
                    <a:pt x="28531" y="8201"/>
                  </a:moveTo>
                  <a:lnTo>
                    <a:pt x="28531" y="8201"/>
                  </a:lnTo>
                  <a:lnTo>
                    <a:pt x="28531" y="0"/>
                  </a:lnTo>
                  <a:lnTo>
                    <a:pt x="28531" y="4125"/>
                  </a:lnTo>
                  <a:lnTo>
                    <a:pt x="19889" y="51215"/>
                  </a:lnTo>
                  <a:lnTo>
                    <a:pt x="19267" y="85739"/>
                  </a:lnTo>
                  <a:lnTo>
                    <a:pt x="19122" y="117804"/>
                  </a:lnTo>
                  <a:lnTo>
                    <a:pt x="19058" y="150400"/>
                  </a:lnTo>
                  <a:lnTo>
                    <a:pt x="16199" y="190034"/>
                  </a:lnTo>
                  <a:lnTo>
                    <a:pt x="5752" y="227445"/>
                  </a:lnTo>
                  <a:lnTo>
                    <a:pt x="1101" y="269839"/>
                  </a:lnTo>
                  <a:lnTo>
                    <a:pt x="295" y="284219"/>
                  </a:lnTo>
                  <a:lnTo>
                    <a:pt x="0" y="256320"/>
                  </a:lnTo>
                  <a:lnTo>
                    <a:pt x="14115" y="217844"/>
                  </a:lnTo>
                  <a:lnTo>
                    <a:pt x="24847" y="192379"/>
                  </a:lnTo>
                  <a:lnTo>
                    <a:pt x="31480" y="185308"/>
                  </a:lnTo>
                  <a:lnTo>
                    <a:pt x="37956" y="182165"/>
                  </a:lnTo>
                  <a:lnTo>
                    <a:pt x="41164" y="181327"/>
                  </a:lnTo>
                  <a:lnTo>
                    <a:pt x="50374" y="186040"/>
                  </a:lnTo>
                  <a:lnTo>
                    <a:pt x="60464" y="195191"/>
                  </a:lnTo>
                  <a:lnTo>
                    <a:pt x="68477" y="206313"/>
                  </a:lnTo>
                  <a:lnTo>
                    <a:pt x="76156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7"/>
            <p:cNvSpPr/>
            <p:nvPr>
              <p:custDataLst>
                <p:tags r:id="rId152"/>
              </p:custDataLst>
            </p:nvPr>
          </p:nvSpPr>
          <p:spPr>
            <a:xfrm>
              <a:off x="8210550" y="14382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0849"/>
                  </a:lnTo>
                  <a:lnTo>
                    <a:pt x="49181" y="964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8"/>
            <p:cNvSpPr/>
            <p:nvPr>
              <p:custDataLst>
                <p:tags r:id="rId153"/>
              </p:custDataLst>
            </p:nvPr>
          </p:nvSpPr>
          <p:spPr>
            <a:xfrm>
              <a:off x="8267737" y="1287199"/>
              <a:ext cx="47589" cy="316146"/>
            </a:xfrm>
            <a:custGeom>
              <a:avLst/>
              <a:gdLst/>
              <a:ahLst/>
              <a:cxnLst/>
              <a:rect l="0" t="0" r="0" b="0"/>
              <a:pathLst>
                <a:path w="47589" h="316146">
                  <a:moveTo>
                    <a:pt x="9488" y="8201"/>
                  </a:moveTo>
                  <a:lnTo>
                    <a:pt x="9488" y="8201"/>
                  </a:lnTo>
                  <a:lnTo>
                    <a:pt x="17688" y="0"/>
                  </a:lnTo>
                  <a:lnTo>
                    <a:pt x="18935" y="42006"/>
                  </a:lnTo>
                  <a:lnTo>
                    <a:pt x="16175" y="83239"/>
                  </a:lnTo>
                  <a:lnTo>
                    <a:pt x="11469" y="118276"/>
                  </a:lnTo>
                  <a:lnTo>
                    <a:pt x="7252" y="156527"/>
                  </a:lnTo>
                  <a:lnTo>
                    <a:pt x="2123" y="193613"/>
                  </a:lnTo>
                  <a:lnTo>
                    <a:pt x="603" y="238116"/>
                  </a:lnTo>
                  <a:lnTo>
                    <a:pt x="153" y="281993"/>
                  </a:lnTo>
                  <a:lnTo>
                    <a:pt x="0" y="314520"/>
                  </a:lnTo>
                  <a:lnTo>
                    <a:pt x="2105" y="316130"/>
                  </a:lnTo>
                  <a:lnTo>
                    <a:pt x="5624" y="316145"/>
                  </a:lnTo>
                  <a:lnTo>
                    <a:pt x="14121" y="313340"/>
                  </a:lnTo>
                  <a:lnTo>
                    <a:pt x="47588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9"/>
            <p:cNvSpPr/>
            <p:nvPr>
              <p:custDataLst>
                <p:tags r:id="rId154"/>
              </p:custDataLst>
            </p:nvPr>
          </p:nvSpPr>
          <p:spPr>
            <a:xfrm>
              <a:off x="8115843" y="1466850"/>
              <a:ext cx="53302" cy="98134"/>
            </a:xfrm>
            <a:custGeom>
              <a:avLst/>
              <a:gdLst/>
              <a:ahLst/>
              <a:cxnLst/>
              <a:rect l="0" t="0" r="0" b="0"/>
              <a:pathLst>
                <a:path w="53302" h="98134">
                  <a:moveTo>
                    <a:pt x="28032" y="28575"/>
                  </a:moveTo>
                  <a:lnTo>
                    <a:pt x="28032" y="28575"/>
                  </a:lnTo>
                  <a:lnTo>
                    <a:pt x="28032" y="15318"/>
                  </a:lnTo>
                  <a:lnTo>
                    <a:pt x="26974" y="13387"/>
                  </a:lnTo>
                  <a:lnTo>
                    <a:pt x="25210" y="12100"/>
                  </a:lnTo>
                  <a:lnTo>
                    <a:pt x="20428" y="10669"/>
                  </a:lnTo>
                  <a:lnTo>
                    <a:pt x="14775" y="10033"/>
                  </a:lnTo>
                  <a:lnTo>
                    <a:pt x="11786" y="11981"/>
                  </a:lnTo>
                  <a:lnTo>
                    <a:pt x="5642" y="19789"/>
                  </a:lnTo>
                  <a:lnTo>
                    <a:pt x="2206" y="30314"/>
                  </a:lnTo>
                  <a:lnTo>
                    <a:pt x="0" y="59375"/>
                  </a:lnTo>
                  <a:lnTo>
                    <a:pt x="4675" y="81328"/>
                  </a:lnTo>
                  <a:lnTo>
                    <a:pt x="12712" y="91885"/>
                  </a:lnTo>
                  <a:lnTo>
                    <a:pt x="17819" y="96181"/>
                  </a:lnTo>
                  <a:lnTo>
                    <a:pt x="22281" y="97988"/>
                  </a:lnTo>
                  <a:lnTo>
                    <a:pt x="26315" y="98133"/>
                  </a:lnTo>
                  <a:lnTo>
                    <a:pt x="30062" y="97172"/>
                  </a:lnTo>
                  <a:lnTo>
                    <a:pt x="45449" y="80650"/>
                  </a:lnTo>
                  <a:lnTo>
                    <a:pt x="51648" y="67242"/>
                  </a:lnTo>
                  <a:lnTo>
                    <a:pt x="53301" y="60703"/>
                  </a:lnTo>
                  <a:lnTo>
                    <a:pt x="50571" y="36330"/>
                  </a:lnTo>
                  <a:lnTo>
                    <a:pt x="42988" y="23908"/>
                  </a:lnTo>
                  <a:lnTo>
                    <a:pt x="18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0"/>
            <p:cNvSpPr/>
            <p:nvPr>
              <p:custDataLst>
                <p:tags r:id="rId155"/>
              </p:custDataLst>
            </p:nvPr>
          </p:nvSpPr>
          <p:spPr>
            <a:xfrm>
              <a:off x="7905750" y="1362075"/>
              <a:ext cx="161180" cy="213895"/>
            </a:xfrm>
            <a:custGeom>
              <a:avLst/>
              <a:gdLst/>
              <a:ahLst/>
              <a:cxnLst/>
              <a:rect l="0" t="0" r="0" b="0"/>
              <a:pathLst>
                <a:path w="161180" h="213895">
                  <a:moveTo>
                    <a:pt x="0" y="57150"/>
                  </a:moveTo>
                  <a:lnTo>
                    <a:pt x="0" y="57150"/>
                  </a:lnTo>
                  <a:lnTo>
                    <a:pt x="0" y="43020"/>
                  </a:lnTo>
                  <a:lnTo>
                    <a:pt x="1058" y="63348"/>
                  </a:lnTo>
                  <a:lnTo>
                    <a:pt x="8642" y="109357"/>
                  </a:lnTo>
                  <a:lnTo>
                    <a:pt x="9351" y="156754"/>
                  </a:lnTo>
                  <a:lnTo>
                    <a:pt x="9491" y="201591"/>
                  </a:lnTo>
                  <a:lnTo>
                    <a:pt x="9515" y="213894"/>
                  </a:lnTo>
                  <a:lnTo>
                    <a:pt x="9524" y="176936"/>
                  </a:lnTo>
                  <a:lnTo>
                    <a:pt x="9525" y="129331"/>
                  </a:lnTo>
                  <a:lnTo>
                    <a:pt x="9525" y="85122"/>
                  </a:lnTo>
                  <a:lnTo>
                    <a:pt x="10583" y="46408"/>
                  </a:lnTo>
                  <a:lnTo>
                    <a:pt x="14581" y="28034"/>
                  </a:lnTo>
                  <a:lnTo>
                    <a:pt x="18187" y="22923"/>
                  </a:lnTo>
                  <a:lnTo>
                    <a:pt x="22708" y="20574"/>
                  </a:lnTo>
                  <a:lnTo>
                    <a:pt x="27839" y="20066"/>
                  </a:lnTo>
                  <a:lnTo>
                    <a:pt x="32318" y="22902"/>
                  </a:lnTo>
                  <a:lnTo>
                    <a:pt x="54805" y="62362"/>
                  </a:lnTo>
                  <a:lnTo>
                    <a:pt x="76991" y="103609"/>
                  </a:lnTo>
                  <a:lnTo>
                    <a:pt x="96700" y="147701"/>
                  </a:lnTo>
                  <a:lnTo>
                    <a:pt x="117552" y="179583"/>
                  </a:lnTo>
                  <a:lnTo>
                    <a:pt x="148365" y="206431"/>
                  </a:lnTo>
                  <a:lnTo>
                    <a:pt x="150768" y="204296"/>
                  </a:lnTo>
                  <a:lnTo>
                    <a:pt x="156261" y="193457"/>
                  </a:lnTo>
                  <a:lnTo>
                    <a:pt x="161179" y="146818"/>
                  </a:lnTo>
                  <a:lnTo>
                    <a:pt x="158882" y="113705"/>
                  </a:lnTo>
                  <a:lnTo>
                    <a:pt x="154321" y="74965"/>
                  </a:lnTo>
                  <a:lnTo>
                    <a:pt x="147723" y="328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1"/>
            <p:cNvSpPr/>
            <p:nvPr>
              <p:custDataLst>
                <p:tags r:id="rId156"/>
              </p:custDataLst>
            </p:nvPr>
          </p:nvSpPr>
          <p:spPr>
            <a:xfrm>
              <a:off x="7629525" y="1552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1058" y="1790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62"/>
            <p:cNvSpPr/>
            <p:nvPr>
              <p:custDataLst>
                <p:tags r:id="rId157"/>
              </p:custDataLst>
            </p:nvPr>
          </p:nvSpPr>
          <p:spPr>
            <a:xfrm>
              <a:off x="7610475" y="1419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2"/>
          <p:cNvGrpSpPr/>
          <p:nvPr/>
        </p:nvGrpSpPr>
        <p:grpSpPr>
          <a:xfrm>
            <a:off x="8991600" y="1333500"/>
            <a:ext cx="133351" cy="180976"/>
            <a:chOff x="8991600" y="1333500"/>
            <a:chExt cx="133351" cy="180976"/>
          </a:xfrm>
        </p:grpSpPr>
        <p:sp>
          <p:nvSpPr>
            <p:cNvPr id="122" name="SMARTInkShape-263"/>
            <p:cNvSpPr/>
            <p:nvPr>
              <p:custDataLst>
                <p:tags r:id="rId145"/>
              </p:custDataLst>
            </p:nvPr>
          </p:nvSpPr>
          <p:spPr>
            <a:xfrm>
              <a:off x="9058275" y="1343258"/>
              <a:ext cx="66676" cy="171218"/>
            </a:xfrm>
            <a:custGeom>
              <a:avLst/>
              <a:gdLst/>
              <a:ahLst/>
              <a:cxnLst/>
              <a:rect l="0" t="0" r="0" b="0"/>
              <a:pathLst>
                <a:path w="66676" h="171218">
                  <a:moveTo>
                    <a:pt x="66675" y="18817"/>
                  </a:moveTo>
                  <a:lnTo>
                    <a:pt x="66675" y="18817"/>
                  </a:lnTo>
                  <a:lnTo>
                    <a:pt x="61618" y="18817"/>
                  </a:lnTo>
                  <a:lnTo>
                    <a:pt x="30800" y="551"/>
                  </a:lnTo>
                  <a:lnTo>
                    <a:pt x="14064" y="0"/>
                  </a:lnTo>
                  <a:lnTo>
                    <a:pt x="9376" y="980"/>
                  </a:lnTo>
                  <a:lnTo>
                    <a:pt x="6251" y="2692"/>
                  </a:lnTo>
                  <a:lnTo>
                    <a:pt x="4167" y="4892"/>
                  </a:lnTo>
                  <a:lnTo>
                    <a:pt x="3836" y="8475"/>
                  </a:lnTo>
                  <a:lnTo>
                    <a:pt x="6291" y="18102"/>
                  </a:lnTo>
                  <a:lnTo>
                    <a:pt x="35284" y="61294"/>
                  </a:lnTo>
                  <a:lnTo>
                    <a:pt x="58909" y="105118"/>
                  </a:lnTo>
                  <a:lnTo>
                    <a:pt x="60400" y="121026"/>
                  </a:lnTo>
                  <a:lnTo>
                    <a:pt x="59317" y="128231"/>
                  </a:lnTo>
                  <a:lnTo>
                    <a:pt x="52468" y="141882"/>
                  </a:lnTo>
                  <a:lnTo>
                    <a:pt x="47678" y="148485"/>
                  </a:lnTo>
                  <a:lnTo>
                    <a:pt x="33890" y="158644"/>
                  </a:lnTo>
                  <a:lnTo>
                    <a:pt x="0" y="17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64"/>
            <p:cNvSpPr/>
            <p:nvPr>
              <p:custDataLst>
                <p:tags r:id="rId146"/>
              </p:custDataLst>
            </p:nvPr>
          </p:nvSpPr>
          <p:spPr>
            <a:xfrm>
              <a:off x="8991600" y="13335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5"/>
            <p:cNvSpPr/>
            <p:nvPr>
              <p:custDataLst>
                <p:tags r:id="rId147"/>
              </p:custDataLst>
            </p:nvPr>
          </p:nvSpPr>
          <p:spPr>
            <a:xfrm>
              <a:off x="9001125" y="14097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4071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3"/>
          <p:cNvGrpSpPr/>
          <p:nvPr/>
        </p:nvGrpSpPr>
        <p:grpSpPr>
          <a:xfrm>
            <a:off x="9516439" y="1276350"/>
            <a:ext cx="454206" cy="281617"/>
            <a:chOff x="9516439" y="1276350"/>
            <a:chExt cx="454206" cy="281617"/>
          </a:xfrm>
        </p:grpSpPr>
        <p:sp>
          <p:nvSpPr>
            <p:cNvPr id="126" name="SMARTInkShape-266"/>
            <p:cNvSpPr/>
            <p:nvPr>
              <p:custDataLst>
                <p:tags r:id="rId141"/>
              </p:custDataLst>
            </p:nvPr>
          </p:nvSpPr>
          <p:spPr>
            <a:xfrm>
              <a:off x="9829800" y="1419225"/>
              <a:ext cx="140845" cy="102792"/>
            </a:xfrm>
            <a:custGeom>
              <a:avLst/>
              <a:gdLst/>
              <a:ahLst/>
              <a:cxnLst/>
              <a:rect l="0" t="0" r="0" b="0"/>
              <a:pathLst>
                <a:path w="140845" h="102792">
                  <a:moveTo>
                    <a:pt x="0" y="0"/>
                  </a:moveTo>
                  <a:lnTo>
                    <a:pt x="0" y="0"/>
                  </a:lnTo>
                  <a:lnTo>
                    <a:pt x="0" y="40719"/>
                  </a:lnTo>
                  <a:lnTo>
                    <a:pt x="1058" y="66392"/>
                  </a:lnTo>
                  <a:lnTo>
                    <a:pt x="5057" y="81013"/>
                  </a:lnTo>
                  <a:lnTo>
                    <a:pt x="8663" y="85759"/>
                  </a:lnTo>
                  <a:lnTo>
                    <a:pt x="18314" y="91032"/>
                  </a:lnTo>
                  <a:lnTo>
                    <a:pt x="30591" y="94000"/>
                  </a:lnTo>
                  <a:lnTo>
                    <a:pt x="40407" y="89050"/>
                  </a:lnTo>
                  <a:lnTo>
                    <a:pt x="58900" y="73682"/>
                  </a:lnTo>
                  <a:lnTo>
                    <a:pt x="63219" y="64145"/>
                  </a:lnTo>
                  <a:lnTo>
                    <a:pt x="65139" y="56025"/>
                  </a:lnTo>
                  <a:lnTo>
                    <a:pt x="65651" y="55342"/>
                  </a:lnTo>
                  <a:lnTo>
                    <a:pt x="66473" y="56793"/>
                  </a:lnTo>
                  <a:lnTo>
                    <a:pt x="61558" y="62101"/>
                  </a:lnTo>
                  <a:lnTo>
                    <a:pt x="61147" y="65742"/>
                  </a:lnTo>
                  <a:lnTo>
                    <a:pt x="67109" y="91296"/>
                  </a:lnTo>
                  <a:lnTo>
                    <a:pt x="71454" y="98079"/>
                  </a:lnTo>
                  <a:lnTo>
                    <a:pt x="76913" y="101799"/>
                  </a:lnTo>
                  <a:lnTo>
                    <a:pt x="79850" y="102791"/>
                  </a:lnTo>
                  <a:lnTo>
                    <a:pt x="88758" y="101071"/>
                  </a:lnTo>
                  <a:lnTo>
                    <a:pt x="99774" y="95720"/>
                  </a:lnTo>
                  <a:lnTo>
                    <a:pt x="116815" y="80808"/>
                  </a:lnTo>
                  <a:lnTo>
                    <a:pt x="136020" y="50571"/>
                  </a:lnTo>
                  <a:lnTo>
                    <a:pt x="140844" y="31682"/>
                  </a:lnTo>
                  <a:lnTo>
                    <a:pt x="139150" y="2184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7"/>
            <p:cNvSpPr/>
            <p:nvPr>
              <p:custDataLst>
                <p:tags r:id="rId142"/>
              </p:custDataLst>
            </p:nvPr>
          </p:nvSpPr>
          <p:spPr>
            <a:xfrm>
              <a:off x="9746059" y="1429143"/>
              <a:ext cx="49357" cy="101834"/>
            </a:xfrm>
            <a:custGeom>
              <a:avLst/>
              <a:gdLst/>
              <a:ahLst/>
              <a:cxnLst/>
              <a:rect l="0" t="0" r="0" b="0"/>
              <a:pathLst>
                <a:path w="49357" h="101834">
                  <a:moveTo>
                    <a:pt x="45641" y="9132"/>
                  </a:moveTo>
                  <a:lnTo>
                    <a:pt x="45641" y="9132"/>
                  </a:lnTo>
                  <a:lnTo>
                    <a:pt x="45641" y="931"/>
                  </a:lnTo>
                  <a:lnTo>
                    <a:pt x="44583" y="490"/>
                  </a:lnTo>
                  <a:lnTo>
                    <a:pt x="40584" y="0"/>
                  </a:lnTo>
                  <a:lnTo>
                    <a:pt x="27327" y="4780"/>
                  </a:lnTo>
                  <a:lnTo>
                    <a:pt x="18805" y="12842"/>
                  </a:lnTo>
                  <a:lnTo>
                    <a:pt x="4709" y="35265"/>
                  </a:lnTo>
                  <a:lnTo>
                    <a:pt x="0" y="58856"/>
                  </a:lnTo>
                  <a:lnTo>
                    <a:pt x="3660" y="80897"/>
                  </a:lnTo>
                  <a:lnTo>
                    <a:pt x="11448" y="95777"/>
                  </a:lnTo>
                  <a:lnTo>
                    <a:pt x="15437" y="98646"/>
                  </a:lnTo>
                  <a:lnTo>
                    <a:pt x="25514" y="101833"/>
                  </a:lnTo>
                  <a:lnTo>
                    <a:pt x="30106" y="101624"/>
                  </a:lnTo>
                  <a:lnTo>
                    <a:pt x="38031" y="98570"/>
                  </a:lnTo>
                  <a:lnTo>
                    <a:pt x="45081" y="88041"/>
                  </a:lnTo>
                  <a:lnTo>
                    <a:pt x="48442" y="80788"/>
                  </a:lnTo>
                  <a:lnTo>
                    <a:pt x="49356" y="67085"/>
                  </a:lnTo>
                  <a:lnTo>
                    <a:pt x="36116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8"/>
            <p:cNvSpPr/>
            <p:nvPr>
              <p:custDataLst>
                <p:tags r:id="rId143"/>
              </p:custDataLst>
            </p:nvPr>
          </p:nvSpPr>
          <p:spPr>
            <a:xfrm>
              <a:off x="9639691" y="1401499"/>
              <a:ext cx="65336" cy="128086"/>
            </a:xfrm>
            <a:custGeom>
              <a:avLst/>
              <a:gdLst/>
              <a:ahLst/>
              <a:cxnLst/>
              <a:rect l="0" t="0" r="0" b="0"/>
              <a:pathLst>
                <a:path w="65336" h="128086">
                  <a:moveTo>
                    <a:pt x="9134" y="8201"/>
                  </a:moveTo>
                  <a:lnTo>
                    <a:pt x="9134" y="8201"/>
                  </a:lnTo>
                  <a:lnTo>
                    <a:pt x="9134" y="0"/>
                  </a:lnTo>
                  <a:lnTo>
                    <a:pt x="9134" y="45964"/>
                  </a:lnTo>
                  <a:lnTo>
                    <a:pt x="9134" y="84334"/>
                  </a:lnTo>
                  <a:lnTo>
                    <a:pt x="6312" y="110134"/>
                  </a:lnTo>
                  <a:lnTo>
                    <a:pt x="933" y="127702"/>
                  </a:lnTo>
                  <a:lnTo>
                    <a:pt x="490" y="128085"/>
                  </a:lnTo>
                  <a:lnTo>
                    <a:pt x="197" y="127282"/>
                  </a:lnTo>
                  <a:lnTo>
                    <a:pt x="0" y="125688"/>
                  </a:lnTo>
                  <a:lnTo>
                    <a:pt x="11383" y="79810"/>
                  </a:lnTo>
                  <a:lnTo>
                    <a:pt x="28382" y="32492"/>
                  </a:lnTo>
                  <a:lnTo>
                    <a:pt x="31492" y="27570"/>
                  </a:lnTo>
                  <a:lnTo>
                    <a:pt x="34622" y="25347"/>
                  </a:lnTo>
                  <a:lnTo>
                    <a:pt x="37768" y="24924"/>
                  </a:lnTo>
                  <a:lnTo>
                    <a:pt x="40924" y="25699"/>
                  </a:lnTo>
                  <a:lnTo>
                    <a:pt x="55476" y="36904"/>
                  </a:lnTo>
                  <a:lnTo>
                    <a:pt x="61481" y="47769"/>
                  </a:lnTo>
                  <a:lnTo>
                    <a:pt x="65335" y="71991"/>
                  </a:lnTo>
                  <a:lnTo>
                    <a:pt x="56759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9"/>
            <p:cNvSpPr/>
            <p:nvPr>
              <p:custDataLst>
                <p:tags r:id="rId144"/>
              </p:custDataLst>
            </p:nvPr>
          </p:nvSpPr>
          <p:spPr>
            <a:xfrm>
              <a:off x="9516439" y="1276350"/>
              <a:ext cx="94287" cy="281617"/>
            </a:xfrm>
            <a:custGeom>
              <a:avLst/>
              <a:gdLst/>
              <a:ahLst/>
              <a:cxnLst/>
              <a:rect l="0" t="0" r="0" b="0"/>
              <a:pathLst>
                <a:path w="94287" h="281617">
                  <a:moveTo>
                    <a:pt x="18086" y="0"/>
                  </a:moveTo>
                  <a:lnTo>
                    <a:pt x="18086" y="0"/>
                  </a:lnTo>
                  <a:lnTo>
                    <a:pt x="9885" y="0"/>
                  </a:lnTo>
                  <a:lnTo>
                    <a:pt x="16878" y="31571"/>
                  </a:lnTo>
                  <a:lnTo>
                    <a:pt x="17847" y="73813"/>
                  </a:lnTo>
                  <a:lnTo>
                    <a:pt x="18039" y="119473"/>
                  </a:lnTo>
                  <a:lnTo>
                    <a:pt x="20894" y="163458"/>
                  </a:lnTo>
                  <a:lnTo>
                    <a:pt x="22798" y="207182"/>
                  </a:lnTo>
                  <a:lnTo>
                    <a:pt x="19017" y="249770"/>
                  </a:lnTo>
                  <a:lnTo>
                    <a:pt x="9966" y="281616"/>
                  </a:lnTo>
                  <a:lnTo>
                    <a:pt x="3922" y="264299"/>
                  </a:lnTo>
                  <a:lnTo>
                    <a:pt x="0" y="220521"/>
                  </a:lnTo>
                  <a:lnTo>
                    <a:pt x="2049" y="176753"/>
                  </a:lnTo>
                  <a:lnTo>
                    <a:pt x="16366" y="133852"/>
                  </a:lnTo>
                  <a:lnTo>
                    <a:pt x="31100" y="114331"/>
                  </a:lnTo>
                  <a:lnTo>
                    <a:pt x="39040" y="109022"/>
                  </a:lnTo>
                  <a:lnTo>
                    <a:pt x="49460" y="106033"/>
                  </a:lnTo>
                  <a:lnTo>
                    <a:pt x="51702" y="107731"/>
                  </a:lnTo>
                  <a:lnTo>
                    <a:pt x="54193" y="115261"/>
                  </a:lnTo>
                  <a:lnTo>
                    <a:pt x="55595" y="131400"/>
                  </a:lnTo>
                  <a:lnTo>
                    <a:pt x="50955" y="149588"/>
                  </a:lnTo>
                  <a:lnTo>
                    <a:pt x="42878" y="163326"/>
                  </a:lnTo>
                  <a:lnTo>
                    <a:pt x="18363" y="190205"/>
                  </a:lnTo>
                  <a:lnTo>
                    <a:pt x="41954" y="213275"/>
                  </a:lnTo>
                  <a:lnTo>
                    <a:pt x="83353" y="245445"/>
                  </a:lnTo>
                  <a:lnTo>
                    <a:pt x="9428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4"/>
          <p:cNvGrpSpPr/>
          <p:nvPr/>
        </p:nvGrpSpPr>
        <p:grpSpPr>
          <a:xfrm>
            <a:off x="9991725" y="1288902"/>
            <a:ext cx="1304287" cy="817726"/>
            <a:chOff x="9991725" y="1288902"/>
            <a:chExt cx="1304287" cy="817726"/>
          </a:xfrm>
        </p:grpSpPr>
        <p:sp>
          <p:nvSpPr>
            <p:cNvPr id="131" name="SMARTInkShape-270"/>
            <p:cNvSpPr/>
            <p:nvPr>
              <p:custDataLst>
                <p:tags r:id="rId128"/>
              </p:custDataLst>
            </p:nvPr>
          </p:nvSpPr>
          <p:spPr>
            <a:xfrm>
              <a:off x="11213346" y="1895475"/>
              <a:ext cx="82666" cy="159102"/>
            </a:xfrm>
            <a:custGeom>
              <a:avLst/>
              <a:gdLst/>
              <a:ahLst/>
              <a:cxnLst/>
              <a:rect l="0" t="0" r="0" b="0"/>
              <a:pathLst>
                <a:path w="82666" h="159102">
                  <a:moveTo>
                    <a:pt x="73779" y="85725"/>
                  </a:moveTo>
                  <a:lnTo>
                    <a:pt x="73779" y="85725"/>
                  </a:lnTo>
                  <a:lnTo>
                    <a:pt x="73779" y="72467"/>
                  </a:lnTo>
                  <a:lnTo>
                    <a:pt x="70955" y="66427"/>
                  </a:lnTo>
                  <a:lnTo>
                    <a:pt x="68722" y="63335"/>
                  </a:lnTo>
                  <a:lnTo>
                    <a:pt x="65116" y="62331"/>
                  </a:lnTo>
                  <a:lnTo>
                    <a:pt x="55465" y="64039"/>
                  </a:lnTo>
                  <a:lnTo>
                    <a:pt x="32023" y="81363"/>
                  </a:lnTo>
                  <a:lnTo>
                    <a:pt x="9830" y="105167"/>
                  </a:lnTo>
                  <a:lnTo>
                    <a:pt x="5747" y="111387"/>
                  </a:lnTo>
                  <a:lnTo>
                    <a:pt x="0" y="135309"/>
                  </a:lnTo>
                  <a:lnTo>
                    <a:pt x="1309" y="142064"/>
                  </a:lnTo>
                  <a:lnTo>
                    <a:pt x="8409" y="152392"/>
                  </a:lnTo>
                  <a:lnTo>
                    <a:pt x="18620" y="157688"/>
                  </a:lnTo>
                  <a:lnTo>
                    <a:pt x="24306" y="159101"/>
                  </a:lnTo>
                  <a:lnTo>
                    <a:pt x="39092" y="155025"/>
                  </a:lnTo>
                  <a:lnTo>
                    <a:pt x="47480" y="150975"/>
                  </a:lnTo>
                  <a:lnTo>
                    <a:pt x="59622" y="138008"/>
                  </a:lnTo>
                  <a:lnTo>
                    <a:pt x="76039" y="103814"/>
                  </a:lnTo>
                  <a:lnTo>
                    <a:pt x="81869" y="71973"/>
                  </a:lnTo>
                  <a:lnTo>
                    <a:pt x="82665" y="50685"/>
                  </a:lnTo>
                  <a:lnTo>
                    <a:pt x="642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1"/>
            <p:cNvSpPr/>
            <p:nvPr>
              <p:custDataLst>
                <p:tags r:id="rId129"/>
              </p:custDataLst>
            </p:nvPr>
          </p:nvSpPr>
          <p:spPr>
            <a:xfrm>
              <a:off x="11120233" y="1933575"/>
              <a:ext cx="90693" cy="110999"/>
            </a:xfrm>
            <a:custGeom>
              <a:avLst/>
              <a:gdLst/>
              <a:ahLst/>
              <a:cxnLst/>
              <a:rect l="0" t="0" r="0" b="0"/>
              <a:pathLst>
                <a:path w="90693" h="110999">
                  <a:moveTo>
                    <a:pt x="4967" y="9525"/>
                  </a:moveTo>
                  <a:lnTo>
                    <a:pt x="4967" y="9525"/>
                  </a:lnTo>
                  <a:lnTo>
                    <a:pt x="4967" y="14581"/>
                  </a:lnTo>
                  <a:lnTo>
                    <a:pt x="7791" y="19886"/>
                  </a:lnTo>
                  <a:lnTo>
                    <a:pt x="18224" y="36972"/>
                  </a:lnTo>
                  <a:lnTo>
                    <a:pt x="22302" y="54581"/>
                  </a:lnTo>
                  <a:lnTo>
                    <a:pt x="23867" y="87072"/>
                  </a:lnTo>
                  <a:lnTo>
                    <a:pt x="18306" y="97260"/>
                  </a:lnTo>
                  <a:lnTo>
                    <a:pt x="7602" y="110934"/>
                  </a:lnTo>
                  <a:lnTo>
                    <a:pt x="5665" y="110998"/>
                  </a:lnTo>
                  <a:lnTo>
                    <a:pt x="691" y="108246"/>
                  </a:lnTo>
                  <a:lnTo>
                    <a:pt x="0" y="104972"/>
                  </a:lnTo>
                  <a:lnTo>
                    <a:pt x="2053" y="95691"/>
                  </a:lnTo>
                  <a:lnTo>
                    <a:pt x="25305" y="55954"/>
                  </a:lnTo>
                  <a:lnTo>
                    <a:pt x="60341" y="11863"/>
                  </a:lnTo>
                  <a:lnTo>
                    <a:pt x="90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2"/>
            <p:cNvSpPr/>
            <p:nvPr>
              <p:custDataLst>
                <p:tags r:id="rId130"/>
              </p:custDataLst>
            </p:nvPr>
          </p:nvSpPr>
          <p:spPr>
            <a:xfrm>
              <a:off x="11002276" y="1914525"/>
              <a:ext cx="84825" cy="19051"/>
            </a:xfrm>
            <a:custGeom>
              <a:avLst/>
              <a:gdLst/>
              <a:ahLst/>
              <a:cxnLst/>
              <a:rect l="0" t="0" r="0" b="0"/>
              <a:pathLst>
                <a:path w="84825" h="19051">
                  <a:moveTo>
                    <a:pt x="27674" y="19050"/>
                  </a:moveTo>
                  <a:lnTo>
                    <a:pt x="27674" y="19050"/>
                  </a:lnTo>
                  <a:lnTo>
                    <a:pt x="0" y="19050"/>
                  </a:lnTo>
                  <a:lnTo>
                    <a:pt x="4422" y="19050"/>
                  </a:lnTo>
                  <a:lnTo>
                    <a:pt x="41976" y="11511"/>
                  </a:lnTo>
                  <a:lnTo>
                    <a:pt x="61548" y="9349"/>
                  </a:lnTo>
                  <a:lnTo>
                    <a:pt x="84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3"/>
            <p:cNvSpPr/>
            <p:nvPr>
              <p:custDataLst>
                <p:tags r:id="rId131"/>
              </p:custDataLst>
            </p:nvPr>
          </p:nvSpPr>
          <p:spPr>
            <a:xfrm>
              <a:off x="11040718" y="1809750"/>
              <a:ext cx="35417" cy="263183"/>
            </a:xfrm>
            <a:custGeom>
              <a:avLst/>
              <a:gdLst/>
              <a:ahLst/>
              <a:cxnLst/>
              <a:rect l="0" t="0" r="0" b="0"/>
              <a:pathLst>
                <a:path w="35417" h="263183">
                  <a:moveTo>
                    <a:pt x="17807" y="0"/>
                  </a:moveTo>
                  <a:lnTo>
                    <a:pt x="17807" y="0"/>
                  </a:lnTo>
                  <a:lnTo>
                    <a:pt x="26009" y="0"/>
                  </a:lnTo>
                  <a:lnTo>
                    <a:pt x="31998" y="10113"/>
                  </a:lnTo>
                  <a:lnTo>
                    <a:pt x="35416" y="31571"/>
                  </a:lnTo>
                  <a:lnTo>
                    <a:pt x="28967" y="68325"/>
                  </a:lnTo>
                  <a:lnTo>
                    <a:pt x="17503" y="115253"/>
                  </a:lnTo>
                  <a:lnTo>
                    <a:pt x="5046" y="160232"/>
                  </a:lnTo>
                  <a:lnTo>
                    <a:pt x="0" y="207295"/>
                  </a:lnTo>
                  <a:lnTo>
                    <a:pt x="182" y="241572"/>
                  </a:lnTo>
                  <a:lnTo>
                    <a:pt x="3976" y="254826"/>
                  </a:lnTo>
                  <a:lnTo>
                    <a:pt x="6470" y="258784"/>
                  </a:lnTo>
                  <a:lnTo>
                    <a:pt x="12062" y="263182"/>
                  </a:lnTo>
                  <a:lnTo>
                    <a:pt x="15036" y="262238"/>
                  </a:lnTo>
                  <a:lnTo>
                    <a:pt x="2733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4"/>
            <p:cNvSpPr/>
            <p:nvPr>
              <p:custDataLst>
                <p:tags r:id="rId132"/>
              </p:custDataLst>
            </p:nvPr>
          </p:nvSpPr>
          <p:spPr>
            <a:xfrm>
              <a:off x="10931707" y="1915033"/>
              <a:ext cx="60144" cy="152311"/>
            </a:xfrm>
            <a:custGeom>
              <a:avLst/>
              <a:gdLst/>
              <a:ahLst/>
              <a:cxnLst/>
              <a:rect l="0" t="0" r="0" b="0"/>
              <a:pathLst>
                <a:path w="60144" h="152311">
                  <a:moveTo>
                    <a:pt x="60143" y="18542"/>
                  </a:moveTo>
                  <a:lnTo>
                    <a:pt x="60143" y="18542"/>
                  </a:lnTo>
                  <a:lnTo>
                    <a:pt x="51480" y="10938"/>
                  </a:lnTo>
                  <a:lnTo>
                    <a:pt x="37351" y="3354"/>
                  </a:lnTo>
                  <a:lnTo>
                    <a:pt x="22558" y="255"/>
                  </a:lnTo>
                  <a:lnTo>
                    <a:pt x="19211" y="0"/>
                  </a:lnTo>
                  <a:lnTo>
                    <a:pt x="16981" y="889"/>
                  </a:lnTo>
                  <a:lnTo>
                    <a:pt x="15492" y="2540"/>
                  </a:lnTo>
                  <a:lnTo>
                    <a:pt x="14500" y="4699"/>
                  </a:lnTo>
                  <a:lnTo>
                    <a:pt x="13105" y="17851"/>
                  </a:lnTo>
                  <a:lnTo>
                    <a:pt x="22957" y="57805"/>
                  </a:lnTo>
                  <a:lnTo>
                    <a:pt x="29016" y="88384"/>
                  </a:lnTo>
                  <a:lnTo>
                    <a:pt x="28319" y="110966"/>
                  </a:lnTo>
                  <a:lnTo>
                    <a:pt x="17082" y="139413"/>
                  </a:lnTo>
                  <a:lnTo>
                    <a:pt x="9960" y="150932"/>
                  </a:lnTo>
                  <a:lnTo>
                    <a:pt x="6580" y="152310"/>
                  </a:lnTo>
                  <a:lnTo>
                    <a:pt x="3268" y="151112"/>
                  </a:lnTo>
                  <a:lnTo>
                    <a:pt x="0" y="148197"/>
                  </a:lnTo>
                  <a:lnTo>
                    <a:pt x="2993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5"/>
            <p:cNvSpPr/>
            <p:nvPr>
              <p:custDataLst>
                <p:tags r:id="rId133"/>
              </p:custDataLst>
            </p:nvPr>
          </p:nvSpPr>
          <p:spPr>
            <a:xfrm>
              <a:off x="10877550" y="1885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8937"/>
                  </a:lnTo>
                  <a:lnTo>
                    <a:pt x="8467" y="5958"/>
                  </a:lnTo>
                  <a:lnTo>
                    <a:pt x="670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6"/>
            <p:cNvSpPr/>
            <p:nvPr>
              <p:custDataLst>
                <p:tags r:id="rId134"/>
              </p:custDataLst>
            </p:nvPr>
          </p:nvSpPr>
          <p:spPr>
            <a:xfrm>
              <a:off x="10858500" y="19812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7"/>
            <p:cNvSpPr/>
            <p:nvPr>
              <p:custDataLst>
                <p:tags r:id="rId135"/>
              </p:custDataLst>
            </p:nvPr>
          </p:nvSpPr>
          <p:spPr>
            <a:xfrm>
              <a:off x="10666918" y="1799000"/>
              <a:ext cx="134433" cy="307628"/>
            </a:xfrm>
            <a:custGeom>
              <a:avLst/>
              <a:gdLst/>
              <a:ahLst/>
              <a:cxnLst/>
              <a:rect l="0" t="0" r="0" b="0"/>
              <a:pathLst>
                <a:path w="134433" h="307628">
                  <a:moveTo>
                    <a:pt x="86807" y="248875"/>
                  </a:moveTo>
                  <a:lnTo>
                    <a:pt x="86807" y="248875"/>
                  </a:lnTo>
                  <a:lnTo>
                    <a:pt x="86807" y="235617"/>
                  </a:lnTo>
                  <a:lnTo>
                    <a:pt x="83983" y="229577"/>
                  </a:lnTo>
                  <a:lnTo>
                    <a:pt x="73550" y="217076"/>
                  </a:lnTo>
                  <a:lnTo>
                    <a:pt x="59361" y="207585"/>
                  </a:lnTo>
                  <a:lnTo>
                    <a:pt x="53693" y="207590"/>
                  </a:lnTo>
                  <a:lnTo>
                    <a:pt x="41752" y="213240"/>
                  </a:lnTo>
                  <a:lnTo>
                    <a:pt x="23127" y="228321"/>
                  </a:lnTo>
                  <a:lnTo>
                    <a:pt x="4204" y="256308"/>
                  </a:lnTo>
                  <a:lnTo>
                    <a:pt x="0" y="276520"/>
                  </a:lnTo>
                  <a:lnTo>
                    <a:pt x="1659" y="293970"/>
                  </a:lnTo>
                  <a:lnTo>
                    <a:pt x="5925" y="305254"/>
                  </a:lnTo>
                  <a:lnTo>
                    <a:pt x="10660" y="307627"/>
                  </a:lnTo>
                  <a:lnTo>
                    <a:pt x="24389" y="307443"/>
                  </a:lnTo>
                  <a:lnTo>
                    <a:pt x="38251" y="301010"/>
                  </a:lnTo>
                  <a:lnTo>
                    <a:pt x="64398" y="279635"/>
                  </a:lnTo>
                  <a:lnTo>
                    <a:pt x="78520" y="251168"/>
                  </a:lnTo>
                  <a:lnTo>
                    <a:pt x="92776" y="211228"/>
                  </a:lnTo>
                  <a:lnTo>
                    <a:pt x="105782" y="164298"/>
                  </a:lnTo>
                  <a:lnTo>
                    <a:pt x="115360" y="121509"/>
                  </a:lnTo>
                  <a:lnTo>
                    <a:pt x="122078" y="83079"/>
                  </a:lnTo>
                  <a:lnTo>
                    <a:pt x="124069" y="41000"/>
                  </a:lnTo>
                  <a:lnTo>
                    <a:pt x="124833" y="0"/>
                  </a:lnTo>
                  <a:lnTo>
                    <a:pt x="124858" y="408"/>
                  </a:lnTo>
                  <a:lnTo>
                    <a:pt x="111645" y="45982"/>
                  </a:lnTo>
                  <a:lnTo>
                    <a:pt x="107000" y="81954"/>
                  </a:lnTo>
                  <a:lnTo>
                    <a:pt x="106083" y="128257"/>
                  </a:lnTo>
                  <a:lnTo>
                    <a:pt x="110957" y="168840"/>
                  </a:lnTo>
                  <a:lnTo>
                    <a:pt x="125160" y="214151"/>
                  </a:lnTo>
                  <a:lnTo>
                    <a:pt x="134432" y="23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8"/>
            <p:cNvSpPr/>
            <p:nvPr>
              <p:custDataLst>
                <p:tags r:id="rId136"/>
              </p:custDataLst>
            </p:nvPr>
          </p:nvSpPr>
          <p:spPr>
            <a:xfrm>
              <a:off x="10764965" y="1390650"/>
              <a:ext cx="112586" cy="19051"/>
            </a:xfrm>
            <a:custGeom>
              <a:avLst/>
              <a:gdLst/>
              <a:ahLst/>
              <a:cxnLst/>
              <a:rect l="0" t="0" r="0" b="0"/>
              <a:pathLst>
                <a:path w="112586" h="19051">
                  <a:moveTo>
                    <a:pt x="17335" y="19050"/>
                  </a:moveTo>
                  <a:lnTo>
                    <a:pt x="17335" y="19050"/>
                  </a:lnTo>
                  <a:lnTo>
                    <a:pt x="0" y="19050"/>
                  </a:lnTo>
                  <a:lnTo>
                    <a:pt x="46087" y="17992"/>
                  </a:lnTo>
                  <a:lnTo>
                    <a:pt x="112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9"/>
            <p:cNvSpPr/>
            <p:nvPr>
              <p:custDataLst>
                <p:tags r:id="rId137"/>
              </p:custDataLst>
            </p:nvPr>
          </p:nvSpPr>
          <p:spPr>
            <a:xfrm>
              <a:off x="10653062" y="1288902"/>
              <a:ext cx="213044" cy="243739"/>
            </a:xfrm>
            <a:custGeom>
              <a:avLst/>
              <a:gdLst/>
              <a:ahLst/>
              <a:cxnLst/>
              <a:rect l="0" t="0" r="0" b="0"/>
              <a:pathLst>
                <a:path w="213044" h="243739">
                  <a:moveTo>
                    <a:pt x="5413" y="158898"/>
                  </a:moveTo>
                  <a:lnTo>
                    <a:pt x="5413" y="158898"/>
                  </a:lnTo>
                  <a:lnTo>
                    <a:pt x="14547" y="149766"/>
                  </a:lnTo>
                  <a:lnTo>
                    <a:pt x="6703" y="165809"/>
                  </a:lnTo>
                  <a:lnTo>
                    <a:pt x="2761" y="206702"/>
                  </a:lnTo>
                  <a:lnTo>
                    <a:pt x="0" y="223536"/>
                  </a:lnTo>
                  <a:lnTo>
                    <a:pt x="2302" y="234545"/>
                  </a:lnTo>
                  <a:lnTo>
                    <a:pt x="4397" y="237905"/>
                  </a:lnTo>
                  <a:lnTo>
                    <a:pt x="6852" y="240144"/>
                  </a:lnTo>
                  <a:lnTo>
                    <a:pt x="12402" y="242632"/>
                  </a:lnTo>
                  <a:lnTo>
                    <a:pt x="18397" y="243738"/>
                  </a:lnTo>
                  <a:lnTo>
                    <a:pt x="24589" y="241407"/>
                  </a:lnTo>
                  <a:lnTo>
                    <a:pt x="52090" y="216942"/>
                  </a:lnTo>
                  <a:lnTo>
                    <a:pt x="57813" y="216313"/>
                  </a:lnTo>
                  <a:lnTo>
                    <a:pt x="59397" y="217283"/>
                  </a:lnTo>
                  <a:lnTo>
                    <a:pt x="60452" y="218988"/>
                  </a:lnTo>
                  <a:lnTo>
                    <a:pt x="61156" y="221183"/>
                  </a:lnTo>
                  <a:lnTo>
                    <a:pt x="67204" y="229329"/>
                  </a:lnTo>
                  <a:lnTo>
                    <a:pt x="72740" y="232534"/>
                  </a:lnTo>
                  <a:lnTo>
                    <a:pt x="75698" y="233389"/>
                  </a:lnTo>
                  <a:lnTo>
                    <a:pt x="78729" y="232900"/>
                  </a:lnTo>
                  <a:lnTo>
                    <a:pt x="84916" y="229535"/>
                  </a:lnTo>
                  <a:lnTo>
                    <a:pt x="122162" y="189293"/>
                  </a:lnTo>
                  <a:lnTo>
                    <a:pt x="143957" y="149324"/>
                  </a:lnTo>
                  <a:lnTo>
                    <a:pt x="163738" y="109108"/>
                  </a:lnTo>
                  <a:lnTo>
                    <a:pt x="184110" y="65415"/>
                  </a:lnTo>
                  <a:lnTo>
                    <a:pt x="201963" y="18372"/>
                  </a:lnTo>
                  <a:lnTo>
                    <a:pt x="213043" y="0"/>
                  </a:lnTo>
                  <a:lnTo>
                    <a:pt x="190999" y="39365"/>
                  </a:lnTo>
                  <a:lnTo>
                    <a:pt x="169816" y="85858"/>
                  </a:lnTo>
                  <a:lnTo>
                    <a:pt x="155128" y="131535"/>
                  </a:lnTo>
                  <a:lnTo>
                    <a:pt x="146368" y="174123"/>
                  </a:lnTo>
                  <a:lnTo>
                    <a:pt x="143201" y="194240"/>
                  </a:lnTo>
                  <a:lnTo>
                    <a:pt x="145322" y="210236"/>
                  </a:lnTo>
                  <a:lnTo>
                    <a:pt x="147369" y="215348"/>
                  </a:lnTo>
                  <a:lnTo>
                    <a:pt x="149792" y="218757"/>
                  </a:lnTo>
                  <a:lnTo>
                    <a:pt x="152465" y="221029"/>
                  </a:lnTo>
                  <a:lnTo>
                    <a:pt x="156365" y="221485"/>
                  </a:lnTo>
                  <a:lnTo>
                    <a:pt x="176863" y="216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0"/>
            <p:cNvSpPr/>
            <p:nvPr>
              <p:custDataLst>
                <p:tags r:id="rId138"/>
              </p:custDataLst>
            </p:nvPr>
          </p:nvSpPr>
          <p:spPr>
            <a:xfrm>
              <a:off x="10536097" y="1430341"/>
              <a:ext cx="74754" cy="115486"/>
            </a:xfrm>
            <a:custGeom>
              <a:avLst/>
              <a:gdLst/>
              <a:ahLst/>
              <a:cxnLst/>
              <a:rect l="0" t="0" r="0" b="0"/>
              <a:pathLst>
                <a:path w="74754" h="115486">
                  <a:moveTo>
                    <a:pt x="74753" y="36509"/>
                  </a:moveTo>
                  <a:lnTo>
                    <a:pt x="74753" y="36509"/>
                  </a:lnTo>
                  <a:lnTo>
                    <a:pt x="67147" y="27846"/>
                  </a:lnTo>
                  <a:lnTo>
                    <a:pt x="58506" y="14775"/>
                  </a:lnTo>
                  <a:lnTo>
                    <a:pt x="38520" y="0"/>
                  </a:lnTo>
                  <a:lnTo>
                    <a:pt x="27093" y="3937"/>
                  </a:lnTo>
                  <a:lnTo>
                    <a:pt x="18998" y="11802"/>
                  </a:lnTo>
                  <a:lnTo>
                    <a:pt x="8491" y="30952"/>
                  </a:lnTo>
                  <a:lnTo>
                    <a:pt x="516" y="55755"/>
                  </a:lnTo>
                  <a:lnTo>
                    <a:pt x="0" y="84996"/>
                  </a:lnTo>
                  <a:lnTo>
                    <a:pt x="6804" y="113698"/>
                  </a:lnTo>
                  <a:lnTo>
                    <a:pt x="10404" y="115485"/>
                  </a:lnTo>
                  <a:lnTo>
                    <a:pt x="22870" y="114648"/>
                  </a:lnTo>
                  <a:lnTo>
                    <a:pt x="33350" y="110749"/>
                  </a:lnTo>
                  <a:lnTo>
                    <a:pt x="37627" y="108227"/>
                  </a:lnTo>
                  <a:lnTo>
                    <a:pt x="53758" y="89509"/>
                  </a:lnTo>
                  <a:lnTo>
                    <a:pt x="60130" y="75587"/>
                  </a:lnTo>
                  <a:lnTo>
                    <a:pt x="64781" y="31878"/>
                  </a:lnTo>
                  <a:lnTo>
                    <a:pt x="64930" y="27072"/>
                  </a:lnTo>
                  <a:lnTo>
                    <a:pt x="62273" y="18909"/>
                  </a:lnTo>
                  <a:lnTo>
                    <a:pt x="60083" y="15251"/>
                  </a:lnTo>
                  <a:lnTo>
                    <a:pt x="57564" y="12812"/>
                  </a:lnTo>
                  <a:lnTo>
                    <a:pt x="46178" y="7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1"/>
            <p:cNvSpPr/>
            <p:nvPr>
              <p:custDataLst>
                <p:tags r:id="rId139"/>
              </p:custDataLst>
            </p:nvPr>
          </p:nvSpPr>
          <p:spPr>
            <a:xfrm>
              <a:off x="10288190" y="1308010"/>
              <a:ext cx="207422" cy="233219"/>
            </a:xfrm>
            <a:custGeom>
              <a:avLst/>
              <a:gdLst/>
              <a:ahLst/>
              <a:cxnLst/>
              <a:rect l="0" t="0" r="0" b="0"/>
              <a:pathLst>
                <a:path w="207422" h="233219">
                  <a:moveTo>
                    <a:pt x="84535" y="139790"/>
                  </a:moveTo>
                  <a:lnTo>
                    <a:pt x="84535" y="139790"/>
                  </a:lnTo>
                  <a:lnTo>
                    <a:pt x="84535" y="134734"/>
                  </a:lnTo>
                  <a:lnTo>
                    <a:pt x="81711" y="129429"/>
                  </a:lnTo>
                  <a:lnTo>
                    <a:pt x="76333" y="122456"/>
                  </a:lnTo>
                  <a:lnTo>
                    <a:pt x="65290" y="121248"/>
                  </a:lnTo>
                  <a:lnTo>
                    <a:pt x="57284" y="123788"/>
                  </a:lnTo>
                  <a:lnTo>
                    <a:pt x="26110" y="145679"/>
                  </a:lnTo>
                  <a:lnTo>
                    <a:pt x="7839" y="169051"/>
                  </a:lnTo>
                  <a:lnTo>
                    <a:pt x="1486" y="189853"/>
                  </a:lnTo>
                  <a:lnTo>
                    <a:pt x="0" y="202962"/>
                  </a:lnTo>
                  <a:lnTo>
                    <a:pt x="1719" y="207305"/>
                  </a:lnTo>
                  <a:lnTo>
                    <a:pt x="4983" y="210200"/>
                  </a:lnTo>
                  <a:lnTo>
                    <a:pt x="9275" y="212130"/>
                  </a:lnTo>
                  <a:lnTo>
                    <a:pt x="19687" y="211452"/>
                  </a:lnTo>
                  <a:lnTo>
                    <a:pt x="31372" y="206565"/>
                  </a:lnTo>
                  <a:lnTo>
                    <a:pt x="48791" y="191913"/>
                  </a:lnTo>
                  <a:lnTo>
                    <a:pt x="74406" y="150408"/>
                  </a:lnTo>
                  <a:lnTo>
                    <a:pt x="76033" y="180814"/>
                  </a:lnTo>
                  <a:lnTo>
                    <a:pt x="88263" y="204720"/>
                  </a:lnTo>
                  <a:lnTo>
                    <a:pt x="94305" y="210981"/>
                  </a:lnTo>
                  <a:lnTo>
                    <a:pt x="97399" y="212651"/>
                  </a:lnTo>
                  <a:lnTo>
                    <a:pt x="100519" y="212706"/>
                  </a:lnTo>
                  <a:lnTo>
                    <a:pt x="106807" y="209944"/>
                  </a:lnTo>
                  <a:lnTo>
                    <a:pt x="121355" y="192326"/>
                  </a:lnTo>
                  <a:lnTo>
                    <a:pt x="141098" y="151530"/>
                  </a:lnTo>
                  <a:lnTo>
                    <a:pt x="164029" y="104765"/>
                  </a:lnTo>
                  <a:lnTo>
                    <a:pt x="182558" y="57475"/>
                  </a:lnTo>
                  <a:lnTo>
                    <a:pt x="188421" y="12534"/>
                  </a:lnTo>
                  <a:lnTo>
                    <a:pt x="189134" y="0"/>
                  </a:lnTo>
                  <a:lnTo>
                    <a:pt x="189192" y="30"/>
                  </a:lnTo>
                  <a:lnTo>
                    <a:pt x="189257" y="2886"/>
                  </a:lnTo>
                  <a:lnTo>
                    <a:pt x="178944" y="47417"/>
                  </a:lnTo>
                  <a:lnTo>
                    <a:pt x="171975" y="85795"/>
                  </a:lnTo>
                  <a:lnTo>
                    <a:pt x="164053" y="127909"/>
                  </a:lnTo>
                  <a:lnTo>
                    <a:pt x="161390" y="167900"/>
                  </a:lnTo>
                  <a:lnTo>
                    <a:pt x="163751" y="196802"/>
                  </a:lnTo>
                  <a:lnTo>
                    <a:pt x="168976" y="219843"/>
                  </a:lnTo>
                  <a:lnTo>
                    <a:pt x="174936" y="228891"/>
                  </a:lnTo>
                  <a:lnTo>
                    <a:pt x="180452" y="232307"/>
                  </a:lnTo>
                  <a:lnTo>
                    <a:pt x="183404" y="233218"/>
                  </a:lnTo>
                  <a:lnTo>
                    <a:pt x="187489" y="230650"/>
                  </a:lnTo>
                  <a:lnTo>
                    <a:pt x="197672" y="219331"/>
                  </a:lnTo>
                  <a:lnTo>
                    <a:pt x="203610" y="206539"/>
                  </a:lnTo>
                  <a:lnTo>
                    <a:pt x="207421" y="176023"/>
                  </a:lnTo>
                  <a:lnTo>
                    <a:pt x="203025" y="153818"/>
                  </a:lnTo>
                  <a:lnTo>
                    <a:pt x="195021" y="138890"/>
                  </a:lnTo>
                  <a:lnTo>
                    <a:pt x="189027" y="134098"/>
                  </a:lnTo>
                  <a:lnTo>
                    <a:pt x="179785" y="130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2"/>
            <p:cNvSpPr/>
            <p:nvPr>
              <p:custDataLst>
                <p:tags r:id="rId140"/>
              </p:custDataLst>
            </p:nvPr>
          </p:nvSpPr>
          <p:spPr>
            <a:xfrm>
              <a:off x="9991725" y="1395409"/>
              <a:ext cx="133351" cy="128592"/>
            </a:xfrm>
            <a:custGeom>
              <a:avLst/>
              <a:gdLst/>
              <a:ahLst/>
              <a:cxnLst/>
              <a:rect l="0" t="0" r="0" b="0"/>
              <a:pathLst>
                <a:path w="133351" h="128592">
                  <a:moveTo>
                    <a:pt x="0" y="23816"/>
                  </a:moveTo>
                  <a:lnTo>
                    <a:pt x="0" y="23816"/>
                  </a:lnTo>
                  <a:lnTo>
                    <a:pt x="0" y="14684"/>
                  </a:lnTo>
                  <a:lnTo>
                    <a:pt x="5057" y="19464"/>
                  </a:lnTo>
                  <a:lnTo>
                    <a:pt x="7538" y="27526"/>
                  </a:lnTo>
                  <a:lnTo>
                    <a:pt x="9410" y="68483"/>
                  </a:lnTo>
                  <a:lnTo>
                    <a:pt x="9521" y="114828"/>
                  </a:lnTo>
                  <a:lnTo>
                    <a:pt x="9522" y="116240"/>
                  </a:lnTo>
                  <a:lnTo>
                    <a:pt x="9524" y="113172"/>
                  </a:lnTo>
                  <a:lnTo>
                    <a:pt x="22782" y="73232"/>
                  </a:lnTo>
                  <a:lnTo>
                    <a:pt x="35034" y="28207"/>
                  </a:lnTo>
                  <a:lnTo>
                    <a:pt x="41325" y="11304"/>
                  </a:lnTo>
                  <a:lnTo>
                    <a:pt x="45541" y="5950"/>
                  </a:lnTo>
                  <a:lnTo>
                    <a:pt x="55870" y="0"/>
                  </a:lnTo>
                  <a:lnTo>
                    <a:pt x="61589" y="1589"/>
                  </a:lnTo>
                  <a:lnTo>
                    <a:pt x="92242" y="30375"/>
                  </a:lnTo>
                  <a:lnTo>
                    <a:pt x="115391" y="68699"/>
                  </a:lnTo>
                  <a:lnTo>
                    <a:pt x="133350" y="1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5"/>
          <p:cNvGrpSpPr/>
          <p:nvPr/>
        </p:nvGrpSpPr>
        <p:grpSpPr>
          <a:xfrm>
            <a:off x="11029951" y="1225003"/>
            <a:ext cx="1038225" cy="410923"/>
            <a:chOff x="11029951" y="1225003"/>
            <a:chExt cx="1038225" cy="410923"/>
          </a:xfrm>
        </p:grpSpPr>
        <p:sp>
          <p:nvSpPr>
            <p:cNvPr id="145" name="SMARTInkShape-283"/>
            <p:cNvSpPr/>
            <p:nvPr>
              <p:custDataLst>
                <p:tags r:id="rId116"/>
              </p:custDataLst>
            </p:nvPr>
          </p:nvSpPr>
          <p:spPr>
            <a:xfrm>
              <a:off x="12058650" y="1571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4"/>
            <p:cNvSpPr/>
            <p:nvPr>
              <p:custDataLst>
                <p:tags r:id="rId117"/>
              </p:custDataLst>
            </p:nvPr>
          </p:nvSpPr>
          <p:spPr>
            <a:xfrm>
              <a:off x="11822254" y="1371600"/>
              <a:ext cx="51014" cy="95251"/>
            </a:xfrm>
            <a:custGeom>
              <a:avLst/>
              <a:gdLst/>
              <a:ahLst/>
              <a:cxnLst/>
              <a:rect l="0" t="0" r="0" b="0"/>
              <a:pathLst>
                <a:path w="51014" h="95251">
                  <a:moveTo>
                    <a:pt x="36371" y="0"/>
                  </a:moveTo>
                  <a:lnTo>
                    <a:pt x="36371" y="0"/>
                  </a:lnTo>
                  <a:lnTo>
                    <a:pt x="21184" y="32493"/>
                  </a:lnTo>
                  <a:lnTo>
                    <a:pt x="14723" y="73421"/>
                  </a:lnTo>
                  <a:lnTo>
                    <a:pt x="0" y="93206"/>
                  </a:lnTo>
                  <a:lnTo>
                    <a:pt x="3842" y="84532"/>
                  </a:lnTo>
                  <a:lnTo>
                    <a:pt x="30083" y="37625"/>
                  </a:lnTo>
                  <a:lnTo>
                    <a:pt x="36398" y="32597"/>
                  </a:lnTo>
                  <a:lnTo>
                    <a:pt x="39564" y="31256"/>
                  </a:lnTo>
                  <a:lnTo>
                    <a:pt x="41674" y="31421"/>
                  </a:lnTo>
                  <a:lnTo>
                    <a:pt x="43081" y="32589"/>
                  </a:lnTo>
                  <a:lnTo>
                    <a:pt x="50397" y="47125"/>
                  </a:lnTo>
                  <a:lnTo>
                    <a:pt x="51013" y="52583"/>
                  </a:lnTo>
                  <a:lnTo>
                    <a:pt x="4589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5"/>
            <p:cNvSpPr/>
            <p:nvPr>
              <p:custDataLst>
                <p:tags r:id="rId118"/>
              </p:custDataLst>
            </p:nvPr>
          </p:nvSpPr>
          <p:spPr>
            <a:xfrm>
              <a:off x="11802798" y="1333500"/>
              <a:ext cx="8203" cy="28576"/>
            </a:xfrm>
            <a:custGeom>
              <a:avLst/>
              <a:gdLst/>
              <a:ahLst/>
              <a:cxnLst/>
              <a:rect l="0" t="0" r="0" b="0"/>
              <a:pathLst>
                <a:path w="8203" h="28576">
                  <a:moveTo>
                    <a:pt x="8202" y="28575"/>
                  </a:moveTo>
                  <a:lnTo>
                    <a:pt x="8202" y="28575"/>
                  </a:lnTo>
                  <a:lnTo>
                    <a:pt x="0" y="3972"/>
                  </a:lnTo>
                  <a:lnTo>
                    <a:pt x="618" y="2648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6"/>
            <p:cNvSpPr/>
            <p:nvPr>
              <p:custDataLst>
                <p:tags r:id="rId119"/>
              </p:custDataLst>
            </p:nvPr>
          </p:nvSpPr>
          <p:spPr>
            <a:xfrm>
              <a:off x="11868150" y="1384472"/>
              <a:ext cx="84403" cy="251454"/>
            </a:xfrm>
            <a:custGeom>
              <a:avLst/>
              <a:gdLst/>
              <a:ahLst/>
              <a:cxnLst/>
              <a:rect l="0" t="0" r="0" b="0"/>
              <a:pathLst>
                <a:path w="84403" h="251454">
                  <a:moveTo>
                    <a:pt x="76200" y="34753"/>
                  </a:moveTo>
                  <a:lnTo>
                    <a:pt x="76200" y="34753"/>
                  </a:lnTo>
                  <a:lnTo>
                    <a:pt x="82746" y="19544"/>
                  </a:lnTo>
                  <a:lnTo>
                    <a:pt x="84402" y="8238"/>
                  </a:lnTo>
                  <a:lnTo>
                    <a:pt x="83784" y="4376"/>
                  </a:lnTo>
                  <a:lnTo>
                    <a:pt x="82314" y="1802"/>
                  </a:lnTo>
                  <a:lnTo>
                    <a:pt x="80276" y="86"/>
                  </a:lnTo>
                  <a:lnTo>
                    <a:pt x="76802" y="0"/>
                  </a:lnTo>
                  <a:lnTo>
                    <a:pt x="67295" y="2727"/>
                  </a:lnTo>
                  <a:lnTo>
                    <a:pt x="51550" y="13101"/>
                  </a:lnTo>
                  <a:lnTo>
                    <a:pt x="44783" y="19133"/>
                  </a:lnTo>
                  <a:lnTo>
                    <a:pt x="41070" y="25341"/>
                  </a:lnTo>
                  <a:lnTo>
                    <a:pt x="38687" y="37950"/>
                  </a:lnTo>
                  <a:lnTo>
                    <a:pt x="39550" y="40060"/>
                  </a:lnTo>
                  <a:lnTo>
                    <a:pt x="41184" y="41466"/>
                  </a:lnTo>
                  <a:lnTo>
                    <a:pt x="45820" y="43028"/>
                  </a:lnTo>
                  <a:lnTo>
                    <a:pt x="61704" y="44229"/>
                  </a:lnTo>
                  <a:lnTo>
                    <a:pt x="63360" y="45304"/>
                  </a:lnTo>
                  <a:lnTo>
                    <a:pt x="64465" y="47078"/>
                  </a:lnTo>
                  <a:lnTo>
                    <a:pt x="65692" y="52931"/>
                  </a:lnTo>
                  <a:lnTo>
                    <a:pt x="65531" y="81605"/>
                  </a:lnTo>
                  <a:lnTo>
                    <a:pt x="59120" y="122834"/>
                  </a:lnTo>
                  <a:lnTo>
                    <a:pt x="52481" y="166687"/>
                  </a:lnTo>
                  <a:lnTo>
                    <a:pt x="40726" y="209897"/>
                  </a:lnTo>
                  <a:lnTo>
                    <a:pt x="36056" y="226348"/>
                  </a:lnTo>
                  <a:lnTo>
                    <a:pt x="27970" y="241805"/>
                  </a:lnTo>
                  <a:lnTo>
                    <a:pt x="24997" y="245813"/>
                  </a:lnTo>
                  <a:lnTo>
                    <a:pt x="20899" y="248484"/>
                  </a:lnTo>
                  <a:lnTo>
                    <a:pt x="10699" y="251453"/>
                  </a:lnTo>
                  <a:lnTo>
                    <a:pt x="7134" y="251186"/>
                  </a:lnTo>
                  <a:lnTo>
                    <a:pt x="0" y="23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7"/>
            <p:cNvSpPr/>
            <p:nvPr>
              <p:custDataLst>
                <p:tags r:id="rId120"/>
              </p:custDataLst>
            </p:nvPr>
          </p:nvSpPr>
          <p:spPr>
            <a:xfrm>
              <a:off x="11791950" y="1413737"/>
              <a:ext cx="15014" cy="53114"/>
            </a:xfrm>
            <a:custGeom>
              <a:avLst/>
              <a:gdLst/>
              <a:ahLst/>
              <a:cxnLst/>
              <a:rect l="0" t="0" r="0" b="0"/>
              <a:pathLst>
                <a:path w="15014" h="53114">
                  <a:moveTo>
                    <a:pt x="9525" y="5488"/>
                  </a:moveTo>
                  <a:lnTo>
                    <a:pt x="9525" y="5488"/>
                  </a:lnTo>
                  <a:lnTo>
                    <a:pt x="15013" y="0"/>
                  </a:lnTo>
                  <a:lnTo>
                    <a:pt x="12670" y="2344"/>
                  </a:lnTo>
                  <a:lnTo>
                    <a:pt x="10923" y="6913"/>
                  </a:lnTo>
                  <a:lnTo>
                    <a:pt x="7117" y="18257"/>
                  </a:lnTo>
                  <a:lnTo>
                    <a:pt x="3163" y="29155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8"/>
            <p:cNvSpPr/>
            <p:nvPr>
              <p:custDataLst>
                <p:tags r:id="rId121"/>
              </p:custDataLst>
            </p:nvPr>
          </p:nvSpPr>
          <p:spPr>
            <a:xfrm>
              <a:off x="11487150" y="1352550"/>
              <a:ext cx="76201" cy="126826"/>
            </a:xfrm>
            <a:custGeom>
              <a:avLst/>
              <a:gdLst/>
              <a:ahLst/>
              <a:cxnLst/>
              <a:rect l="0" t="0" r="0" b="0"/>
              <a:pathLst>
                <a:path w="76201" h="126826">
                  <a:moveTo>
                    <a:pt x="0" y="47625"/>
                  </a:moveTo>
                  <a:lnTo>
                    <a:pt x="0" y="47625"/>
                  </a:lnTo>
                  <a:lnTo>
                    <a:pt x="0" y="22090"/>
                  </a:lnTo>
                  <a:lnTo>
                    <a:pt x="0" y="25007"/>
                  </a:lnTo>
                  <a:lnTo>
                    <a:pt x="2824" y="29812"/>
                  </a:lnTo>
                  <a:lnTo>
                    <a:pt x="13257" y="46576"/>
                  </a:lnTo>
                  <a:lnTo>
                    <a:pt x="24452" y="76816"/>
                  </a:lnTo>
                  <a:lnTo>
                    <a:pt x="26743" y="90938"/>
                  </a:lnTo>
                  <a:lnTo>
                    <a:pt x="24938" y="104270"/>
                  </a:lnTo>
                  <a:lnTo>
                    <a:pt x="20213" y="125019"/>
                  </a:lnTo>
                  <a:lnTo>
                    <a:pt x="18768" y="126738"/>
                  </a:lnTo>
                  <a:lnTo>
                    <a:pt x="16744" y="126825"/>
                  </a:lnTo>
                  <a:lnTo>
                    <a:pt x="14337" y="125825"/>
                  </a:lnTo>
                  <a:lnTo>
                    <a:pt x="13791" y="124100"/>
                  </a:lnTo>
                  <a:lnTo>
                    <a:pt x="14486" y="121892"/>
                  </a:lnTo>
                  <a:lnTo>
                    <a:pt x="18080" y="113441"/>
                  </a:lnTo>
                  <a:lnTo>
                    <a:pt x="32041" y="71827"/>
                  </a:lnTo>
                  <a:lnTo>
                    <a:pt x="55203" y="3082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9"/>
            <p:cNvSpPr/>
            <p:nvPr>
              <p:custDataLst>
                <p:tags r:id="rId122"/>
              </p:custDataLst>
            </p:nvPr>
          </p:nvSpPr>
          <p:spPr>
            <a:xfrm>
              <a:off x="11601450" y="1225003"/>
              <a:ext cx="38101" cy="251373"/>
            </a:xfrm>
            <a:custGeom>
              <a:avLst/>
              <a:gdLst/>
              <a:ahLst/>
              <a:cxnLst/>
              <a:rect l="0" t="0" r="0" b="0"/>
              <a:pathLst>
                <a:path w="38101" h="251373">
                  <a:moveTo>
                    <a:pt x="38100" y="22772"/>
                  </a:moveTo>
                  <a:lnTo>
                    <a:pt x="38100" y="22772"/>
                  </a:lnTo>
                  <a:lnTo>
                    <a:pt x="38100" y="0"/>
                  </a:lnTo>
                  <a:lnTo>
                    <a:pt x="38100" y="44740"/>
                  </a:lnTo>
                  <a:lnTo>
                    <a:pt x="38100" y="85006"/>
                  </a:lnTo>
                  <a:lnTo>
                    <a:pt x="33042" y="124083"/>
                  </a:lnTo>
                  <a:lnTo>
                    <a:pt x="21853" y="171509"/>
                  </a:lnTo>
                  <a:lnTo>
                    <a:pt x="9689" y="218908"/>
                  </a:lnTo>
                  <a:lnTo>
                    <a:pt x="0" y="25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0"/>
            <p:cNvSpPr/>
            <p:nvPr>
              <p:custDataLst>
                <p:tags r:id="rId123"/>
              </p:custDataLst>
            </p:nvPr>
          </p:nvSpPr>
          <p:spPr>
            <a:xfrm>
              <a:off x="11668125" y="1390766"/>
              <a:ext cx="66474" cy="212969"/>
            </a:xfrm>
            <a:custGeom>
              <a:avLst/>
              <a:gdLst/>
              <a:ahLst/>
              <a:cxnLst/>
              <a:rect l="0" t="0" r="0" b="0"/>
              <a:pathLst>
                <a:path w="66474" h="212969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5009"/>
                  </a:lnTo>
                  <a:lnTo>
                    <a:pt x="0" y="59715"/>
                  </a:lnTo>
                  <a:lnTo>
                    <a:pt x="1058" y="61996"/>
                  </a:lnTo>
                  <a:lnTo>
                    <a:pt x="2824" y="63517"/>
                  </a:lnTo>
                  <a:lnTo>
                    <a:pt x="5058" y="64531"/>
                  </a:lnTo>
                  <a:lnTo>
                    <a:pt x="18314" y="65958"/>
                  </a:lnTo>
                  <a:lnTo>
                    <a:pt x="22792" y="64042"/>
                  </a:lnTo>
                  <a:lnTo>
                    <a:pt x="50767" y="34030"/>
                  </a:lnTo>
                  <a:lnTo>
                    <a:pt x="65991" y="10494"/>
                  </a:lnTo>
                  <a:lnTo>
                    <a:pt x="66371" y="12713"/>
                  </a:lnTo>
                  <a:lnTo>
                    <a:pt x="66473" y="14787"/>
                  </a:lnTo>
                  <a:lnTo>
                    <a:pt x="58456" y="53286"/>
                  </a:lnTo>
                  <a:lnTo>
                    <a:pt x="57408" y="100900"/>
                  </a:lnTo>
                  <a:lnTo>
                    <a:pt x="60023" y="146524"/>
                  </a:lnTo>
                  <a:lnTo>
                    <a:pt x="62660" y="163482"/>
                  </a:lnTo>
                  <a:lnTo>
                    <a:pt x="58194" y="188763"/>
                  </a:lnTo>
                  <a:lnTo>
                    <a:pt x="50167" y="203897"/>
                  </a:lnTo>
                  <a:lnTo>
                    <a:pt x="44169" y="211559"/>
                  </a:lnTo>
                  <a:lnTo>
                    <a:pt x="41087" y="212968"/>
                  </a:lnTo>
                  <a:lnTo>
                    <a:pt x="37974" y="212848"/>
                  </a:lnTo>
                  <a:lnTo>
                    <a:pt x="34842" y="211710"/>
                  </a:lnTo>
                  <a:lnTo>
                    <a:pt x="28538" y="204801"/>
                  </a:lnTo>
                  <a:lnTo>
                    <a:pt x="25375" y="199995"/>
                  </a:lnTo>
                  <a:lnTo>
                    <a:pt x="28575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1"/>
            <p:cNvSpPr/>
            <p:nvPr>
              <p:custDataLst>
                <p:tags r:id="rId124"/>
              </p:custDataLst>
            </p:nvPr>
          </p:nvSpPr>
          <p:spPr>
            <a:xfrm>
              <a:off x="11392845" y="1381794"/>
              <a:ext cx="46012" cy="92531"/>
            </a:xfrm>
            <a:custGeom>
              <a:avLst/>
              <a:gdLst/>
              <a:ahLst/>
              <a:cxnLst/>
              <a:rect l="0" t="0" r="0" b="0"/>
              <a:pathLst>
                <a:path w="46012" h="92531">
                  <a:moveTo>
                    <a:pt x="8580" y="37431"/>
                  </a:moveTo>
                  <a:lnTo>
                    <a:pt x="8580" y="37431"/>
                  </a:lnTo>
                  <a:lnTo>
                    <a:pt x="3523" y="37431"/>
                  </a:lnTo>
                  <a:lnTo>
                    <a:pt x="2034" y="38489"/>
                  </a:lnTo>
                  <a:lnTo>
                    <a:pt x="1042" y="40253"/>
                  </a:lnTo>
                  <a:lnTo>
                    <a:pt x="378" y="42487"/>
                  </a:lnTo>
                  <a:lnTo>
                    <a:pt x="996" y="43977"/>
                  </a:lnTo>
                  <a:lnTo>
                    <a:pt x="2466" y="44970"/>
                  </a:lnTo>
                  <a:lnTo>
                    <a:pt x="9591" y="46368"/>
                  </a:lnTo>
                  <a:lnTo>
                    <a:pt x="12429" y="46563"/>
                  </a:lnTo>
                  <a:lnTo>
                    <a:pt x="26535" y="41783"/>
                  </a:lnTo>
                  <a:lnTo>
                    <a:pt x="39065" y="33664"/>
                  </a:lnTo>
                  <a:lnTo>
                    <a:pt x="43295" y="24821"/>
                  </a:lnTo>
                  <a:lnTo>
                    <a:pt x="46011" y="6953"/>
                  </a:lnTo>
                  <a:lnTo>
                    <a:pt x="45175" y="4412"/>
                  </a:lnTo>
                  <a:lnTo>
                    <a:pt x="43558" y="2719"/>
                  </a:lnTo>
                  <a:lnTo>
                    <a:pt x="38943" y="837"/>
                  </a:lnTo>
                  <a:lnTo>
                    <a:pt x="33363" y="0"/>
                  </a:lnTo>
                  <a:lnTo>
                    <a:pt x="27355" y="2451"/>
                  </a:lnTo>
                  <a:lnTo>
                    <a:pt x="24272" y="4586"/>
                  </a:lnTo>
                  <a:lnTo>
                    <a:pt x="9819" y="22760"/>
                  </a:lnTo>
                  <a:lnTo>
                    <a:pt x="3839" y="36555"/>
                  </a:lnTo>
                  <a:lnTo>
                    <a:pt x="0" y="62658"/>
                  </a:lnTo>
                  <a:lnTo>
                    <a:pt x="2296" y="72632"/>
                  </a:lnTo>
                  <a:lnTo>
                    <a:pt x="12394" y="87658"/>
                  </a:lnTo>
                  <a:lnTo>
                    <a:pt x="21212" y="91504"/>
                  </a:lnTo>
                  <a:lnTo>
                    <a:pt x="26526" y="92530"/>
                  </a:lnTo>
                  <a:lnTo>
                    <a:pt x="30069" y="92155"/>
                  </a:lnTo>
                  <a:lnTo>
                    <a:pt x="37155" y="8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2"/>
            <p:cNvSpPr/>
            <p:nvPr>
              <p:custDataLst>
                <p:tags r:id="rId125"/>
              </p:custDataLst>
            </p:nvPr>
          </p:nvSpPr>
          <p:spPr>
            <a:xfrm>
              <a:off x="11279105" y="1283119"/>
              <a:ext cx="74638" cy="222729"/>
            </a:xfrm>
            <a:custGeom>
              <a:avLst/>
              <a:gdLst/>
              <a:ahLst/>
              <a:cxnLst/>
              <a:rect l="0" t="0" r="0" b="0"/>
              <a:pathLst>
                <a:path w="74638" h="222729">
                  <a:moveTo>
                    <a:pt x="55645" y="164681"/>
                  </a:moveTo>
                  <a:lnTo>
                    <a:pt x="55645" y="164681"/>
                  </a:lnTo>
                  <a:lnTo>
                    <a:pt x="55645" y="137938"/>
                  </a:lnTo>
                  <a:lnTo>
                    <a:pt x="47443" y="128066"/>
                  </a:lnTo>
                  <a:lnTo>
                    <a:pt x="43885" y="127241"/>
                  </a:lnTo>
                  <a:lnTo>
                    <a:pt x="32979" y="126711"/>
                  </a:lnTo>
                  <a:lnTo>
                    <a:pt x="24052" y="132283"/>
                  </a:lnTo>
                  <a:lnTo>
                    <a:pt x="14087" y="141815"/>
                  </a:lnTo>
                  <a:lnTo>
                    <a:pt x="6131" y="153108"/>
                  </a:lnTo>
                  <a:lnTo>
                    <a:pt x="756" y="176421"/>
                  </a:lnTo>
                  <a:lnTo>
                    <a:pt x="0" y="205139"/>
                  </a:lnTo>
                  <a:lnTo>
                    <a:pt x="3750" y="218293"/>
                  </a:lnTo>
                  <a:lnTo>
                    <a:pt x="7291" y="221589"/>
                  </a:lnTo>
                  <a:lnTo>
                    <a:pt x="11766" y="222728"/>
                  </a:lnTo>
                  <a:lnTo>
                    <a:pt x="21325" y="221171"/>
                  </a:lnTo>
                  <a:lnTo>
                    <a:pt x="29104" y="216952"/>
                  </a:lnTo>
                  <a:lnTo>
                    <a:pt x="44489" y="193456"/>
                  </a:lnTo>
                  <a:lnTo>
                    <a:pt x="54500" y="154137"/>
                  </a:lnTo>
                  <a:lnTo>
                    <a:pt x="62748" y="112347"/>
                  </a:lnTo>
                  <a:lnTo>
                    <a:pt x="69747" y="72969"/>
                  </a:lnTo>
                  <a:lnTo>
                    <a:pt x="73718" y="33088"/>
                  </a:lnTo>
                  <a:lnTo>
                    <a:pt x="74637" y="0"/>
                  </a:lnTo>
                  <a:lnTo>
                    <a:pt x="73628" y="17602"/>
                  </a:lnTo>
                  <a:lnTo>
                    <a:pt x="67154" y="46924"/>
                  </a:lnTo>
                  <a:lnTo>
                    <a:pt x="64993" y="65778"/>
                  </a:lnTo>
                  <a:lnTo>
                    <a:pt x="57086" y="100452"/>
                  </a:lnTo>
                  <a:lnTo>
                    <a:pt x="56988" y="142077"/>
                  </a:lnTo>
                  <a:lnTo>
                    <a:pt x="65170" y="174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3"/>
            <p:cNvSpPr/>
            <p:nvPr>
              <p:custDataLst>
                <p:tags r:id="rId126"/>
              </p:custDataLst>
            </p:nvPr>
          </p:nvSpPr>
          <p:spPr>
            <a:xfrm>
              <a:off x="11172825" y="1402319"/>
              <a:ext cx="57151" cy="74057"/>
            </a:xfrm>
            <a:custGeom>
              <a:avLst/>
              <a:gdLst/>
              <a:ahLst/>
              <a:cxnLst/>
              <a:rect l="0" t="0" r="0" b="0"/>
              <a:pathLst>
                <a:path w="57151" h="74057">
                  <a:moveTo>
                    <a:pt x="0" y="7381"/>
                  </a:moveTo>
                  <a:lnTo>
                    <a:pt x="0" y="7381"/>
                  </a:lnTo>
                  <a:lnTo>
                    <a:pt x="0" y="53369"/>
                  </a:lnTo>
                  <a:lnTo>
                    <a:pt x="0" y="73373"/>
                  </a:lnTo>
                  <a:lnTo>
                    <a:pt x="0" y="55682"/>
                  </a:lnTo>
                  <a:lnTo>
                    <a:pt x="17874" y="8708"/>
                  </a:lnTo>
                  <a:lnTo>
                    <a:pt x="18817" y="0"/>
                  </a:lnTo>
                  <a:lnTo>
                    <a:pt x="24592" y="1631"/>
                  </a:lnTo>
                  <a:lnTo>
                    <a:pt x="36919" y="8500"/>
                  </a:lnTo>
                  <a:lnTo>
                    <a:pt x="42866" y="14228"/>
                  </a:lnTo>
                  <a:lnTo>
                    <a:pt x="53753" y="40429"/>
                  </a:lnTo>
                  <a:lnTo>
                    <a:pt x="57150" y="7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4"/>
            <p:cNvSpPr/>
            <p:nvPr>
              <p:custDataLst>
                <p:tags r:id="rId127"/>
              </p:custDataLst>
            </p:nvPr>
          </p:nvSpPr>
          <p:spPr>
            <a:xfrm>
              <a:off x="11029951" y="1400185"/>
              <a:ext cx="104775" cy="104042"/>
            </a:xfrm>
            <a:custGeom>
              <a:avLst/>
              <a:gdLst/>
              <a:ahLst/>
              <a:cxnLst/>
              <a:rect l="0" t="0" r="0" b="0"/>
              <a:pathLst>
                <a:path w="104775" h="104042">
                  <a:moveTo>
                    <a:pt x="9524" y="9515"/>
                  </a:moveTo>
                  <a:lnTo>
                    <a:pt x="9524" y="9515"/>
                  </a:lnTo>
                  <a:lnTo>
                    <a:pt x="9524" y="4459"/>
                  </a:lnTo>
                  <a:lnTo>
                    <a:pt x="8466" y="2969"/>
                  </a:lnTo>
                  <a:lnTo>
                    <a:pt x="6700" y="1976"/>
                  </a:lnTo>
                  <a:lnTo>
                    <a:pt x="34" y="0"/>
                  </a:lnTo>
                  <a:lnTo>
                    <a:pt x="0" y="43839"/>
                  </a:lnTo>
                  <a:lnTo>
                    <a:pt x="1057" y="87797"/>
                  </a:lnTo>
                  <a:lnTo>
                    <a:pt x="5056" y="96518"/>
                  </a:lnTo>
                  <a:lnTo>
                    <a:pt x="7605" y="99267"/>
                  </a:lnTo>
                  <a:lnTo>
                    <a:pt x="17334" y="104041"/>
                  </a:lnTo>
                  <a:lnTo>
                    <a:pt x="40357" y="83243"/>
                  </a:lnTo>
                  <a:lnTo>
                    <a:pt x="69827" y="36649"/>
                  </a:lnTo>
                  <a:lnTo>
                    <a:pt x="73367" y="26514"/>
                  </a:lnTo>
                  <a:lnTo>
                    <a:pt x="76184" y="1401"/>
                  </a:lnTo>
                  <a:lnTo>
                    <a:pt x="76199" y="45057"/>
                  </a:lnTo>
                  <a:lnTo>
                    <a:pt x="79023" y="54592"/>
                  </a:lnTo>
                  <a:lnTo>
                    <a:pt x="89456" y="69337"/>
                  </a:lnTo>
                  <a:lnTo>
                    <a:pt x="104774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56"/>
          <p:cNvGrpSpPr/>
          <p:nvPr/>
        </p:nvGrpSpPr>
        <p:grpSpPr>
          <a:xfrm>
            <a:off x="581025" y="2854595"/>
            <a:ext cx="657226" cy="445563"/>
            <a:chOff x="581025" y="2854595"/>
            <a:chExt cx="657226" cy="445563"/>
          </a:xfrm>
        </p:grpSpPr>
        <p:sp>
          <p:nvSpPr>
            <p:cNvPr id="158" name="SMARTInkShape-295"/>
            <p:cNvSpPr/>
            <p:nvPr>
              <p:custDataLst>
                <p:tags r:id="rId111"/>
              </p:custDataLst>
            </p:nvPr>
          </p:nvSpPr>
          <p:spPr>
            <a:xfrm>
              <a:off x="727263" y="3062862"/>
              <a:ext cx="129988" cy="114314"/>
            </a:xfrm>
            <a:custGeom>
              <a:avLst/>
              <a:gdLst/>
              <a:ahLst/>
              <a:cxnLst/>
              <a:rect l="0" t="0" r="0" b="0"/>
              <a:pathLst>
                <a:path w="129988" h="114314">
                  <a:moveTo>
                    <a:pt x="101412" y="42288"/>
                  </a:moveTo>
                  <a:lnTo>
                    <a:pt x="101412" y="42288"/>
                  </a:lnTo>
                  <a:lnTo>
                    <a:pt x="96355" y="32175"/>
                  </a:lnTo>
                  <a:lnTo>
                    <a:pt x="85406" y="24388"/>
                  </a:lnTo>
                  <a:lnTo>
                    <a:pt x="41235" y="1081"/>
                  </a:lnTo>
                  <a:lnTo>
                    <a:pt x="34835" y="0"/>
                  </a:lnTo>
                  <a:lnTo>
                    <a:pt x="24903" y="1621"/>
                  </a:lnTo>
                  <a:lnTo>
                    <a:pt x="8305" y="18597"/>
                  </a:lnTo>
                  <a:lnTo>
                    <a:pt x="1823" y="34934"/>
                  </a:lnTo>
                  <a:lnTo>
                    <a:pt x="0" y="53836"/>
                  </a:lnTo>
                  <a:lnTo>
                    <a:pt x="2718" y="76349"/>
                  </a:lnTo>
                  <a:lnTo>
                    <a:pt x="10276" y="94820"/>
                  </a:lnTo>
                  <a:lnTo>
                    <a:pt x="15254" y="102710"/>
                  </a:lnTo>
                  <a:lnTo>
                    <a:pt x="26431" y="111475"/>
                  </a:lnTo>
                  <a:lnTo>
                    <a:pt x="32374" y="113813"/>
                  </a:lnTo>
                  <a:lnTo>
                    <a:pt x="37395" y="114313"/>
                  </a:lnTo>
                  <a:lnTo>
                    <a:pt x="45796" y="112046"/>
                  </a:lnTo>
                  <a:lnTo>
                    <a:pt x="74544" y="87775"/>
                  </a:lnTo>
                  <a:lnTo>
                    <a:pt x="78887" y="80849"/>
                  </a:lnTo>
                  <a:lnTo>
                    <a:pt x="81676" y="72836"/>
                  </a:lnTo>
                  <a:lnTo>
                    <a:pt x="82963" y="73236"/>
                  </a:lnTo>
                  <a:lnTo>
                    <a:pt x="87215" y="76504"/>
                  </a:lnTo>
                  <a:lnTo>
                    <a:pt x="104734" y="101505"/>
                  </a:lnTo>
                  <a:lnTo>
                    <a:pt x="129987" y="10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6"/>
            <p:cNvSpPr/>
            <p:nvPr>
              <p:custDataLst>
                <p:tags r:id="rId112"/>
              </p:custDataLst>
            </p:nvPr>
          </p:nvSpPr>
          <p:spPr>
            <a:xfrm>
              <a:off x="877624" y="3071087"/>
              <a:ext cx="74877" cy="116928"/>
            </a:xfrm>
            <a:custGeom>
              <a:avLst/>
              <a:gdLst/>
              <a:ahLst/>
              <a:cxnLst/>
              <a:rect l="0" t="0" r="0" b="0"/>
              <a:pathLst>
                <a:path w="74877" h="116928">
                  <a:moveTo>
                    <a:pt x="8201" y="5488"/>
                  </a:moveTo>
                  <a:lnTo>
                    <a:pt x="8201" y="5488"/>
                  </a:lnTo>
                  <a:lnTo>
                    <a:pt x="3144" y="5488"/>
                  </a:lnTo>
                  <a:lnTo>
                    <a:pt x="1655" y="4430"/>
                  </a:lnTo>
                  <a:lnTo>
                    <a:pt x="662" y="2666"/>
                  </a:lnTo>
                  <a:lnTo>
                    <a:pt x="0" y="432"/>
                  </a:lnTo>
                  <a:lnTo>
                    <a:pt x="617" y="0"/>
                  </a:lnTo>
                  <a:lnTo>
                    <a:pt x="4125" y="2343"/>
                  </a:lnTo>
                  <a:lnTo>
                    <a:pt x="15000" y="13529"/>
                  </a:lnTo>
                  <a:lnTo>
                    <a:pt x="44341" y="60937"/>
                  </a:lnTo>
                  <a:lnTo>
                    <a:pt x="50722" y="75640"/>
                  </a:lnTo>
                  <a:lnTo>
                    <a:pt x="53557" y="92759"/>
                  </a:lnTo>
                  <a:lnTo>
                    <a:pt x="51996" y="105305"/>
                  </a:lnTo>
                  <a:lnTo>
                    <a:pt x="47426" y="116927"/>
                  </a:lnTo>
                  <a:lnTo>
                    <a:pt x="41578" y="103771"/>
                  </a:lnTo>
                  <a:lnTo>
                    <a:pt x="38199" y="79764"/>
                  </a:lnTo>
                  <a:lnTo>
                    <a:pt x="42254" y="52543"/>
                  </a:lnTo>
                  <a:lnTo>
                    <a:pt x="47325" y="42276"/>
                  </a:lnTo>
                  <a:lnTo>
                    <a:pt x="74876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7"/>
            <p:cNvSpPr/>
            <p:nvPr>
              <p:custDataLst>
                <p:tags r:id="rId113"/>
              </p:custDataLst>
            </p:nvPr>
          </p:nvSpPr>
          <p:spPr>
            <a:xfrm>
              <a:off x="1000420" y="3072231"/>
              <a:ext cx="85431" cy="106301"/>
            </a:xfrm>
            <a:custGeom>
              <a:avLst/>
              <a:gdLst/>
              <a:ahLst/>
              <a:cxnLst/>
              <a:rect l="0" t="0" r="0" b="0"/>
              <a:pathLst>
                <a:path w="85431" h="106301">
                  <a:moveTo>
                    <a:pt x="85430" y="23394"/>
                  </a:moveTo>
                  <a:lnTo>
                    <a:pt x="85430" y="23394"/>
                  </a:lnTo>
                  <a:lnTo>
                    <a:pt x="80373" y="23394"/>
                  </a:lnTo>
                  <a:lnTo>
                    <a:pt x="75069" y="20572"/>
                  </a:lnTo>
                  <a:lnTo>
                    <a:pt x="40374" y="1004"/>
                  </a:lnTo>
                  <a:lnTo>
                    <a:pt x="35284" y="0"/>
                  </a:lnTo>
                  <a:lnTo>
                    <a:pt x="30833" y="390"/>
                  </a:lnTo>
                  <a:lnTo>
                    <a:pt x="26807" y="1708"/>
                  </a:lnTo>
                  <a:lnTo>
                    <a:pt x="11028" y="13676"/>
                  </a:lnTo>
                  <a:lnTo>
                    <a:pt x="4737" y="21897"/>
                  </a:lnTo>
                  <a:lnTo>
                    <a:pt x="1942" y="30137"/>
                  </a:lnTo>
                  <a:lnTo>
                    <a:pt x="0" y="58789"/>
                  </a:lnTo>
                  <a:lnTo>
                    <a:pt x="4849" y="82565"/>
                  </a:lnTo>
                  <a:lnTo>
                    <a:pt x="12988" y="99605"/>
                  </a:lnTo>
                  <a:lnTo>
                    <a:pt x="17027" y="102776"/>
                  </a:lnTo>
                  <a:lnTo>
                    <a:pt x="27159" y="106300"/>
                  </a:lnTo>
                  <a:lnTo>
                    <a:pt x="31766" y="104065"/>
                  </a:lnTo>
                  <a:lnTo>
                    <a:pt x="46764" y="80486"/>
                  </a:lnTo>
                  <a:lnTo>
                    <a:pt x="52370" y="67818"/>
                  </a:lnTo>
                  <a:lnTo>
                    <a:pt x="56680" y="35357"/>
                  </a:lnTo>
                  <a:lnTo>
                    <a:pt x="57903" y="64497"/>
                  </a:lnTo>
                  <a:lnTo>
                    <a:pt x="75905" y="9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8"/>
            <p:cNvSpPr/>
            <p:nvPr>
              <p:custDataLst>
                <p:tags r:id="rId114"/>
              </p:custDataLst>
            </p:nvPr>
          </p:nvSpPr>
          <p:spPr>
            <a:xfrm>
              <a:off x="1096699" y="3069551"/>
              <a:ext cx="141552" cy="90181"/>
            </a:xfrm>
            <a:custGeom>
              <a:avLst/>
              <a:gdLst/>
              <a:ahLst/>
              <a:cxnLst/>
              <a:rect l="0" t="0" r="0" b="0"/>
              <a:pathLst>
                <a:path w="141552" h="90181">
                  <a:moveTo>
                    <a:pt x="8201" y="35599"/>
                  </a:moveTo>
                  <a:lnTo>
                    <a:pt x="8201" y="35599"/>
                  </a:lnTo>
                  <a:lnTo>
                    <a:pt x="0" y="5940"/>
                  </a:lnTo>
                  <a:lnTo>
                    <a:pt x="617" y="3126"/>
                  </a:lnTo>
                  <a:lnTo>
                    <a:pt x="2087" y="1251"/>
                  </a:lnTo>
                  <a:lnTo>
                    <a:pt x="4125" y="0"/>
                  </a:lnTo>
                  <a:lnTo>
                    <a:pt x="5483" y="225"/>
                  </a:lnTo>
                  <a:lnTo>
                    <a:pt x="6389" y="1433"/>
                  </a:lnTo>
                  <a:lnTo>
                    <a:pt x="15581" y="37617"/>
                  </a:lnTo>
                  <a:lnTo>
                    <a:pt x="17600" y="84078"/>
                  </a:lnTo>
                  <a:lnTo>
                    <a:pt x="17689" y="90180"/>
                  </a:lnTo>
                  <a:lnTo>
                    <a:pt x="17715" y="86932"/>
                  </a:lnTo>
                  <a:lnTo>
                    <a:pt x="25264" y="60167"/>
                  </a:lnTo>
                  <a:lnTo>
                    <a:pt x="25926" y="51978"/>
                  </a:lnTo>
                  <a:lnTo>
                    <a:pt x="32307" y="37234"/>
                  </a:lnTo>
                  <a:lnTo>
                    <a:pt x="42154" y="19856"/>
                  </a:lnTo>
                  <a:lnTo>
                    <a:pt x="43537" y="15579"/>
                  </a:lnTo>
                  <a:lnTo>
                    <a:pt x="45516" y="12727"/>
                  </a:lnTo>
                  <a:lnTo>
                    <a:pt x="47895" y="10826"/>
                  </a:lnTo>
                  <a:lnTo>
                    <a:pt x="50538" y="9559"/>
                  </a:lnTo>
                  <a:lnTo>
                    <a:pt x="52301" y="10831"/>
                  </a:lnTo>
                  <a:lnTo>
                    <a:pt x="54259" y="17888"/>
                  </a:lnTo>
                  <a:lnTo>
                    <a:pt x="55785" y="48252"/>
                  </a:lnTo>
                  <a:lnTo>
                    <a:pt x="56857" y="50384"/>
                  </a:lnTo>
                  <a:lnTo>
                    <a:pt x="58630" y="51806"/>
                  </a:lnTo>
                  <a:lnTo>
                    <a:pt x="60870" y="52754"/>
                  </a:lnTo>
                  <a:lnTo>
                    <a:pt x="63422" y="51269"/>
                  </a:lnTo>
                  <a:lnTo>
                    <a:pt x="97115" y="13427"/>
                  </a:lnTo>
                  <a:lnTo>
                    <a:pt x="100286" y="12351"/>
                  </a:lnTo>
                  <a:lnTo>
                    <a:pt x="103457" y="12692"/>
                  </a:lnTo>
                  <a:lnTo>
                    <a:pt x="121209" y="20844"/>
                  </a:lnTo>
                  <a:lnTo>
                    <a:pt x="130041" y="29394"/>
                  </a:lnTo>
                  <a:lnTo>
                    <a:pt x="136435" y="39191"/>
                  </a:lnTo>
                  <a:lnTo>
                    <a:pt x="141551" y="5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9"/>
            <p:cNvSpPr/>
            <p:nvPr>
              <p:custDataLst>
                <p:tags r:id="rId115"/>
              </p:custDataLst>
            </p:nvPr>
          </p:nvSpPr>
          <p:spPr>
            <a:xfrm>
              <a:off x="581025" y="2854595"/>
              <a:ext cx="132589" cy="445563"/>
            </a:xfrm>
            <a:custGeom>
              <a:avLst/>
              <a:gdLst/>
              <a:ahLst/>
              <a:cxnLst/>
              <a:rect l="0" t="0" r="0" b="0"/>
              <a:pathLst>
                <a:path w="132589" h="445563">
                  <a:moveTo>
                    <a:pt x="0" y="117205"/>
                  </a:moveTo>
                  <a:lnTo>
                    <a:pt x="0" y="117205"/>
                  </a:lnTo>
                  <a:lnTo>
                    <a:pt x="9133" y="117205"/>
                  </a:lnTo>
                  <a:lnTo>
                    <a:pt x="12332" y="161445"/>
                  </a:lnTo>
                  <a:lnTo>
                    <a:pt x="25770" y="207580"/>
                  </a:lnTo>
                  <a:lnTo>
                    <a:pt x="33976" y="247464"/>
                  </a:lnTo>
                  <a:lnTo>
                    <a:pt x="37936" y="290679"/>
                  </a:lnTo>
                  <a:lnTo>
                    <a:pt x="48220" y="337620"/>
                  </a:lnTo>
                  <a:lnTo>
                    <a:pt x="54504" y="374777"/>
                  </a:lnTo>
                  <a:lnTo>
                    <a:pt x="57860" y="417236"/>
                  </a:lnTo>
                  <a:lnTo>
                    <a:pt x="65305" y="445562"/>
                  </a:lnTo>
                  <a:lnTo>
                    <a:pt x="59858" y="425718"/>
                  </a:lnTo>
                  <a:lnTo>
                    <a:pt x="54863" y="384952"/>
                  </a:lnTo>
                  <a:lnTo>
                    <a:pt x="49055" y="346012"/>
                  </a:lnTo>
                  <a:lnTo>
                    <a:pt x="41361" y="306687"/>
                  </a:lnTo>
                  <a:lnTo>
                    <a:pt x="35922" y="262074"/>
                  </a:lnTo>
                  <a:lnTo>
                    <a:pt x="30026" y="217317"/>
                  </a:lnTo>
                  <a:lnTo>
                    <a:pt x="28862" y="172141"/>
                  </a:lnTo>
                  <a:lnTo>
                    <a:pt x="28660" y="126427"/>
                  </a:lnTo>
                  <a:lnTo>
                    <a:pt x="29659" y="90304"/>
                  </a:lnTo>
                  <a:lnTo>
                    <a:pt x="36119" y="46353"/>
                  </a:lnTo>
                  <a:lnTo>
                    <a:pt x="40335" y="23539"/>
                  </a:lnTo>
                  <a:lnTo>
                    <a:pt x="42765" y="16661"/>
                  </a:lnTo>
                  <a:lnTo>
                    <a:pt x="53932" y="6197"/>
                  </a:lnTo>
                  <a:lnTo>
                    <a:pt x="61354" y="1924"/>
                  </a:lnTo>
                  <a:lnTo>
                    <a:pt x="78069" y="0"/>
                  </a:lnTo>
                  <a:lnTo>
                    <a:pt x="86971" y="968"/>
                  </a:lnTo>
                  <a:lnTo>
                    <a:pt x="102506" y="10511"/>
                  </a:lnTo>
                  <a:lnTo>
                    <a:pt x="124670" y="37451"/>
                  </a:lnTo>
                  <a:lnTo>
                    <a:pt x="130778" y="71937"/>
                  </a:lnTo>
                  <a:lnTo>
                    <a:pt x="132588" y="110612"/>
                  </a:lnTo>
                  <a:lnTo>
                    <a:pt x="128068" y="148883"/>
                  </a:lnTo>
                  <a:lnTo>
                    <a:pt x="117244" y="171501"/>
                  </a:lnTo>
                  <a:lnTo>
                    <a:pt x="83997" y="213354"/>
                  </a:lnTo>
                  <a:lnTo>
                    <a:pt x="78223" y="219404"/>
                  </a:lnTo>
                  <a:lnTo>
                    <a:pt x="38100" y="231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7"/>
          <p:cNvGrpSpPr/>
          <p:nvPr/>
        </p:nvGrpSpPr>
        <p:grpSpPr>
          <a:xfrm>
            <a:off x="657225" y="2831033"/>
            <a:ext cx="2209801" cy="597968"/>
            <a:chOff x="657225" y="2831033"/>
            <a:chExt cx="2209801" cy="597968"/>
          </a:xfrm>
        </p:grpSpPr>
        <p:sp>
          <p:nvSpPr>
            <p:cNvPr id="164" name="SMARTInkShape-300"/>
            <p:cNvSpPr/>
            <p:nvPr>
              <p:custDataLst>
                <p:tags r:id="rId98"/>
              </p:custDataLst>
            </p:nvPr>
          </p:nvSpPr>
          <p:spPr>
            <a:xfrm>
              <a:off x="2248016" y="2944941"/>
              <a:ext cx="85610" cy="140291"/>
            </a:xfrm>
            <a:custGeom>
              <a:avLst/>
              <a:gdLst/>
              <a:ahLst/>
              <a:cxnLst/>
              <a:rect l="0" t="0" r="0" b="0"/>
              <a:pathLst>
                <a:path w="85610" h="140291">
                  <a:moveTo>
                    <a:pt x="9409" y="17334"/>
                  </a:moveTo>
                  <a:lnTo>
                    <a:pt x="9409" y="17334"/>
                  </a:lnTo>
                  <a:lnTo>
                    <a:pt x="9409" y="4077"/>
                  </a:lnTo>
                  <a:lnTo>
                    <a:pt x="8351" y="2146"/>
                  </a:lnTo>
                  <a:lnTo>
                    <a:pt x="6587" y="858"/>
                  </a:lnTo>
                  <a:lnTo>
                    <a:pt x="4353" y="0"/>
                  </a:lnTo>
                  <a:lnTo>
                    <a:pt x="2863" y="1545"/>
                  </a:lnTo>
                  <a:lnTo>
                    <a:pt x="767" y="13832"/>
                  </a:lnTo>
                  <a:lnTo>
                    <a:pt x="0" y="58278"/>
                  </a:lnTo>
                  <a:lnTo>
                    <a:pt x="2722" y="104165"/>
                  </a:lnTo>
                  <a:lnTo>
                    <a:pt x="5378" y="120484"/>
                  </a:lnTo>
                  <a:lnTo>
                    <a:pt x="160" y="140290"/>
                  </a:lnTo>
                  <a:lnTo>
                    <a:pt x="7460" y="109961"/>
                  </a:lnTo>
                  <a:lnTo>
                    <a:pt x="10659" y="92368"/>
                  </a:lnTo>
                  <a:lnTo>
                    <a:pt x="35810" y="45755"/>
                  </a:lnTo>
                  <a:lnTo>
                    <a:pt x="54155" y="27401"/>
                  </a:lnTo>
                  <a:lnTo>
                    <a:pt x="67940" y="20317"/>
                  </a:lnTo>
                  <a:lnTo>
                    <a:pt x="71713" y="21439"/>
                  </a:lnTo>
                  <a:lnTo>
                    <a:pt x="78727" y="28331"/>
                  </a:lnTo>
                  <a:lnTo>
                    <a:pt x="82551" y="41271"/>
                  </a:lnTo>
                  <a:lnTo>
                    <a:pt x="85609" y="10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1"/>
            <p:cNvSpPr/>
            <p:nvPr>
              <p:custDataLst>
                <p:tags r:id="rId99"/>
              </p:custDataLst>
            </p:nvPr>
          </p:nvSpPr>
          <p:spPr>
            <a:xfrm>
              <a:off x="2019300" y="2962275"/>
              <a:ext cx="66676" cy="130375"/>
            </a:xfrm>
            <a:custGeom>
              <a:avLst/>
              <a:gdLst/>
              <a:ahLst/>
              <a:cxnLst/>
              <a:rect l="0" t="0" r="0" b="0"/>
              <a:pathLst>
                <a:path w="66676" h="130375">
                  <a:moveTo>
                    <a:pt x="0" y="66675"/>
                  </a:moveTo>
                  <a:lnTo>
                    <a:pt x="0" y="66675"/>
                  </a:lnTo>
                  <a:lnTo>
                    <a:pt x="1058" y="56954"/>
                  </a:lnTo>
                  <a:lnTo>
                    <a:pt x="8201" y="27883"/>
                  </a:lnTo>
                  <a:lnTo>
                    <a:pt x="6114" y="20153"/>
                  </a:lnTo>
                  <a:lnTo>
                    <a:pt x="1208" y="11625"/>
                  </a:lnTo>
                  <a:lnTo>
                    <a:pt x="3359" y="13280"/>
                  </a:lnTo>
                  <a:lnTo>
                    <a:pt x="5414" y="15204"/>
                  </a:lnTo>
                  <a:lnTo>
                    <a:pt x="7698" y="22985"/>
                  </a:lnTo>
                  <a:lnTo>
                    <a:pt x="19726" y="67857"/>
                  </a:lnTo>
                  <a:lnTo>
                    <a:pt x="33956" y="112339"/>
                  </a:lnTo>
                  <a:lnTo>
                    <a:pt x="37554" y="130374"/>
                  </a:lnTo>
                  <a:lnTo>
                    <a:pt x="36678" y="130308"/>
                  </a:lnTo>
                  <a:lnTo>
                    <a:pt x="32882" y="127412"/>
                  </a:lnTo>
                  <a:lnTo>
                    <a:pt x="30489" y="116953"/>
                  </a:lnTo>
                  <a:lnTo>
                    <a:pt x="29886" y="75295"/>
                  </a:lnTo>
                  <a:lnTo>
                    <a:pt x="38298" y="33121"/>
                  </a:lnTo>
                  <a:lnTo>
                    <a:pt x="42774" y="2142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2"/>
            <p:cNvSpPr/>
            <p:nvPr>
              <p:custDataLst>
                <p:tags r:id="rId100"/>
              </p:custDataLst>
            </p:nvPr>
          </p:nvSpPr>
          <p:spPr>
            <a:xfrm>
              <a:off x="2124467" y="2936074"/>
              <a:ext cx="85334" cy="127862"/>
            </a:xfrm>
            <a:custGeom>
              <a:avLst/>
              <a:gdLst/>
              <a:ahLst/>
              <a:cxnLst/>
              <a:rect l="0" t="0" r="0" b="0"/>
              <a:pathLst>
                <a:path w="85334" h="127862">
                  <a:moveTo>
                    <a:pt x="9133" y="45251"/>
                  </a:moveTo>
                  <a:lnTo>
                    <a:pt x="9133" y="45251"/>
                  </a:lnTo>
                  <a:lnTo>
                    <a:pt x="0" y="45251"/>
                  </a:lnTo>
                  <a:lnTo>
                    <a:pt x="4781" y="50307"/>
                  </a:lnTo>
                  <a:lnTo>
                    <a:pt x="10021" y="52790"/>
                  </a:lnTo>
                  <a:lnTo>
                    <a:pt x="27065" y="54384"/>
                  </a:lnTo>
                  <a:lnTo>
                    <a:pt x="44667" y="49603"/>
                  </a:lnTo>
                  <a:lnTo>
                    <a:pt x="54207" y="41541"/>
                  </a:lnTo>
                  <a:lnTo>
                    <a:pt x="60916" y="30902"/>
                  </a:lnTo>
                  <a:lnTo>
                    <a:pt x="63898" y="19118"/>
                  </a:lnTo>
                  <a:lnTo>
                    <a:pt x="62400" y="9648"/>
                  </a:lnTo>
                  <a:lnTo>
                    <a:pt x="60520" y="5640"/>
                  </a:lnTo>
                  <a:lnTo>
                    <a:pt x="58208" y="2969"/>
                  </a:lnTo>
                  <a:lnTo>
                    <a:pt x="52816" y="0"/>
                  </a:lnTo>
                  <a:lnTo>
                    <a:pt x="41248" y="4326"/>
                  </a:lnTo>
                  <a:lnTo>
                    <a:pt x="18064" y="19293"/>
                  </a:lnTo>
                  <a:lnTo>
                    <a:pt x="6723" y="39323"/>
                  </a:lnTo>
                  <a:lnTo>
                    <a:pt x="5592" y="59197"/>
                  </a:lnTo>
                  <a:lnTo>
                    <a:pt x="13490" y="101393"/>
                  </a:lnTo>
                  <a:lnTo>
                    <a:pt x="18388" y="109137"/>
                  </a:lnTo>
                  <a:lnTo>
                    <a:pt x="32296" y="120564"/>
                  </a:lnTo>
                  <a:lnTo>
                    <a:pt x="49061" y="126349"/>
                  </a:lnTo>
                  <a:lnTo>
                    <a:pt x="64979" y="127861"/>
                  </a:lnTo>
                  <a:lnTo>
                    <a:pt x="85333" y="12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3"/>
            <p:cNvSpPr/>
            <p:nvPr>
              <p:custDataLst>
                <p:tags r:id="rId101"/>
              </p:custDataLst>
            </p:nvPr>
          </p:nvSpPr>
          <p:spPr>
            <a:xfrm>
              <a:off x="1944098" y="2978402"/>
              <a:ext cx="46628" cy="136274"/>
            </a:xfrm>
            <a:custGeom>
              <a:avLst/>
              <a:gdLst/>
              <a:ahLst/>
              <a:cxnLst/>
              <a:rect l="0" t="0" r="0" b="0"/>
              <a:pathLst>
                <a:path w="46628" h="136274">
                  <a:moveTo>
                    <a:pt x="18052" y="50548"/>
                  </a:moveTo>
                  <a:lnTo>
                    <a:pt x="18052" y="50548"/>
                  </a:lnTo>
                  <a:lnTo>
                    <a:pt x="23108" y="45492"/>
                  </a:lnTo>
                  <a:lnTo>
                    <a:pt x="25591" y="40187"/>
                  </a:lnTo>
                  <a:lnTo>
                    <a:pt x="32241" y="23102"/>
                  </a:lnTo>
                  <a:lnTo>
                    <a:pt x="40718" y="10548"/>
                  </a:lnTo>
                  <a:lnTo>
                    <a:pt x="41629" y="6948"/>
                  </a:lnTo>
                  <a:lnTo>
                    <a:pt x="41179" y="3490"/>
                  </a:lnTo>
                  <a:lnTo>
                    <a:pt x="39820" y="126"/>
                  </a:lnTo>
                  <a:lnTo>
                    <a:pt x="37856" y="0"/>
                  </a:lnTo>
                  <a:lnTo>
                    <a:pt x="19027" y="20503"/>
                  </a:lnTo>
                  <a:lnTo>
                    <a:pt x="6582" y="48467"/>
                  </a:lnTo>
                  <a:lnTo>
                    <a:pt x="0" y="95076"/>
                  </a:lnTo>
                  <a:lnTo>
                    <a:pt x="504" y="109497"/>
                  </a:lnTo>
                  <a:lnTo>
                    <a:pt x="4256" y="122961"/>
                  </a:lnTo>
                  <a:lnTo>
                    <a:pt x="7796" y="127399"/>
                  </a:lnTo>
                  <a:lnTo>
                    <a:pt x="17374" y="132329"/>
                  </a:lnTo>
                  <a:lnTo>
                    <a:pt x="46627" y="13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4"/>
            <p:cNvSpPr/>
            <p:nvPr>
              <p:custDataLst>
                <p:tags r:id="rId102"/>
              </p:custDataLst>
            </p:nvPr>
          </p:nvSpPr>
          <p:spPr>
            <a:xfrm>
              <a:off x="1838325" y="2981325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2117" y="31379"/>
                  </a:lnTo>
                  <a:lnTo>
                    <a:pt x="16402" y="2088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5"/>
            <p:cNvSpPr/>
            <p:nvPr>
              <p:custDataLst>
                <p:tags r:id="rId103"/>
              </p:custDataLst>
            </p:nvPr>
          </p:nvSpPr>
          <p:spPr>
            <a:xfrm>
              <a:off x="1609725" y="29718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8575" y="8937"/>
                  </a:lnTo>
                  <a:lnTo>
                    <a:pt x="25400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6"/>
            <p:cNvSpPr/>
            <p:nvPr>
              <p:custDataLst>
                <p:tags r:id="rId104"/>
              </p:custDataLst>
            </p:nvPr>
          </p:nvSpPr>
          <p:spPr>
            <a:xfrm>
              <a:off x="1695450" y="2962275"/>
              <a:ext cx="85726" cy="141568"/>
            </a:xfrm>
            <a:custGeom>
              <a:avLst/>
              <a:gdLst/>
              <a:ahLst/>
              <a:cxnLst/>
              <a:rect l="0" t="0" r="0" b="0"/>
              <a:pathLst>
                <a:path w="85726" h="141568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13258" y="18314"/>
                  </a:lnTo>
                  <a:lnTo>
                    <a:pt x="21109" y="61130"/>
                  </a:lnTo>
                  <a:lnTo>
                    <a:pt x="27100" y="103680"/>
                  </a:lnTo>
                  <a:lnTo>
                    <a:pt x="19404" y="141567"/>
                  </a:lnTo>
                  <a:lnTo>
                    <a:pt x="19155" y="132374"/>
                  </a:lnTo>
                  <a:lnTo>
                    <a:pt x="27260" y="89859"/>
                  </a:lnTo>
                  <a:lnTo>
                    <a:pt x="41717" y="45828"/>
                  </a:lnTo>
                  <a:lnTo>
                    <a:pt x="47821" y="36243"/>
                  </a:lnTo>
                  <a:lnTo>
                    <a:pt x="63526" y="23039"/>
                  </a:lnTo>
                  <a:lnTo>
                    <a:pt x="69861" y="20823"/>
                  </a:lnTo>
                  <a:lnTo>
                    <a:pt x="73033" y="22348"/>
                  </a:lnTo>
                  <a:lnTo>
                    <a:pt x="79378" y="29689"/>
                  </a:lnTo>
                  <a:lnTo>
                    <a:pt x="84471" y="64739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7"/>
            <p:cNvSpPr/>
            <p:nvPr>
              <p:custDataLst>
                <p:tags r:id="rId105"/>
              </p:custDataLst>
            </p:nvPr>
          </p:nvSpPr>
          <p:spPr>
            <a:xfrm>
              <a:off x="1866900" y="2831033"/>
              <a:ext cx="85726" cy="293168"/>
            </a:xfrm>
            <a:custGeom>
              <a:avLst/>
              <a:gdLst/>
              <a:ahLst/>
              <a:cxnLst/>
              <a:rect l="0" t="0" r="0" b="0"/>
              <a:pathLst>
                <a:path w="85726" h="293168">
                  <a:moveTo>
                    <a:pt x="85725" y="26467"/>
                  </a:moveTo>
                  <a:lnTo>
                    <a:pt x="85725" y="26467"/>
                  </a:lnTo>
                  <a:lnTo>
                    <a:pt x="72467" y="5008"/>
                  </a:lnTo>
                  <a:lnTo>
                    <a:pt x="66427" y="1055"/>
                  </a:lnTo>
                  <a:lnTo>
                    <a:pt x="63335" y="0"/>
                  </a:lnTo>
                  <a:lnTo>
                    <a:pt x="60215" y="1414"/>
                  </a:lnTo>
                  <a:lnTo>
                    <a:pt x="53926" y="8630"/>
                  </a:lnTo>
                  <a:lnTo>
                    <a:pt x="41265" y="32625"/>
                  </a:lnTo>
                  <a:lnTo>
                    <a:pt x="25399" y="77908"/>
                  </a:lnTo>
                  <a:lnTo>
                    <a:pt x="19246" y="118433"/>
                  </a:lnTo>
                  <a:lnTo>
                    <a:pt x="8936" y="157483"/>
                  </a:lnTo>
                  <a:lnTo>
                    <a:pt x="2648" y="197226"/>
                  </a:lnTo>
                  <a:lnTo>
                    <a:pt x="523" y="238467"/>
                  </a:lnTo>
                  <a:lnTo>
                    <a:pt x="0" y="29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8"/>
            <p:cNvSpPr/>
            <p:nvPr>
              <p:custDataLst>
                <p:tags r:id="rId106"/>
              </p:custDataLst>
            </p:nvPr>
          </p:nvSpPr>
          <p:spPr>
            <a:xfrm>
              <a:off x="1628775" y="3023462"/>
              <a:ext cx="9526" cy="81689"/>
            </a:xfrm>
            <a:custGeom>
              <a:avLst/>
              <a:gdLst/>
              <a:ahLst/>
              <a:cxnLst/>
              <a:rect l="0" t="0" r="0" b="0"/>
              <a:pathLst>
                <a:path w="9526" h="816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642" y="4450"/>
                  </a:lnTo>
                  <a:lnTo>
                    <a:pt x="9473" y="45386"/>
                  </a:lnTo>
                  <a:lnTo>
                    <a:pt x="9525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9"/>
            <p:cNvSpPr/>
            <p:nvPr>
              <p:custDataLst>
                <p:tags r:id="rId107"/>
              </p:custDataLst>
            </p:nvPr>
          </p:nvSpPr>
          <p:spPr>
            <a:xfrm>
              <a:off x="2382176" y="2918764"/>
              <a:ext cx="199100" cy="153508"/>
            </a:xfrm>
            <a:custGeom>
              <a:avLst/>
              <a:gdLst/>
              <a:ahLst/>
              <a:cxnLst/>
              <a:rect l="0" t="0" r="0" b="0"/>
              <a:pathLst>
                <a:path w="199100" h="153508">
                  <a:moveTo>
                    <a:pt x="56224" y="43511"/>
                  </a:moveTo>
                  <a:lnTo>
                    <a:pt x="56224" y="43511"/>
                  </a:lnTo>
                  <a:lnTo>
                    <a:pt x="61280" y="38455"/>
                  </a:lnTo>
                  <a:lnTo>
                    <a:pt x="63763" y="33150"/>
                  </a:lnTo>
                  <a:lnTo>
                    <a:pt x="64425" y="30254"/>
                  </a:lnTo>
                  <a:lnTo>
                    <a:pt x="59516" y="21391"/>
                  </a:lnTo>
                  <a:lnTo>
                    <a:pt x="52395" y="13572"/>
                  </a:lnTo>
                  <a:lnTo>
                    <a:pt x="50496" y="12968"/>
                  </a:lnTo>
                  <a:lnTo>
                    <a:pt x="32280" y="24660"/>
                  </a:lnTo>
                  <a:lnTo>
                    <a:pt x="17262" y="41336"/>
                  </a:lnTo>
                  <a:lnTo>
                    <a:pt x="6109" y="64739"/>
                  </a:lnTo>
                  <a:lnTo>
                    <a:pt x="0" y="110473"/>
                  </a:lnTo>
                  <a:lnTo>
                    <a:pt x="544" y="128305"/>
                  </a:lnTo>
                  <a:lnTo>
                    <a:pt x="4313" y="143286"/>
                  </a:lnTo>
                  <a:lnTo>
                    <a:pt x="7859" y="148128"/>
                  </a:lnTo>
                  <a:lnTo>
                    <a:pt x="12339" y="151356"/>
                  </a:lnTo>
                  <a:lnTo>
                    <a:pt x="17442" y="153507"/>
                  </a:lnTo>
                  <a:lnTo>
                    <a:pt x="28757" y="153076"/>
                  </a:lnTo>
                  <a:lnTo>
                    <a:pt x="41900" y="148298"/>
                  </a:lnTo>
                  <a:lnTo>
                    <a:pt x="75308" y="127108"/>
                  </a:lnTo>
                  <a:lnTo>
                    <a:pt x="104679" y="97301"/>
                  </a:lnTo>
                  <a:lnTo>
                    <a:pt x="133409" y="54645"/>
                  </a:lnTo>
                  <a:lnTo>
                    <a:pt x="153354" y="23956"/>
                  </a:lnTo>
                  <a:lnTo>
                    <a:pt x="159992" y="0"/>
                  </a:lnTo>
                  <a:lnTo>
                    <a:pt x="152085" y="3359"/>
                  </a:lnTo>
                  <a:lnTo>
                    <a:pt x="140104" y="11908"/>
                  </a:lnTo>
                  <a:lnTo>
                    <a:pt x="111457" y="52465"/>
                  </a:lnTo>
                  <a:lnTo>
                    <a:pt x="107230" y="62660"/>
                  </a:lnTo>
                  <a:lnTo>
                    <a:pt x="104851" y="84463"/>
                  </a:lnTo>
                  <a:lnTo>
                    <a:pt x="109202" y="105975"/>
                  </a:lnTo>
                  <a:lnTo>
                    <a:pt x="117164" y="116428"/>
                  </a:lnTo>
                  <a:lnTo>
                    <a:pt x="128817" y="124602"/>
                  </a:lnTo>
                  <a:lnTo>
                    <a:pt x="144579" y="131762"/>
                  </a:lnTo>
                  <a:lnTo>
                    <a:pt x="199099" y="129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0"/>
            <p:cNvSpPr/>
            <p:nvPr>
              <p:custDataLst>
                <p:tags r:id="rId108"/>
              </p:custDataLst>
            </p:nvPr>
          </p:nvSpPr>
          <p:spPr>
            <a:xfrm>
              <a:off x="657225" y="3209925"/>
              <a:ext cx="2105026" cy="219076"/>
            </a:xfrm>
            <a:custGeom>
              <a:avLst/>
              <a:gdLst/>
              <a:ahLst/>
              <a:cxnLst/>
              <a:rect l="0" t="0" r="0" b="0"/>
              <a:pathLst>
                <a:path w="2105026" h="219076">
                  <a:moveTo>
                    <a:pt x="0" y="219075"/>
                  </a:moveTo>
                  <a:lnTo>
                    <a:pt x="0" y="219075"/>
                  </a:lnTo>
                  <a:lnTo>
                    <a:pt x="38623" y="216253"/>
                  </a:lnTo>
                  <a:lnTo>
                    <a:pt x="81360" y="210874"/>
                  </a:lnTo>
                  <a:lnTo>
                    <a:pt x="124021" y="215299"/>
                  </a:lnTo>
                  <a:lnTo>
                    <a:pt x="160807" y="211724"/>
                  </a:lnTo>
                  <a:lnTo>
                    <a:pt x="203692" y="209136"/>
                  </a:lnTo>
                  <a:lnTo>
                    <a:pt x="245797" y="202136"/>
                  </a:lnTo>
                  <a:lnTo>
                    <a:pt x="279635" y="196377"/>
                  </a:lnTo>
                  <a:lnTo>
                    <a:pt x="315840" y="193112"/>
                  </a:lnTo>
                  <a:lnTo>
                    <a:pt x="354157" y="190603"/>
                  </a:lnTo>
                  <a:lnTo>
                    <a:pt x="395881" y="185959"/>
                  </a:lnTo>
                  <a:lnTo>
                    <a:pt x="439119" y="180368"/>
                  </a:lnTo>
                  <a:lnTo>
                    <a:pt x="484089" y="174355"/>
                  </a:lnTo>
                  <a:lnTo>
                    <a:pt x="507934" y="171270"/>
                  </a:lnTo>
                  <a:lnTo>
                    <a:pt x="532298" y="168155"/>
                  </a:lnTo>
                  <a:lnTo>
                    <a:pt x="557007" y="165020"/>
                  </a:lnTo>
                  <a:lnTo>
                    <a:pt x="581946" y="161872"/>
                  </a:lnTo>
                  <a:lnTo>
                    <a:pt x="607039" y="158714"/>
                  </a:lnTo>
                  <a:lnTo>
                    <a:pt x="632235" y="155551"/>
                  </a:lnTo>
                  <a:lnTo>
                    <a:pt x="657498" y="152384"/>
                  </a:lnTo>
                  <a:lnTo>
                    <a:pt x="682807" y="149215"/>
                  </a:lnTo>
                  <a:lnTo>
                    <a:pt x="709204" y="146043"/>
                  </a:lnTo>
                  <a:lnTo>
                    <a:pt x="736328" y="142870"/>
                  </a:lnTo>
                  <a:lnTo>
                    <a:pt x="763935" y="139697"/>
                  </a:lnTo>
                  <a:lnTo>
                    <a:pt x="791865" y="137581"/>
                  </a:lnTo>
                  <a:lnTo>
                    <a:pt x="820010" y="136171"/>
                  </a:lnTo>
                  <a:lnTo>
                    <a:pt x="848298" y="135231"/>
                  </a:lnTo>
                  <a:lnTo>
                    <a:pt x="876682" y="133545"/>
                  </a:lnTo>
                  <a:lnTo>
                    <a:pt x="905130" y="131364"/>
                  </a:lnTo>
                  <a:lnTo>
                    <a:pt x="933620" y="128851"/>
                  </a:lnTo>
                  <a:lnTo>
                    <a:pt x="963197" y="126117"/>
                  </a:lnTo>
                  <a:lnTo>
                    <a:pt x="993498" y="123236"/>
                  </a:lnTo>
                  <a:lnTo>
                    <a:pt x="1024282" y="120257"/>
                  </a:lnTo>
                  <a:lnTo>
                    <a:pt x="1054330" y="118272"/>
                  </a:lnTo>
                  <a:lnTo>
                    <a:pt x="1083886" y="116948"/>
                  </a:lnTo>
                  <a:lnTo>
                    <a:pt x="1113116" y="116065"/>
                  </a:lnTo>
                  <a:lnTo>
                    <a:pt x="1142127" y="114419"/>
                  </a:lnTo>
                  <a:lnTo>
                    <a:pt x="1170993" y="112263"/>
                  </a:lnTo>
                  <a:lnTo>
                    <a:pt x="1199762" y="109767"/>
                  </a:lnTo>
                  <a:lnTo>
                    <a:pt x="1228466" y="108103"/>
                  </a:lnTo>
                  <a:lnTo>
                    <a:pt x="1257128" y="106993"/>
                  </a:lnTo>
                  <a:lnTo>
                    <a:pt x="1285760" y="106254"/>
                  </a:lnTo>
                  <a:lnTo>
                    <a:pt x="1314373" y="104703"/>
                  </a:lnTo>
                  <a:lnTo>
                    <a:pt x="1342974" y="102610"/>
                  </a:lnTo>
                  <a:lnTo>
                    <a:pt x="1371566" y="100156"/>
                  </a:lnTo>
                  <a:lnTo>
                    <a:pt x="1400152" y="97463"/>
                  </a:lnTo>
                  <a:lnTo>
                    <a:pt x="1428735" y="94609"/>
                  </a:lnTo>
                  <a:lnTo>
                    <a:pt x="1457315" y="91647"/>
                  </a:lnTo>
                  <a:lnTo>
                    <a:pt x="1485893" y="89673"/>
                  </a:lnTo>
                  <a:lnTo>
                    <a:pt x="1514471" y="88357"/>
                  </a:lnTo>
                  <a:lnTo>
                    <a:pt x="1543047" y="87480"/>
                  </a:lnTo>
                  <a:lnTo>
                    <a:pt x="1570565" y="85837"/>
                  </a:lnTo>
                  <a:lnTo>
                    <a:pt x="1597377" y="83683"/>
                  </a:lnTo>
                  <a:lnTo>
                    <a:pt x="1623718" y="81188"/>
                  </a:lnTo>
                  <a:lnTo>
                    <a:pt x="1648687" y="78467"/>
                  </a:lnTo>
                  <a:lnTo>
                    <a:pt x="1696186" y="72622"/>
                  </a:lnTo>
                  <a:lnTo>
                    <a:pt x="1720282" y="69581"/>
                  </a:lnTo>
                  <a:lnTo>
                    <a:pt x="1744813" y="66496"/>
                  </a:lnTo>
                  <a:lnTo>
                    <a:pt x="1769634" y="63380"/>
                  </a:lnTo>
                  <a:lnTo>
                    <a:pt x="1814146" y="57097"/>
                  </a:lnTo>
                  <a:lnTo>
                    <a:pt x="1855095" y="51834"/>
                  </a:lnTo>
                  <a:lnTo>
                    <a:pt x="1894462" y="49496"/>
                  </a:lnTo>
                  <a:lnTo>
                    <a:pt x="1930303" y="45634"/>
                  </a:lnTo>
                  <a:lnTo>
                    <a:pt x="1977409" y="37510"/>
                  </a:lnTo>
                  <a:lnTo>
                    <a:pt x="2018177" y="28400"/>
                  </a:lnTo>
                  <a:lnTo>
                    <a:pt x="2064822" y="15841"/>
                  </a:lnTo>
                  <a:lnTo>
                    <a:pt x="2105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11"/>
            <p:cNvSpPr/>
            <p:nvPr>
              <p:custDataLst>
                <p:tags r:id="rId109"/>
              </p:custDataLst>
            </p:nvPr>
          </p:nvSpPr>
          <p:spPr>
            <a:xfrm>
              <a:off x="2809875" y="2924567"/>
              <a:ext cx="19051" cy="37709"/>
            </a:xfrm>
            <a:custGeom>
              <a:avLst/>
              <a:gdLst/>
              <a:ahLst/>
              <a:cxnLst/>
              <a:rect l="0" t="0" r="0" b="0"/>
              <a:pathLst>
                <a:path w="19051" h="3770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9050" y="3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12"/>
            <p:cNvSpPr/>
            <p:nvPr>
              <p:custDataLst>
                <p:tags r:id="rId110"/>
              </p:custDataLst>
            </p:nvPr>
          </p:nvSpPr>
          <p:spPr>
            <a:xfrm>
              <a:off x="2847975" y="3105150"/>
              <a:ext cx="19051" cy="16403"/>
            </a:xfrm>
            <a:custGeom>
              <a:avLst/>
              <a:gdLst/>
              <a:ahLst/>
              <a:cxnLst/>
              <a:rect l="0" t="0" r="0" b="0"/>
              <a:pathLst>
                <a:path w="19051" h="16403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2117" y="1622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58"/>
          <p:cNvGrpSpPr/>
          <p:nvPr/>
        </p:nvGrpSpPr>
        <p:grpSpPr>
          <a:xfrm>
            <a:off x="3508547" y="2773207"/>
            <a:ext cx="653879" cy="354546"/>
            <a:chOff x="3508547" y="2773207"/>
            <a:chExt cx="653879" cy="354546"/>
          </a:xfrm>
        </p:grpSpPr>
        <p:sp>
          <p:nvSpPr>
            <p:cNvPr id="178" name="SMARTInkShape-313"/>
            <p:cNvSpPr/>
            <p:nvPr>
              <p:custDataLst>
                <p:tags r:id="rId94"/>
              </p:custDataLst>
            </p:nvPr>
          </p:nvSpPr>
          <p:spPr>
            <a:xfrm>
              <a:off x="3581400" y="2857616"/>
              <a:ext cx="47626" cy="270137"/>
            </a:xfrm>
            <a:custGeom>
              <a:avLst/>
              <a:gdLst/>
              <a:ahLst/>
              <a:cxnLst/>
              <a:rect l="0" t="0" r="0" b="0"/>
              <a:pathLst>
                <a:path w="47626" h="270137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14189" y="10032"/>
                  </a:lnTo>
                  <a:lnTo>
                    <a:pt x="21232" y="51668"/>
                  </a:lnTo>
                  <a:lnTo>
                    <a:pt x="32181" y="89018"/>
                  </a:lnTo>
                  <a:lnTo>
                    <a:pt x="36346" y="125307"/>
                  </a:lnTo>
                  <a:lnTo>
                    <a:pt x="37581" y="164517"/>
                  </a:lnTo>
                  <a:lnTo>
                    <a:pt x="39056" y="202600"/>
                  </a:lnTo>
                  <a:lnTo>
                    <a:pt x="45619" y="245871"/>
                  </a:lnTo>
                  <a:lnTo>
                    <a:pt x="47229" y="270136"/>
                  </a:lnTo>
                  <a:lnTo>
                    <a:pt x="47361" y="270010"/>
                  </a:lnTo>
                  <a:lnTo>
                    <a:pt x="47625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14"/>
            <p:cNvSpPr/>
            <p:nvPr>
              <p:custDataLst>
                <p:tags r:id="rId95"/>
              </p:custDataLst>
            </p:nvPr>
          </p:nvSpPr>
          <p:spPr>
            <a:xfrm>
              <a:off x="3508547" y="2773207"/>
              <a:ext cx="307846" cy="349994"/>
            </a:xfrm>
            <a:custGeom>
              <a:avLst/>
              <a:gdLst/>
              <a:ahLst/>
              <a:cxnLst/>
              <a:rect l="0" t="0" r="0" b="0"/>
              <a:pathLst>
                <a:path w="307846" h="349994">
                  <a:moveTo>
                    <a:pt x="34753" y="65243"/>
                  </a:moveTo>
                  <a:lnTo>
                    <a:pt x="34753" y="65243"/>
                  </a:lnTo>
                  <a:lnTo>
                    <a:pt x="14031" y="52060"/>
                  </a:lnTo>
                  <a:lnTo>
                    <a:pt x="4376" y="42450"/>
                  </a:lnTo>
                  <a:lnTo>
                    <a:pt x="86" y="34652"/>
                  </a:lnTo>
                  <a:lnTo>
                    <a:pt x="0" y="31091"/>
                  </a:lnTo>
                  <a:lnTo>
                    <a:pt x="2727" y="24311"/>
                  </a:lnTo>
                  <a:lnTo>
                    <a:pt x="25381" y="14545"/>
                  </a:lnTo>
                  <a:lnTo>
                    <a:pt x="58905" y="4948"/>
                  </a:lnTo>
                  <a:lnTo>
                    <a:pt x="105762" y="459"/>
                  </a:lnTo>
                  <a:lnTo>
                    <a:pt x="151242" y="0"/>
                  </a:lnTo>
                  <a:lnTo>
                    <a:pt x="190742" y="6283"/>
                  </a:lnTo>
                  <a:lnTo>
                    <a:pt x="224553" y="16964"/>
                  </a:lnTo>
                  <a:lnTo>
                    <a:pt x="259853" y="40355"/>
                  </a:lnTo>
                  <a:lnTo>
                    <a:pt x="280847" y="61943"/>
                  </a:lnTo>
                  <a:lnTo>
                    <a:pt x="300404" y="102953"/>
                  </a:lnTo>
                  <a:lnTo>
                    <a:pt x="307845" y="133449"/>
                  </a:lnTo>
                  <a:lnTo>
                    <a:pt x="304993" y="171060"/>
                  </a:lnTo>
                  <a:lnTo>
                    <a:pt x="292389" y="215717"/>
                  </a:lnTo>
                  <a:lnTo>
                    <a:pt x="275713" y="255402"/>
                  </a:lnTo>
                  <a:lnTo>
                    <a:pt x="252072" y="290205"/>
                  </a:lnTo>
                  <a:lnTo>
                    <a:pt x="210991" y="314918"/>
                  </a:lnTo>
                  <a:lnTo>
                    <a:pt x="173557" y="333911"/>
                  </a:lnTo>
                  <a:lnTo>
                    <a:pt x="150418" y="343401"/>
                  </a:lnTo>
                  <a:lnTo>
                    <a:pt x="103659" y="349993"/>
                  </a:lnTo>
                  <a:lnTo>
                    <a:pt x="68332" y="342704"/>
                  </a:lnTo>
                  <a:lnTo>
                    <a:pt x="67723" y="341234"/>
                  </a:lnTo>
                  <a:lnTo>
                    <a:pt x="72853" y="33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15"/>
            <p:cNvSpPr/>
            <p:nvPr>
              <p:custDataLst>
                <p:tags r:id="rId96"/>
              </p:custDataLst>
            </p:nvPr>
          </p:nvSpPr>
          <p:spPr>
            <a:xfrm>
              <a:off x="3966437" y="2924175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902" y="6703"/>
                  </a:lnTo>
                  <a:lnTo>
                    <a:pt x="67568" y="1324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6"/>
            <p:cNvSpPr/>
            <p:nvPr>
              <p:custDataLst>
                <p:tags r:id="rId97"/>
              </p:custDataLst>
            </p:nvPr>
          </p:nvSpPr>
          <p:spPr>
            <a:xfrm>
              <a:off x="3996777" y="3009900"/>
              <a:ext cx="165649" cy="17335"/>
            </a:xfrm>
            <a:custGeom>
              <a:avLst/>
              <a:gdLst/>
              <a:ahLst/>
              <a:cxnLst/>
              <a:rect l="0" t="0" r="0" b="0"/>
              <a:pathLst>
                <a:path w="165649" h="17335">
                  <a:moveTo>
                    <a:pt x="22773" y="0"/>
                  </a:moveTo>
                  <a:lnTo>
                    <a:pt x="22773" y="0"/>
                  </a:lnTo>
                  <a:lnTo>
                    <a:pt x="1314" y="13257"/>
                  </a:lnTo>
                  <a:lnTo>
                    <a:pt x="0" y="15188"/>
                  </a:lnTo>
                  <a:lnTo>
                    <a:pt x="183" y="16476"/>
                  </a:lnTo>
                  <a:lnTo>
                    <a:pt x="1363" y="17334"/>
                  </a:lnTo>
                  <a:lnTo>
                    <a:pt x="44857" y="8463"/>
                  </a:lnTo>
                  <a:lnTo>
                    <a:pt x="83644" y="2507"/>
                  </a:lnTo>
                  <a:lnTo>
                    <a:pt x="128989" y="495"/>
                  </a:lnTo>
                  <a:lnTo>
                    <a:pt x="165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59"/>
          <p:cNvGrpSpPr/>
          <p:nvPr/>
        </p:nvGrpSpPr>
        <p:grpSpPr>
          <a:xfrm>
            <a:off x="4487314" y="2710257"/>
            <a:ext cx="601702" cy="413944"/>
            <a:chOff x="4487314" y="2710257"/>
            <a:chExt cx="601702" cy="413944"/>
          </a:xfrm>
        </p:grpSpPr>
        <p:sp>
          <p:nvSpPr>
            <p:cNvPr id="183" name="SMARTInkShape-317"/>
            <p:cNvSpPr/>
            <p:nvPr>
              <p:custDataLst>
                <p:tags r:id="rId91"/>
              </p:custDataLst>
            </p:nvPr>
          </p:nvSpPr>
          <p:spPr>
            <a:xfrm>
              <a:off x="4487314" y="2710257"/>
              <a:ext cx="141837" cy="412340"/>
            </a:xfrm>
            <a:custGeom>
              <a:avLst/>
              <a:gdLst/>
              <a:ahLst/>
              <a:cxnLst/>
              <a:rect l="0" t="0" r="0" b="0"/>
              <a:pathLst>
                <a:path w="141837" h="412340">
                  <a:moveTo>
                    <a:pt x="103736" y="23418"/>
                  </a:moveTo>
                  <a:lnTo>
                    <a:pt x="103736" y="23418"/>
                  </a:lnTo>
                  <a:lnTo>
                    <a:pt x="98679" y="13305"/>
                  </a:lnTo>
                  <a:lnTo>
                    <a:pt x="96132" y="10326"/>
                  </a:lnTo>
                  <a:lnTo>
                    <a:pt x="90479" y="7016"/>
                  </a:lnTo>
                  <a:lnTo>
                    <a:pt x="71233" y="96"/>
                  </a:lnTo>
                  <a:lnTo>
                    <a:pt x="54365" y="0"/>
                  </a:lnTo>
                  <a:lnTo>
                    <a:pt x="38402" y="3485"/>
                  </a:lnTo>
                  <a:lnTo>
                    <a:pt x="27779" y="8562"/>
                  </a:lnTo>
                  <a:lnTo>
                    <a:pt x="2467" y="29827"/>
                  </a:lnTo>
                  <a:lnTo>
                    <a:pt x="519" y="37202"/>
                  </a:lnTo>
                  <a:lnTo>
                    <a:pt x="0" y="42133"/>
                  </a:lnTo>
                  <a:lnTo>
                    <a:pt x="9382" y="64241"/>
                  </a:lnTo>
                  <a:lnTo>
                    <a:pt x="43768" y="105650"/>
                  </a:lnTo>
                  <a:lnTo>
                    <a:pt x="50625" y="118526"/>
                  </a:lnTo>
                  <a:lnTo>
                    <a:pt x="63168" y="162400"/>
                  </a:lnTo>
                  <a:lnTo>
                    <a:pt x="63481" y="182555"/>
                  </a:lnTo>
                  <a:lnTo>
                    <a:pt x="60092" y="198568"/>
                  </a:lnTo>
                  <a:lnTo>
                    <a:pt x="38001" y="236850"/>
                  </a:lnTo>
                  <a:lnTo>
                    <a:pt x="29123" y="241750"/>
                  </a:lnTo>
                  <a:lnTo>
                    <a:pt x="28594" y="240939"/>
                  </a:lnTo>
                  <a:lnTo>
                    <a:pt x="28006" y="237217"/>
                  </a:lnTo>
                  <a:lnTo>
                    <a:pt x="28908" y="235800"/>
                  </a:lnTo>
                  <a:lnTo>
                    <a:pt x="30567" y="234856"/>
                  </a:lnTo>
                  <a:lnTo>
                    <a:pt x="32731" y="234227"/>
                  </a:lnTo>
                  <a:lnTo>
                    <a:pt x="45891" y="238398"/>
                  </a:lnTo>
                  <a:lnTo>
                    <a:pt x="58139" y="246336"/>
                  </a:lnTo>
                  <a:lnTo>
                    <a:pt x="62304" y="257959"/>
                  </a:lnTo>
                  <a:lnTo>
                    <a:pt x="63097" y="273709"/>
                  </a:lnTo>
                  <a:lnTo>
                    <a:pt x="52184" y="319041"/>
                  </a:lnTo>
                  <a:lnTo>
                    <a:pt x="38876" y="365760"/>
                  </a:lnTo>
                  <a:lnTo>
                    <a:pt x="29019" y="404617"/>
                  </a:lnTo>
                  <a:lnTo>
                    <a:pt x="31700" y="407726"/>
                  </a:lnTo>
                  <a:lnTo>
                    <a:pt x="43145" y="411180"/>
                  </a:lnTo>
                  <a:lnTo>
                    <a:pt x="76362" y="412339"/>
                  </a:lnTo>
                  <a:lnTo>
                    <a:pt x="117887" y="400614"/>
                  </a:lnTo>
                  <a:lnTo>
                    <a:pt x="141836" y="385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8"/>
            <p:cNvSpPr/>
            <p:nvPr>
              <p:custDataLst>
                <p:tags r:id="rId92"/>
              </p:custDataLst>
            </p:nvPr>
          </p:nvSpPr>
          <p:spPr>
            <a:xfrm>
              <a:off x="4830499" y="2754708"/>
              <a:ext cx="116904" cy="283768"/>
            </a:xfrm>
            <a:custGeom>
              <a:avLst/>
              <a:gdLst/>
              <a:ahLst/>
              <a:cxnLst/>
              <a:rect l="0" t="0" r="0" b="0"/>
              <a:pathLst>
                <a:path w="116904" h="283768">
                  <a:moveTo>
                    <a:pt x="8201" y="45642"/>
                  </a:moveTo>
                  <a:lnTo>
                    <a:pt x="8201" y="45642"/>
                  </a:lnTo>
                  <a:lnTo>
                    <a:pt x="3144" y="40586"/>
                  </a:lnTo>
                  <a:lnTo>
                    <a:pt x="662" y="32459"/>
                  </a:lnTo>
                  <a:lnTo>
                    <a:pt x="0" y="27328"/>
                  </a:lnTo>
                  <a:lnTo>
                    <a:pt x="2734" y="22849"/>
                  </a:lnTo>
                  <a:lnTo>
                    <a:pt x="14238" y="15051"/>
                  </a:lnTo>
                  <a:lnTo>
                    <a:pt x="46435" y="2479"/>
                  </a:lnTo>
                  <a:lnTo>
                    <a:pt x="60825" y="0"/>
                  </a:lnTo>
                  <a:lnTo>
                    <a:pt x="66566" y="2514"/>
                  </a:lnTo>
                  <a:lnTo>
                    <a:pt x="75769" y="13774"/>
                  </a:lnTo>
                  <a:lnTo>
                    <a:pt x="80564" y="26540"/>
                  </a:lnTo>
                  <a:lnTo>
                    <a:pt x="81843" y="32907"/>
                  </a:lnTo>
                  <a:lnTo>
                    <a:pt x="73530" y="62094"/>
                  </a:lnTo>
                  <a:lnTo>
                    <a:pt x="58304" y="94674"/>
                  </a:lnTo>
                  <a:lnTo>
                    <a:pt x="38944" y="120237"/>
                  </a:lnTo>
                  <a:lnTo>
                    <a:pt x="37740" y="125715"/>
                  </a:lnTo>
                  <a:lnTo>
                    <a:pt x="38477" y="127599"/>
                  </a:lnTo>
                  <a:lnTo>
                    <a:pt x="40027" y="128855"/>
                  </a:lnTo>
                  <a:lnTo>
                    <a:pt x="80649" y="152678"/>
                  </a:lnTo>
                  <a:lnTo>
                    <a:pt x="100105" y="167903"/>
                  </a:lnTo>
                  <a:lnTo>
                    <a:pt x="107255" y="176886"/>
                  </a:lnTo>
                  <a:lnTo>
                    <a:pt x="116903" y="196333"/>
                  </a:lnTo>
                  <a:lnTo>
                    <a:pt x="116652" y="203253"/>
                  </a:lnTo>
                  <a:lnTo>
                    <a:pt x="110729" y="219408"/>
                  </a:lnTo>
                  <a:lnTo>
                    <a:pt x="74431" y="264333"/>
                  </a:lnTo>
                  <a:lnTo>
                    <a:pt x="52872" y="276362"/>
                  </a:lnTo>
                  <a:lnTo>
                    <a:pt x="27251" y="28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9"/>
            <p:cNvSpPr/>
            <p:nvPr>
              <p:custDataLst>
                <p:tags r:id="rId93"/>
              </p:custDataLst>
            </p:nvPr>
          </p:nvSpPr>
          <p:spPr>
            <a:xfrm>
              <a:off x="5000625" y="2990850"/>
              <a:ext cx="88391" cy="133351"/>
            </a:xfrm>
            <a:custGeom>
              <a:avLst/>
              <a:gdLst/>
              <a:ahLst/>
              <a:cxnLst/>
              <a:rect l="0" t="0" r="0" b="0"/>
              <a:pathLst>
                <a:path w="88391" h="133351">
                  <a:moveTo>
                    <a:pt x="66675" y="0"/>
                  </a:moveTo>
                  <a:lnTo>
                    <a:pt x="66675" y="0"/>
                  </a:lnTo>
                  <a:lnTo>
                    <a:pt x="76788" y="5056"/>
                  </a:lnTo>
                  <a:lnTo>
                    <a:pt x="84575" y="13183"/>
                  </a:lnTo>
                  <a:lnTo>
                    <a:pt x="88134" y="18314"/>
                  </a:lnTo>
                  <a:lnTo>
                    <a:pt x="88390" y="24910"/>
                  </a:lnTo>
                  <a:lnTo>
                    <a:pt x="73166" y="62390"/>
                  </a:lnTo>
                  <a:lnTo>
                    <a:pt x="58485" y="8222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0"/>
          <p:cNvGrpSpPr/>
          <p:nvPr/>
        </p:nvGrpSpPr>
        <p:grpSpPr>
          <a:xfrm>
            <a:off x="5476875" y="2671037"/>
            <a:ext cx="186032" cy="396014"/>
            <a:chOff x="5476875" y="2671037"/>
            <a:chExt cx="186032" cy="396014"/>
          </a:xfrm>
        </p:grpSpPr>
        <p:sp>
          <p:nvSpPr>
            <p:cNvPr id="187" name="SMARTInkShape-320"/>
            <p:cNvSpPr/>
            <p:nvPr>
              <p:custDataLst>
                <p:tags r:id="rId89"/>
              </p:custDataLst>
            </p:nvPr>
          </p:nvSpPr>
          <p:spPr>
            <a:xfrm>
              <a:off x="5476875" y="2671037"/>
              <a:ext cx="28576" cy="272189"/>
            </a:xfrm>
            <a:custGeom>
              <a:avLst/>
              <a:gdLst/>
              <a:ahLst/>
              <a:cxnLst/>
              <a:rect l="0" t="0" r="0" b="0"/>
              <a:pathLst>
                <a:path w="28576" h="27218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9" y="2666"/>
                  </a:lnTo>
                  <a:lnTo>
                    <a:pt x="8201" y="432"/>
                  </a:lnTo>
                  <a:lnTo>
                    <a:pt x="9701" y="0"/>
                  </a:lnTo>
                  <a:lnTo>
                    <a:pt x="14189" y="2343"/>
                  </a:lnTo>
                  <a:lnTo>
                    <a:pt x="15810" y="4450"/>
                  </a:lnTo>
                  <a:lnTo>
                    <a:pt x="17609" y="9613"/>
                  </a:lnTo>
                  <a:lnTo>
                    <a:pt x="10323" y="52462"/>
                  </a:lnTo>
                  <a:lnTo>
                    <a:pt x="9762" y="89374"/>
                  </a:lnTo>
                  <a:lnTo>
                    <a:pt x="9595" y="130650"/>
                  </a:lnTo>
                  <a:lnTo>
                    <a:pt x="9539" y="173635"/>
                  </a:lnTo>
                  <a:lnTo>
                    <a:pt x="9528" y="214059"/>
                  </a:lnTo>
                  <a:lnTo>
                    <a:pt x="11644" y="237886"/>
                  </a:lnTo>
                  <a:lnTo>
                    <a:pt x="28575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1"/>
            <p:cNvSpPr/>
            <p:nvPr>
              <p:custDataLst>
                <p:tags r:id="rId90"/>
              </p:custDataLst>
            </p:nvPr>
          </p:nvSpPr>
          <p:spPr>
            <a:xfrm>
              <a:off x="5600700" y="2962275"/>
              <a:ext cx="62207" cy="104776"/>
            </a:xfrm>
            <a:custGeom>
              <a:avLst/>
              <a:gdLst/>
              <a:ahLst/>
              <a:cxnLst/>
              <a:rect l="0" t="0" r="0" b="0"/>
              <a:pathLst>
                <a:path w="62207" h="104776">
                  <a:moveTo>
                    <a:pt x="57150" y="0"/>
                  </a:moveTo>
                  <a:lnTo>
                    <a:pt x="57150" y="0"/>
                  </a:lnTo>
                  <a:lnTo>
                    <a:pt x="62206" y="15169"/>
                  </a:lnTo>
                  <a:lnTo>
                    <a:pt x="61866" y="28261"/>
                  </a:lnTo>
                  <a:lnTo>
                    <a:pt x="57130" y="41135"/>
                  </a:lnTo>
                  <a:lnTo>
                    <a:pt x="30329" y="7936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1"/>
          <p:cNvGrpSpPr/>
          <p:nvPr/>
        </p:nvGrpSpPr>
        <p:grpSpPr>
          <a:xfrm>
            <a:off x="6023837" y="2662552"/>
            <a:ext cx="319814" cy="366399"/>
            <a:chOff x="6023837" y="2662552"/>
            <a:chExt cx="319814" cy="366399"/>
          </a:xfrm>
        </p:grpSpPr>
        <p:sp>
          <p:nvSpPr>
            <p:cNvPr id="190" name="SMARTInkShape-322"/>
            <p:cNvSpPr/>
            <p:nvPr>
              <p:custDataLst>
                <p:tags r:id="rId86"/>
              </p:custDataLst>
            </p:nvPr>
          </p:nvSpPr>
          <p:spPr>
            <a:xfrm>
              <a:off x="6023837" y="2662552"/>
              <a:ext cx="147309" cy="309249"/>
            </a:xfrm>
            <a:custGeom>
              <a:avLst/>
              <a:gdLst/>
              <a:ahLst/>
              <a:cxnLst/>
              <a:rect l="0" t="0" r="0" b="0"/>
              <a:pathLst>
                <a:path w="147309" h="309249">
                  <a:moveTo>
                    <a:pt x="5488" y="42548"/>
                  </a:moveTo>
                  <a:lnTo>
                    <a:pt x="5488" y="42548"/>
                  </a:lnTo>
                  <a:lnTo>
                    <a:pt x="5488" y="37492"/>
                  </a:lnTo>
                  <a:lnTo>
                    <a:pt x="4430" y="36002"/>
                  </a:lnTo>
                  <a:lnTo>
                    <a:pt x="2666" y="35009"/>
                  </a:lnTo>
                  <a:lnTo>
                    <a:pt x="432" y="34347"/>
                  </a:lnTo>
                  <a:lnTo>
                    <a:pt x="0" y="33906"/>
                  </a:lnTo>
                  <a:lnTo>
                    <a:pt x="772" y="33612"/>
                  </a:lnTo>
                  <a:lnTo>
                    <a:pt x="2344" y="33415"/>
                  </a:lnTo>
                  <a:lnTo>
                    <a:pt x="22974" y="17997"/>
                  </a:lnTo>
                  <a:lnTo>
                    <a:pt x="66995" y="3965"/>
                  </a:lnTo>
                  <a:lnTo>
                    <a:pt x="87858" y="0"/>
                  </a:lnTo>
                  <a:lnTo>
                    <a:pt x="104186" y="1765"/>
                  </a:lnTo>
                  <a:lnTo>
                    <a:pt x="130334" y="13766"/>
                  </a:lnTo>
                  <a:lnTo>
                    <a:pt x="136344" y="20185"/>
                  </a:lnTo>
                  <a:lnTo>
                    <a:pt x="143021" y="35784"/>
                  </a:lnTo>
                  <a:lnTo>
                    <a:pt x="147308" y="80331"/>
                  </a:lnTo>
                  <a:lnTo>
                    <a:pt x="146992" y="121594"/>
                  </a:lnTo>
                  <a:lnTo>
                    <a:pt x="137940" y="167876"/>
                  </a:lnTo>
                  <a:lnTo>
                    <a:pt x="125961" y="212413"/>
                  </a:lnTo>
                  <a:lnTo>
                    <a:pt x="119949" y="258331"/>
                  </a:lnTo>
                  <a:lnTo>
                    <a:pt x="112545" y="287106"/>
                  </a:lnTo>
                  <a:lnTo>
                    <a:pt x="100738" y="309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3"/>
            <p:cNvSpPr/>
            <p:nvPr>
              <p:custDataLst>
                <p:tags r:id="rId87"/>
              </p:custDataLst>
            </p:nvPr>
          </p:nvSpPr>
          <p:spPr>
            <a:xfrm>
              <a:off x="6059733" y="2838450"/>
              <a:ext cx="188668" cy="19051"/>
            </a:xfrm>
            <a:custGeom>
              <a:avLst/>
              <a:gdLst/>
              <a:ahLst/>
              <a:cxnLst/>
              <a:rect l="0" t="0" r="0" b="0"/>
              <a:pathLst>
                <a:path w="188668" h="19051">
                  <a:moveTo>
                    <a:pt x="26742" y="19050"/>
                  </a:moveTo>
                  <a:lnTo>
                    <a:pt x="26742" y="19050"/>
                  </a:lnTo>
                  <a:lnTo>
                    <a:pt x="4352" y="19050"/>
                  </a:lnTo>
                  <a:lnTo>
                    <a:pt x="2290" y="17992"/>
                  </a:lnTo>
                  <a:lnTo>
                    <a:pt x="916" y="16228"/>
                  </a:lnTo>
                  <a:lnTo>
                    <a:pt x="0" y="13994"/>
                  </a:lnTo>
                  <a:lnTo>
                    <a:pt x="2564" y="12504"/>
                  </a:lnTo>
                  <a:lnTo>
                    <a:pt x="41527" y="3241"/>
                  </a:lnTo>
                  <a:lnTo>
                    <a:pt x="85558" y="640"/>
                  </a:lnTo>
                  <a:lnTo>
                    <a:pt x="125308" y="190"/>
                  </a:lnTo>
                  <a:lnTo>
                    <a:pt x="18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4"/>
            <p:cNvSpPr/>
            <p:nvPr>
              <p:custDataLst>
                <p:tags r:id="rId88"/>
              </p:custDataLst>
            </p:nvPr>
          </p:nvSpPr>
          <p:spPr>
            <a:xfrm>
              <a:off x="6296025" y="2886075"/>
              <a:ext cx="47626" cy="142876"/>
            </a:xfrm>
            <a:custGeom>
              <a:avLst/>
              <a:gdLst/>
              <a:ahLst/>
              <a:cxnLst/>
              <a:rect l="0" t="0" r="0" b="0"/>
              <a:pathLst>
                <a:path w="47626" h="142876">
                  <a:moveTo>
                    <a:pt x="47625" y="0"/>
                  </a:moveTo>
                  <a:lnTo>
                    <a:pt x="47625" y="0"/>
                  </a:lnTo>
                  <a:lnTo>
                    <a:pt x="35866" y="42815"/>
                  </a:lnTo>
                  <a:lnTo>
                    <a:pt x="27913" y="62428"/>
                  </a:lnTo>
                  <a:lnTo>
                    <a:pt x="12613" y="9719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62"/>
          <p:cNvGrpSpPr/>
          <p:nvPr/>
        </p:nvGrpSpPr>
        <p:grpSpPr>
          <a:xfrm>
            <a:off x="6774883" y="2562813"/>
            <a:ext cx="419873" cy="599488"/>
            <a:chOff x="6774883" y="2562813"/>
            <a:chExt cx="419873" cy="599488"/>
          </a:xfrm>
        </p:grpSpPr>
        <p:sp>
          <p:nvSpPr>
            <p:cNvPr id="194" name="SMARTInkShape-325"/>
            <p:cNvSpPr/>
            <p:nvPr>
              <p:custDataLst>
                <p:tags r:id="rId84"/>
              </p:custDataLst>
            </p:nvPr>
          </p:nvSpPr>
          <p:spPr>
            <a:xfrm>
              <a:off x="6774883" y="2622143"/>
              <a:ext cx="130743" cy="387758"/>
            </a:xfrm>
            <a:custGeom>
              <a:avLst/>
              <a:gdLst/>
              <a:ahLst/>
              <a:cxnLst/>
              <a:rect l="0" t="0" r="0" b="0"/>
              <a:pathLst>
                <a:path w="130743" h="387758">
                  <a:moveTo>
                    <a:pt x="130742" y="63907"/>
                  </a:moveTo>
                  <a:lnTo>
                    <a:pt x="130742" y="63907"/>
                  </a:lnTo>
                  <a:lnTo>
                    <a:pt x="130742" y="58851"/>
                  </a:lnTo>
                  <a:lnTo>
                    <a:pt x="114496" y="16663"/>
                  </a:lnTo>
                  <a:lnTo>
                    <a:pt x="108352" y="6573"/>
                  </a:lnTo>
                  <a:lnTo>
                    <a:pt x="104173" y="3459"/>
                  </a:lnTo>
                  <a:lnTo>
                    <a:pt x="93886" y="0"/>
                  </a:lnTo>
                  <a:lnTo>
                    <a:pt x="71139" y="3109"/>
                  </a:lnTo>
                  <a:lnTo>
                    <a:pt x="49347" y="15789"/>
                  </a:lnTo>
                  <a:lnTo>
                    <a:pt x="41650" y="24177"/>
                  </a:lnTo>
                  <a:lnTo>
                    <a:pt x="35054" y="33549"/>
                  </a:lnTo>
                  <a:lnTo>
                    <a:pt x="15607" y="57735"/>
                  </a:lnTo>
                  <a:lnTo>
                    <a:pt x="0" y="100397"/>
                  </a:lnTo>
                  <a:lnTo>
                    <a:pt x="1248" y="106225"/>
                  </a:lnTo>
                  <a:lnTo>
                    <a:pt x="8277" y="118346"/>
                  </a:lnTo>
                  <a:lnTo>
                    <a:pt x="21280" y="127966"/>
                  </a:lnTo>
                  <a:lnTo>
                    <a:pt x="35525" y="133653"/>
                  </a:lnTo>
                  <a:lnTo>
                    <a:pt x="40806" y="133688"/>
                  </a:lnTo>
                  <a:lnTo>
                    <a:pt x="75546" y="122328"/>
                  </a:lnTo>
                  <a:lnTo>
                    <a:pt x="100629" y="106852"/>
                  </a:lnTo>
                  <a:lnTo>
                    <a:pt x="119659" y="82660"/>
                  </a:lnTo>
                  <a:lnTo>
                    <a:pt x="128552" y="67611"/>
                  </a:lnTo>
                  <a:lnTo>
                    <a:pt x="129282" y="69551"/>
                  </a:lnTo>
                  <a:lnTo>
                    <a:pt x="130550" y="109061"/>
                  </a:lnTo>
                  <a:lnTo>
                    <a:pt x="130704" y="144714"/>
                  </a:lnTo>
                  <a:lnTo>
                    <a:pt x="130730" y="184629"/>
                  </a:lnTo>
                  <a:lnTo>
                    <a:pt x="130738" y="227852"/>
                  </a:lnTo>
                  <a:lnTo>
                    <a:pt x="130741" y="263825"/>
                  </a:lnTo>
                  <a:lnTo>
                    <a:pt x="129684" y="304940"/>
                  </a:lnTo>
                  <a:lnTo>
                    <a:pt x="123204" y="345528"/>
                  </a:lnTo>
                  <a:lnTo>
                    <a:pt x="130742" y="38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6"/>
            <p:cNvSpPr/>
            <p:nvPr>
              <p:custDataLst>
                <p:tags r:id="rId85"/>
              </p:custDataLst>
            </p:nvPr>
          </p:nvSpPr>
          <p:spPr>
            <a:xfrm>
              <a:off x="6991350" y="2562813"/>
              <a:ext cx="203406" cy="599488"/>
            </a:xfrm>
            <a:custGeom>
              <a:avLst/>
              <a:gdLst/>
              <a:ahLst/>
              <a:cxnLst/>
              <a:rect l="0" t="0" r="0" b="0"/>
              <a:pathLst>
                <a:path w="203406" h="599488">
                  <a:moveTo>
                    <a:pt x="123825" y="47037"/>
                  </a:moveTo>
                  <a:lnTo>
                    <a:pt x="123825" y="47037"/>
                  </a:lnTo>
                  <a:lnTo>
                    <a:pt x="116221" y="38374"/>
                  </a:lnTo>
                  <a:lnTo>
                    <a:pt x="108637" y="24244"/>
                  </a:lnTo>
                  <a:lnTo>
                    <a:pt x="106492" y="16446"/>
                  </a:lnTo>
                  <a:lnTo>
                    <a:pt x="106978" y="12885"/>
                  </a:lnTo>
                  <a:lnTo>
                    <a:pt x="110341" y="6105"/>
                  </a:lnTo>
                  <a:lnTo>
                    <a:pt x="112719" y="3874"/>
                  </a:lnTo>
                  <a:lnTo>
                    <a:pt x="118183" y="1395"/>
                  </a:lnTo>
                  <a:lnTo>
                    <a:pt x="142379" y="0"/>
                  </a:lnTo>
                  <a:lnTo>
                    <a:pt x="161704" y="5318"/>
                  </a:lnTo>
                  <a:lnTo>
                    <a:pt x="189868" y="20922"/>
                  </a:lnTo>
                  <a:lnTo>
                    <a:pt x="198334" y="33313"/>
                  </a:lnTo>
                  <a:lnTo>
                    <a:pt x="202072" y="41063"/>
                  </a:lnTo>
                  <a:lnTo>
                    <a:pt x="203405" y="60963"/>
                  </a:lnTo>
                  <a:lnTo>
                    <a:pt x="195635" y="98118"/>
                  </a:lnTo>
                  <a:lnTo>
                    <a:pt x="168701" y="141049"/>
                  </a:lnTo>
                  <a:lnTo>
                    <a:pt x="135630" y="184650"/>
                  </a:lnTo>
                  <a:lnTo>
                    <a:pt x="102989" y="230372"/>
                  </a:lnTo>
                  <a:lnTo>
                    <a:pt x="94456" y="245995"/>
                  </a:lnTo>
                  <a:lnTo>
                    <a:pt x="93663" y="251642"/>
                  </a:lnTo>
                  <a:lnTo>
                    <a:pt x="99993" y="278423"/>
                  </a:lnTo>
                  <a:lnTo>
                    <a:pt x="113471" y="299981"/>
                  </a:lnTo>
                  <a:lnTo>
                    <a:pt x="156770" y="347542"/>
                  </a:lnTo>
                  <a:lnTo>
                    <a:pt x="185719" y="388775"/>
                  </a:lnTo>
                  <a:lnTo>
                    <a:pt x="195786" y="415346"/>
                  </a:lnTo>
                  <a:lnTo>
                    <a:pt x="197082" y="431921"/>
                  </a:lnTo>
                  <a:lnTo>
                    <a:pt x="189292" y="471412"/>
                  </a:lnTo>
                  <a:lnTo>
                    <a:pt x="182555" y="486473"/>
                  </a:lnTo>
                  <a:lnTo>
                    <a:pt x="154946" y="519863"/>
                  </a:lnTo>
                  <a:lnTo>
                    <a:pt x="113381" y="544290"/>
                  </a:lnTo>
                  <a:lnTo>
                    <a:pt x="66554" y="567798"/>
                  </a:lnTo>
                  <a:lnTo>
                    <a:pt x="0" y="59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3"/>
          <p:cNvGrpSpPr/>
          <p:nvPr/>
        </p:nvGrpSpPr>
        <p:grpSpPr>
          <a:xfrm>
            <a:off x="3686175" y="3659281"/>
            <a:ext cx="647701" cy="378133"/>
            <a:chOff x="3686175" y="3659281"/>
            <a:chExt cx="647701" cy="378133"/>
          </a:xfrm>
        </p:grpSpPr>
        <p:sp>
          <p:nvSpPr>
            <p:cNvPr id="197" name="SMARTInkShape-327"/>
            <p:cNvSpPr/>
            <p:nvPr>
              <p:custDataLst>
                <p:tags r:id="rId81"/>
              </p:custDataLst>
            </p:nvPr>
          </p:nvSpPr>
          <p:spPr>
            <a:xfrm>
              <a:off x="3695700" y="3714750"/>
              <a:ext cx="38101" cy="247651"/>
            </a:xfrm>
            <a:custGeom>
              <a:avLst/>
              <a:gdLst/>
              <a:ahLst/>
              <a:cxnLst/>
              <a:rect l="0" t="0" r="0" b="0"/>
              <a:pathLst>
                <a:path w="38101" h="2476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73" y="47062"/>
                  </a:lnTo>
                  <a:lnTo>
                    <a:pt x="12332" y="88381"/>
                  </a:lnTo>
                  <a:lnTo>
                    <a:pt x="17723" y="134580"/>
                  </a:lnTo>
                  <a:lnTo>
                    <a:pt x="21698" y="173598"/>
                  </a:lnTo>
                  <a:lnTo>
                    <a:pt x="28728" y="212812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8"/>
            <p:cNvSpPr/>
            <p:nvPr>
              <p:custDataLst>
                <p:tags r:id="rId82"/>
              </p:custDataLst>
            </p:nvPr>
          </p:nvSpPr>
          <p:spPr>
            <a:xfrm>
              <a:off x="3686175" y="3659281"/>
              <a:ext cx="188178" cy="378133"/>
            </a:xfrm>
            <a:custGeom>
              <a:avLst/>
              <a:gdLst/>
              <a:ahLst/>
              <a:cxnLst/>
              <a:rect l="0" t="0" r="0" b="0"/>
              <a:pathLst>
                <a:path w="188178" h="378133">
                  <a:moveTo>
                    <a:pt x="9525" y="64994"/>
                  </a:moveTo>
                  <a:lnTo>
                    <a:pt x="9525" y="64994"/>
                  </a:lnTo>
                  <a:lnTo>
                    <a:pt x="1324" y="30278"/>
                  </a:lnTo>
                  <a:lnTo>
                    <a:pt x="117" y="2101"/>
                  </a:lnTo>
                  <a:lnTo>
                    <a:pt x="8518" y="0"/>
                  </a:lnTo>
                  <a:lnTo>
                    <a:pt x="23894" y="124"/>
                  </a:lnTo>
                  <a:lnTo>
                    <a:pt x="53176" y="6144"/>
                  </a:lnTo>
                  <a:lnTo>
                    <a:pt x="71024" y="15690"/>
                  </a:lnTo>
                  <a:lnTo>
                    <a:pt x="114369" y="48203"/>
                  </a:lnTo>
                  <a:lnTo>
                    <a:pt x="149584" y="84242"/>
                  </a:lnTo>
                  <a:lnTo>
                    <a:pt x="169600" y="119596"/>
                  </a:lnTo>
                  <a:lnTo>
                    <a:pt x="182661" y="160077"/>
                  </a:lnTo>
                  <a:lnTo>
                    <a:pt x="188177" y="190416"/>
                  </a:lnTo>
                  <a:lnTo>
                    <a:pt x="184755" y="217867"/>
                  </a:lnTo>
                  <a:lnTo>
                    <a:pt x="171112" y="257542"/>
                  </a:lnTo>
                  <a:lnTo>
                    <a:pt x="153414" y="297901"/>
                  </a:lnTo>
                  <a:lnTo>
                    <a:pt x="118236" y="344791"/>
                  </a:lnTo>
                  <a:lnTo>
                    <a:pt x="88538" y="365796"/>
                  </a:lnTo>
                  <a:lnTo>
                    <a:pt x="63040" y="375312"/>
                  </a:lnTo>
                  <a:lnTo>
                    <a:pt x="37023" y="378132"/>
                  </a:lnTo>
                  <a:lnTo>
                    <a:pt x="0" y="360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9"/>
            <p:cNvSpPr/>
            <p:nvPr>
              <p:custDataLst>
                <p:tags r:id="rId83"/>
              </p:custDataLst>
            </p:nvPr>
          </p:nvSpPr>
          <p:spPr>
            <a:xfrm>
              <a:off x="4038600" y="3806635"/>
              <a:ext cx="295276" cy="106105"/>
            </a:xfrm>
            <a:custGeom>
              <a:avLst/>
              <a:gdLst/>
              <a:ahLst/>
              <a:cxnLst/>
              <a:rect l="0" t="0" r="0" b="0"/>
              <a:pathLst>
                <a:path w="295276" h="106105">
                  <a:moveTo>
                    <a:pt x="0" y="70040"/>
                  </a:moveTo>
                  <a:lnTo>
                    <a:pt x="0" y="70040"/>
                  </a:lnTo>
                  <a:lnTo>
                    <a:pt x="5488" y="70040"/>
                  </a:lnTo>
                  <a:lnTo>
                    <a:pt x="932" y="70040"/>
                  </a:lnTo>
                  <a:lnTo>
                    <a:pt x="276" y="64983"/>
                  </a:lnTo>
                  <a:lnTo>
                    <a:pt x="82" y="56783"/>
                  </a:lnTo>
                  <a:lnTo>
                    <a:pt x="5081" y="37537"/>
                  </a:lnTo>
                  <a:lnTo>
                    <a:pt x="10372" y="29136"/>
                  </a:lnTo>
                  <a:lnTo>
                    <a:pt x="16252" y="23285"/>
                  </a:lnTo>
                  <a:lnTo>
                    <a:pt x="22392" y="13630"/>
                  </a:lnTo>
                  <a:lnTo>
                    <a:pt x="34294" y="5105"/>
                  </a:lnTo>
                  <a:lnTo>
                    <a:pt x="41912" y="1350"/>
                  </a:lnTo>
                  <a:lnTo>
                    <a:pt x="56022" y="0"/>
                  </a:lnTo>
                  <a:lnTo>
                    <a:pt x="62748" y="1121"/>
                  </a:lnTo>
                  <a:lnTo>
                    <a:pt x="68291" y="3986"/>
                  </a:lnTo>
                  <a:lnTo>
                    <a:pt x="97147" y="34669"/>
                  </a:lnTo>
                  <a:lnTo>
                    <a:pt x="119314" y="64626"/>
                  </a:lnTo>
                  <a:lnTo>
                    <a:pt x="155089" y="101269"/>
                  </a:lnTo>
                  <a:lnTo>
                    <a:pt x="164531" y="105086"/>
                  </a:lnTo>
                  <a:lnTo>
                    <a:pt x="170012" y="106104"/>
                  </a:lnTo>
                  <a:lnTo>
                    <a:pt x="192896" y="102480"/>
                  </a:lnTo>
                  <a:lnTo>
                    <a:pt x="234561" y="84170"/>
                  </a:lnTo>
                  <a:lnTo>
                    <a:pt x="272162" y="53935"/>
                  </a:lnTo>
                  <a:lnTo>
                    <a:pt x="279711" y="44185"/>
                  </a:lnTo>
                  <a:lnTo>
                    <a:pt x="286013" y="32494"/>
                  </a:lnTo>
                  <a:lnTo>
                    <a:pt x="295275" y="2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330"/>
          <p:cNvSpPr/>
          <p:nvPr>
            <p:custDataLst>
              <p:tags r:id="rId1"/>
            </p:custDataLst>
          </p:nvPr>
        </p:nvSpPr>
        <p:spPr>
          <a:xfrm>
            <a:off x="4552953" y="3619500"/>
            <a:ext cx="228168" cy="310957"/>
          </a:xfrm>
          <a:custGeom>
            <a:avLst/>
            <a:gdLst/>
            <a:ahLst/>
            <a:cxnLst/>
            <a:rect l="0" t="0" r="0" b="0"/>
            <a:pathLst>
              <a:path w="228168" h="310957">
                <a:moveTo>
                  <a:pt x="9522" y="57150"/>
                </a:moveTo>
                <a:lnTo>
                  <a:pt x="9522" y="57150"/>
                </a:lnTo>
                <a:lnTo>
                  <a:pt x="31" y="57150"/>
                </a:lnTo>
                <a:lnTo>
                  <a:pt x="0" y="65351"/>
                </a:lnTo>
                <a:lnTo>
                  <a:pt x="5054" y="71339"/>
                </a:lnTo>
                <a:lnTo>
                  <a:pt x="7536" y="79684"/>
                </a:lnTo>
                <a:lnTo>
                  <a:pt x="14186" y="117458"/>
                </a:lnTo>
                <a:lnTo>
                  <a:pt x="17607" y="155570"/>
                </a:lnTo>
                <a:lnTo>
                  <a:pt x="18620" y="193674"/>
                </a:lnTo>
                <a:lnTo>
                  <a:pt x="18991" y="239275"/>
                </a:lnTo>
                <a:lnTo>
                  <a:pt x="19036" y="281508"/>
                </a:lnTo>
                <a:lnTo>
                  <a:pt x="19047" y="310956"/>
                </a:lnTo>
                <a:lnTo>
                  <a:pt x="19047" y="268542"/>
                </a:lnTo>
                <a:lnTo>
                  <a:pt x="19047" y="230649"/>
                </a:lnTo>
                <a:lnTo>
                  <a:pt x="19047" y="188285"/>
                </a:lnTo>
                <a:lnTo>
                  <a:pt x="19047" y="141732"/>
                </a:lnTo>
                <a:lnTo>
                  <a:pt x="20105" y="98003"/>
                </a:lnTo>
                <a:lnTo>
                  <a:pt x="27248" y="63157"/>
                </a:lnTo>
                <a:lnTo>
                  <a:pt x="29806" y="62213"/>
                </a:lnTo>
                <a:lnTo>
                  <a:pt x="38293" y="63986"/>
                </a:lnTo>
                <a:lnTo>
                  <a:pt x="54971" y="81048"/>
                </a:lnTo>
                <a:lnTo>
                  <a:pt x="78511" y="120746"/>
                </a:lnTo>
                <a:lnTo>
                  <a:pt x="97272" y="159631"/>
                </a:lnTo>
                <a:lnTo>
                  <a:pt x="114897" y="193701"/>
                </a:lnTo>
                <a:lnTo>
                  <a:pt x="126205" y="212031"/>
                </a:lnTo>
                <a:lnTo>
                  <a:pt x="144911" y="255470"/>
                </a:lnTo>
                <a:lnTo>
                  <a:pt x="163618" y="289882"/>
                </a:lnTo>
                <a:lnTo>
                  <a:pt x="168344" y="292738"/>
                </a:lnTo>
                <a:lnTo>
                  <a:pt x="173612" y="292525"/>
                </a:lnTo>
                <a:lnTo>
                  <a:pt x="179240" y="290266"/>
                </a:lnTo>
                <a:lnTo>
                  <a:pt x="188316" y="279291"/>
                </a:lnTo>
                <a:lnTo>
                  <a:pt x="192218" y="271919"/>
                </a:lnTo>
                <a:lnTo>
                  <a:pt x="199539" y="225241"/>
                </a:lnTo>
                <a:lnTo>
                  <a:pt x="207256" y="186701"/>
                </a:lnTo>
                <a:lnTo>
                  <a:pt x="214151" y="144006"/>
                </a:lnTo>
                <a:lnTo>
                  <a:pt x="217614" y="104522"/>
                </a:lnTo>
                <a:lnTo>
                  <a:pt x="225330" y="58981"/>
                </a:lnTo>
                <a:lnTo>
                  <a:pt x="228167" y="14823"/>
                </a:lnTo>
                <a:lnTo>
                  <a:pt x="227252" y="9881"/>
                </a:lnTo>
                <a:lnTo>
                  <a:pt x="225584" y="6588"/>
                </a:lnTo>
                <a:lnTo>
                  <a:pt x="21907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65"/>
          <p:cNvGrpSpPr/>
          <p:nvPr/>
        </p:nvGrpSpPr>
        <p:grpSpPr>
          <a:xfrm>
            <a:off x="4815559" y="3459292"/>
            <a:ext cx="1326747" cy="398334"/>
            <a:chOff x="4815559" y="3459292"/>
            <a:chExt cx="1326747" cy="398334"/>
          </a:xfrm>
        </p:grpSpPr>
        <p:sp>
          <p:nvSpPr>
            <p:cNvPr id="202" name="SMARTInkShape-331"/>
            <p:cNvSpPr/>
            <p:nvPr>
              <p:custDataLst>
                <p:tags r:id="rId74"/>
              </p:custDataLst>
            </p:nvPr>
          </p:nvSpPr>
          <p:spPr>
            <a:xfrm>
              <a:off x="4815559" y="3725750"/>
              <a:ext cx="80292" cy="127965"/>
            </a:xfrm>
            <a:custGeom>
              <a:avLst/>
              <a:gdLst/>
              <a:ahLst/>
              <a:cxnLst/>
              <a:rect l="0" t="0" r="0" b="0"/>
              <a:pathLst>
                <a:path w="80292" h="127965">
                  <a:moveTo>
                    <a:pt x="80291" y="27100"/>
                  </a:moveTo>
                  <a:lnTo>
                    <a:pt x="80291" y="27100"/>
                  </a:lnTo>
                  <a:lnTo>
                    <a:pt x="80291" y="9767"/>
                  </a:lnTo>
                  <a:lnTo>
                    <a:pt x="55688" y="0"/>
                  </a:lnTo>
                  <a:lnTo>
                    <a:pt x="37723" y="9075"/>
                  </a:lnTo>
                  <a:lnTo>
                    <a:pt x="22405" y="25169"/>
                  </a:lnTo>
                  <a:lnTo>
                    <a:pt x="4412" y="66200"/>
                  </a:lnTo>
                  <a:lnTo>
                    <a:pt x="0" y="83636"/>
                  </a:lnTo>
                  <a:lnTo>
                    <a:pt x="1568" y="98441"/>
                  </a:lnTo>
                  <a:lnTo>
                    <a:pt x="8614" y="112077"/>
                  </a:lnTo>
                  <a:lnTo>
                    <a:pt x="17743" y="123076"/>
                  </a:lnTo>
                  <a:lnTo>
                    <a:pt x="25328" y="127964"/>
                  </a:lnTo>
                  <a:lnTo>
                    <a:pt x="37871" y="124493"/>
                  </a:lnTo>
                  <a:lnTo>
                    <a:pt x="51912" y="115894"/>
                  </a:lnTo>
                  <a:lnTo>
                    <a:pt x="69551" y="93127"/>
                  </a:lnTo>
                  <a:lnTo>
                    <a:pt x="75518" y="80787"/>
                  </a:lnTo>
                  <a:lnTo>
                    <a:pt x="78170" y="68247"/>
                  </a:lnTo>
                  <a:lnTo>
                    <a:pt x="76526" y="58440"/>
                  </a:lnTo>
                  <a:lnTo>
                    <a:pt x="69650" y="46970"/>
                  </a:lnTo>
                  <a:lnTo>
                    <a:pt x="61241" y="3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2"/>
            <p:cNvSpPr/>
            <p:nvPr>
              <p:custDataLst>
                <p:tags r:id="rId75"/>
              </p:custDataLst>
            </p:nvPr>
          </p:nvSpPr>
          <p:spPr>
            <a:xfrm>
              <a:off x="4933950" y="3687892"/>
              <a:ext cx="76201" cy="134502"/>
            </a:xfrm>
            <a:custGeom>
              <a:avLst/>
              <a:gdLst/>
              <a:ahLst/>
              <a:cxnLst/>
              <a:rect l="0" t="0" r="0" b="0"/>
              <a:pathLst>
                <a:path w="76201" h="134502">
                  <a:moveTo>
                    <a:pt x="0" y="17333"/>
                  </a:moveTo>
                  <a:lnTo>
                    <a:pt x="0" y="17333"/>
                  </a:lnTo>
                  <a:lnTo>
                    <a:pt x="5056" y="12276"/>
                  </a:lnTo>
                  <a:lnTo>
                    <a:pt x="7539" y="6972"/>
                  </a:lnTo>
                  <a:lnTo>
                    <a:pt x="9133" y="0"/>
                  </a:lnTo>
                  <a:lnTo>
                    <a:pt x="10321" y="486"/>
                  </a:lnTo>
                  <a:lnTo>
                    <a:pt x="22748" y="11691"/>
                  </a:lnTo>
                  <a:lnTo>
                    <a:pt x="51028" y="58139"/>
                  </a:lnTo>
                  <a:lnTo>
                    <a:pt x="59015" y="71099"/>
                  </a:lnTo>
                  <a:lnTo>
                    <a:pt x="64405" y="95353"/>
                  </a:lnTo>
                  <a:lnTo>
                    <a:pt x="66002" y="117591"/>
                  </a:lnTo>
                  <a:lnTo>
                    <a:pt x="64110" y="123330"/>
                  </a:lnTo>
                  <a:lnTo>
                    <a:pt x="56363" y="132529"/>
                  </a:lnTo>
                  <a:lnTo>
                    <a:pt x="52392" y="134347"/>
                  </a:lnTo>
                  <a:lnTo>
                    <a:pt x="48687" y="134501"/>
                  </a:lnTo>
                  <a:lnTo>
                    <a:pt x="45158" y="133545"/>
                  </a:lnTo>
                  <a:lnTo>
                    <a:pt x="38415" y="124016"/>
                  </a:lnTo>
                  <a:lnTo>
                    <a:pt x="32948" y="109198"/>
                  </a:lnTo>
                  <a:lnTo>
                    <a:pt x="30929" y="83005"/>
                  </a:lnTo>
                  <a:lnTo>
                    <a:pt x="36947" y="46364"/>
                  </a:lnTo>
                  <a:lnTo>
                    <a:pt x="43233" y="35175"/>
                  </a:lnTo>
                  <a:lnTo>
                    <a:pt x="59457" y="15801"/>
                  </a:lnTo>
                  <a:lnTo>
                    <a:pt x="76200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3"/>
            <p:cNvSpPr/>
            <p:nvPr>
              <p:custDataLst>
                <p:tags r:id="rId76"/>
              </p:custDataLst>
            </p:nvPr>
          </p:nvSpPr>
          <p:spPr>
            <a:xfrm>
              <a:off x="5077217" y="3686175"/>
              <a:ext cx="132959" cy="124116"/>
            </a:xfrm>
            <a:custGeom>
              <a:avLst/>
              <a:gdLst/>
              <a:ahLst/>
              <a:cxnLst/>
              <a:rect l="0" t="0" r="0" b="0"/>
              <a:pathLst>
                <a:path w="132959" h="124116">
                  <a:moveTo>
                    <a:pt x="18658" y="0"/>
                  </a:moveTo>
                  <a:lnTo>
                    <a:pt x="18658" y="0"/>
                  </a:lnTo>
                  <a:lnTo>
                    <a:pt x="26859" y="0"/>
                  </a:lnTo>
                  <a:lnTo>
                    <a:pt x="3464" y="8201"/>
                  </a:lnTo>
                  <a:lnTo>
                    <a:pt x="3237" y="10759"/>
                  </a:lnTo>
                  <a:lnTo>
                    <a:pt x="8841" y="56183"/>
                  </a:lnTo>
                  <a:lnTo>
                    <a:pt x="9107" y="102870"/>
                  </a:lnTo>
                  <a:lnTo>
                    <a:pt x="6299" y="117334"/>
                  </a:lnTo>
                  <a:lnTo>
                    <a:pt x="4069" y="122673"/>
                  </a:lnTo>
                  <a:lnTo>
                    <a:pt x="2581" y="124115"/>
                  </a:lnTo>
                  <a:lnTo>
                    <a:pt x="1590" y="122960"/>
                  </a:lnTo>
                  <a:lnTo>
                    <a:pt x="0" y="110954"/>
                  </a:lnTo>
                  <a:lnTo>
                    <a:pt x="12900" y="65545"/>
                  </a:lnTo>
                  <a:lnTo>
                    <a:pt x="23543" y="33979"/>
                  </a:lnTo>
                  <a:lnTo>
                    <a:pt x="34910" y="14356"/>
                  </a:lnTo>
                  <a:lnTo>
                    <a:pt x="36902" y="12745"/>
                  </a:lnTo>
                  <a:lnTo>
                    <a:pt x="41936" y="10956"/>
                  </a:lnTo>
                  <a:lnTo>
                    <a:pt x="44760" y="12596"/>
                  </a:lnTo>
                  <a:lnTo>
                    <a:pt x="50720" y="20062"/>
                  </a:lnTo>
                  <a:lnTo>
                    <a:pt x="54074" y="27614"/>
                  </a:lnTo>
                  <a:lnTo>
                    <a:pt x="56228" y="56255"/>
                  </a:lnTo>
                  <a:lnTo>
                    <a:pt x="56744" y="102148"/>
                  </a:lnTo>
                  <a:lnTo>
                    <a:pt x="59580" y="72191"/>
                  </a:lnTo>
                  <a:lnTo>
                    <a:pt x="65420" y="56427"/>
                  </a:lnTo>
                  <a:lnTo>
                    <a:pt x="84364" y="24753"/>
                  </a:lnTo>
                  <a:lnTo>
                    <a:pt x="89489" y="21585"/>
                  </a:lnTo>
                  <a:lnTo>
                    <a:pt x="93396" y="22857"/>
                  </a:lnTo>
                  <a:lnTo>
                    <a:pt x="103380" y="29914"/>
                  </a:lnTo>
                  <a:lnTo>
                    <a:pt x="109229" y="40106"/>
                  </a:lnTo>
                  <a:lnTo>
                    <a:pt x="120272" y="85823"/>
                  </a:lnTo>
                  <a:lnTo>
                    <a:pt x="13295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4"/>
            <p:cNvSpPr/>
            <p:nvPr>
              <p:custDataLst>
                <p:tags r:id="rId77"/>
              </p:custDataLst>
            </p:nvPr>
          </p:nvSpPr>
          <p:spPr>
            <a:xfrm>
              <a:off x="5269267" y="3523415"/>
              <a:ext cx="193544" cy="286586"/>
            </a:xfrm>
            <a:custGeom>
              <a:avLst/>
              <a:gdLst/>
              <a:ahLst/>
              <a:cxnLst/>
              <a:rect l="0" t="0" r="0" b="0"/>
              <a:pathLst>
                <a:path w="193544" h="286586">
                  <a:moveTo>
                    <a:pt x="17108" y="286585"/>
                  </a:moveTo>
                  <a:lnTo>
                    <a:pt x="17108" y="286585"/>
                  </a:lnTo>
                  <a:lnTo>
                    <a:pt x="30291" y="265863"/>
                  </a:lnTo>
                  <a:lnTo>
                    <a:pt x="39901" y="253034"/>
                  </a:lnTo>
                  <a:lnTo>
                    <a:pt x="51261" y="231135"/>
                  </a:lnTo>
                  <a:lnTo>
                    <a:pt x="58040" y="224899"/>
                  </a:lnTo>
                  <a:lnTo>
                    <a:pt x="59212" y="220061"/>
                  </a:lnTo>
                  <a:lnTo>
                    <a:pt x="57693" y="206219"/>
                  </a:lnTo>
                  <a:lnTo>
                    <a:pt x="53690" y="202316"/>
                  </a:lnTo>
                  <a:lnTo>
                    <a:pt x="47846" y="200772"/>
                  </a:lnTo>
                  <a:lnTo>
                    <a:pt x="25767" y="200843"/>
                  </a:lnTo>
                  <a:lnTo>
                    <a:pt x="21822" y="202965"/>
                  </a:lnTo>
                  <a:lnTo>
                    <a:pt x="14617" y="210968"/>
                  </a:lnTo>
                  <a:lnTo>
                    <a:pt x="2426" y="239898"/>
                  </a:lnTo>
                  <a:lnTo>
                    <a:pt x="0" y="253841"/>
                  </a:lnTo>
                  <a:lnTo>
                    <a:pt x="1469" y="259464"/>
                  </a:lnTo>
                  <a:lnTo>
                    <a:pt x="19687" y="279590"/>
                  </a:lnTo>
                  <a:lnTo>
                    <a:pt x="24120" y="280863"/>
                  </a:lnTo>
                  <a:lnTo>
                    <a:pt x="34688" y="279456"/>
                  </a:lnTo>
                  <a:lnTo>
                    <a:pt x="52538" y="267657"/>
                  </a:lnTo>
                  <a:lnTo>
                    <a:pt x="59312" y="259475"/>
                  </a:lnTo>
                  <a:lnTo>
                    <a:pt x="61119" y="255812"/>
                  </a:lnTo>
                  <a:lnTo>
                    <a:pt x="61265" y="253370"/>
                  </a:lnTo>
                  <a:lnTo>
                    <a:pt x="60305" y="251741"/>
                  </a:lnTo>
                  <a:lnTo>
                    <a:pt x="56215" y="249129"/>
                  </a:lnTo>
                  <a:lnTo>
                    <a:pt x="55879" y="249973"/>
                  </a:lnTo>
                  <a:lnTo>
                    <a:pt x="55296" y="261799"/>
                  </a:lnTo>
                  <a:lnTo>
                    <a:pt x="58069" y="267808"/>
                  </a:lnTo>
                  <a:lnTo>
                    <a:pt x="60291" y="270892"/>
                  </a:lnTo>
                  <a:lnTo>
                    <a:pt x="65581" y="274319"/>
                  </a:lnTo>
                  <a:lnTo>
                    <a:pt x="68473" y="275233"/>
                  </a:lnTo>
                  <a:lnTo>
                    <a:pt x="87713" y="271462"/>
                  </a:lnTo>
                  <a:lnTo>
                    <a:pt x="103409" y="263642"/>
                  </a:lnTo>
                  <a:lnTo>
                    <a:pt x="143144" y="218732"/>
                  </a:lnTo>
                  <a:lnTo>
                    <a:pt x="165107" y="185930"/>
                  </a:lnTo>
                  <a:lnTo>
                    <a:pt x="179963" y="144343"/>
                  </a:lnTo>
                  <a:lnTo>
                    <a:pt x="187918" y="97033"/>
                  </a:lnTo>
                  <a:lnTo>
                    <a:pt x="193543" y="62617"/>
                  </a:lnTo>
                  <a:lnTo>
                    <a:pt x="189423" y="19032"/>
                  </a:lnTo>
                  <a:lnTo>
                    <a:pt x="187019" y="11908"/>
                  </a:lnTo>
                  <a:lnTo>
                    <a:pt x="178702" y="1170"/>
                  </a:lnTo>
                  <a:lnTo>
                    <a:pt x="174579" y="0"/>
                  </a:lnTo>
                  <a:lnTo>
                    <a:pt x="170772" y="1337"/>
                  </a:lnTo>
                  <a:lnTo>
                    <a:pt x="167175" y="4344"/>
                  </a:lnTo>
                  <a:lnTo>
                    <a:pt x="147254" y="39589"/>
                  </a:lnTo>
                  <a:lnTo>
                    <a:pt x="137631" y="73936"/>
                  </a:lnTo>
                  <a:lnTo>
                    <a:pt x="139967" y="120167"/>
                  </a:lnTo>
                  <a:lnTo>
                    <a:pt x="143469" y="158606"/>
                  </a:lnTo>
                  <a:lnTo>
                    <a:pt x="154134" y="205096"/>
                  </a:lnTo>
                  <a:lnTo>
                    <a:pt x="188558" y="267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5"/>
            <p:cNvSpPr/>
            <p:nvPr>
              <p:custDataLst>
                <p:tags r:id="rId78"/>
              </p:custDataLst>
            </p:nvPr>
          </p:nvSpPr>
          <p:spPr>
            <a:xfrm>
              <a:off x="5641144" y="3459292"/>
              <a:ext cx="102432" cy="398334"/>
            </a:xfrm>
            <a:custGeom>
              <a:avLst/>
              <a:gdLst/>
              <a:ahLst/>
              <a:cxnLst/>
              <a:rect l="0" t="0" r="0" b="0"/>
              <a:pathLst>
                <a:path w="102432" h="398334">
                  <a:moveTo>
                    <a:pt x="102431" y="17333"/>
                  </a:moveTo>
                  <a:lnTo>
                    <a:pt x="102431" y="17333"/>
                  </a:lnTo>
                  <a:lnTo>
                    <a:pt x="102431" y="4076"/>
                  </a:lnTo>
                  <a:lnTo>
                    <a:pt x="99256" y="2145"/>
                  </a:lnTo>
                  <a:lnTo>
                    <a:pt x="87261" y="0"/>
                  </a:lnTo>
                  <a:lnTo>
                    <a:pt x="81735" y="2602"/>
                  </a:lnTo>
                  <a:lnTo>
                    <a:pt x="56719" y="38206"/>
                  </a:lnTo>
                  <a:lnTo>
                    <a:pt x="38557" y="75611"/>
                  </a:lnTo>
                  <a:lnTo>
                    <a:pt x="21061" y="120450"/>
                  </a:lnTo>
                  <a:lnTo>
                    <a:pt x="10706" y="153367"/>
                  </a:lnTo>
                  <a:lnTo>
                    <a:pt x="4162" y="184684"/>
                  </a:lnTo>
                  <a:lnTo>
                    <a:pt x="547" y="219769"/>
                  </a:lnTo>
                  <a:lnTo>
                    <a:pt x="0" y="255472"/>
                  </a:lnTo>
                  <a:lnTo>
                    <a:pt x="3284" y="288978"/>
                  </a:lnTo>
                  <a:lnTo>
                    <a:pt x="6026" y="327478"/>
                  </a:lnTo>
                  <a:lnTo>
                    <a:pt x="15134" y="348850"/>
                  </a:lnTo>
                  <a:lnTo>
                    <a:pt x="38113" y="375911"/>
                  </a:lnTo>
                  <a:lnTo>
                    <a:pt x="73856" y="39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6"/>
            <p:cNvSpPr/>
            <p:nvPr>
              <p:custDataLst>
                <p:tags r:id="rId79"/>
              </p:custDataLst>
            </p:nvPr>
          </p:nvSpPr>
          <p:spPr>
            <a:xfrm>
              <a:off x="5810250" y="3576926"/>
              <a:ext cx="219076" cy="203176"/>
            </a:xfrm>
            <a:custGeom>
              <a:avLst/>
              <a:gdLst/>
              <a:ahLst/>
              <a:cxnLst/>
              <a:rect l="0" t="0" r="0" b="0"/>
              <a:pathLst>
                <a:path w="219076" h="203176">
                  <a:moveTo>
                    <a:pt x="0" y="194974"/>
                  </a:moveTo>
                  <a:lnTo>
                    <a:pt x="0" y="194974"/>
                  </a:lnTo>
                  <a:lnTo>
                    <a:pt x="0" y="203175"/>
                  </a:lnTo>
                  <a:lnTo>
                    <a:pt x="0" y="199050"/>
                  </a:lnTo>
                  <a:lnTo>
                    <a:pt x="2822" y="193964"/>
                  </a:lnTo>
                  <a:lnTo>
                    <a:pt x="7604" y="186058"/>
                  </a:lnTo>
                  <a:lnTo>
                    <a:pt x="27446" y="146175"/>
                  </a:lnTo>
                  <a:lnTo>
                    <a:pt x="39519" y="107108"/>
                  </a:lnTo>
                  <a:lnTo>
                    <a:pt x="53103" y="63459"/>
                  </a:lnTo>
                  <a:lnTo>
                    <a:pt x="56991" y="21992"/>
                  </a:lnTo>
                  <a:lnTo>
                    <a:pt x="55986" y="19328"/>
                  </a:lnTo>
                  <a:lnTo>
                    <a:pt x="54257" y="17551"/>
                  </a:lnTo>
                  <a:lnTo>
                    <a:pt x="52046" y="16367"/>
                  </a:lnTo>
                  <a:lnTo>
                    <a:pt x="50572" y="19811"/>
                  </a:lnTo>
                  <a:lnTo>
                    <a:pt x="42956" y="62180"/>
                  </a:lnTo>
                  <a:lnTo>
                    <a:pt x="45605" y="105322"/>
                  </a:lnTo>
                  <a:lnTo>
                    <a:pt x="47360" y="148295"/>
                  </a:lnTo>
                  <a:lnTo>
                    <a:pt x="53151" y="163997"/>
                  </a:lnTo>
                  <a:lnTo>
                    <a:pt x="69061" y="186268"/>
                  </a:lnTo>
                  <a:lnTo>
                    <a:pt x="84198" y="197451"/>
                  </a:lnTo>
                  <a:lnTo>
                    <a:pt x="98805" y="198544"/>
                  </a:lnTo>
                  <a:lnTo>
                    <a:pt x="107145" y="197354"/>
                  </a:lnTo>
                  <a:lnTo>
                    <a:pt x="114822" y="192327"/>
                  </a:lnTo>
                  <a:lnTo>
                    <a:pt x="148875" y="147210"/>
                  </a:lnTo>
                  <a:lnTo>
                    <a:pt x="163115" y="108620"/>
                  </a:lnTo>
                  <a:lnTo>
                    <a:pt x="176349" y="68869"/>
                  </a:lnTo>
                  <a:lnTo>
                    <a:pt x="180061" y="25268"/>
                  </a:lnTo>
                  <a:lnTo>
                    <a:pt x="180794" y="938"/>
                  </a:lnTo>
                  <a:lnTo>
                    <a:pt x="179797" y="0"/>
                  </a:lnTo>
                  <a:lnTo>
                    <a:pt x="178072" y="433"/>
                  </a:lnTo>
                  <a:lnTo>
                    <a:pt x="175865" y="1780"/>
                  </a:lnTo>
                  <a:lnTo>
                    <a:pt x="172757" y="23901"/>
                  </a:lnTo>
                  <a:lnTo>
                    <a:pt x="179161" y="68376"/>
                  </a:lnTo>
                  <a:lnTo>
                    <a:pt x="185673" y="101058"/>
                  </a:lnTo>
                  <a:lnTo>
                    <a:pt x="219075" y="17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7"/>
            <p:cNvSpPr/>
            <p:nvPr>
              <p:custDataLst>
                <p:tags r:id="rId80"/>
              </p:custDataLst>
            </p:nvPr>
          </p:nvSpPr>
          <p:spPr>
            <a:xfrm>
              <a:off x="6134100" y="3724275"/>
              <a:ext cx="8206" cy="95251"/>
            </a:xfrm>
            <a:custGeom>
              <a:avLst/>
              <a:gdLst/>
              <a:ahLst/>
              <a:cxnLst/>
              <a:rect l="0" t="0" r="0" b="0"/>
              <a:pathLst>
                <a:path w="8206" h="952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8205" y="5590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66"/>
          <p:cNvGrpSpPr/>
          <p:nvPr/>
        </p:nvGrpSpPr>
        <p:grpSpPr>
          <a:xfrm>
            <a:off x="6431761" y="3375887"/>
            <a:ext cx="635790" cy="329339"/>
            <a:chOff x="6431761" y="3375887"/>
            <a:chExt cx="635790" cy="329339"/>
          </a:xfrm>
        </p:grpSpPr>
        <p:sp>
          <p:nvSpPr>
            <p:cNvPr id="210" name="SMARTInkShape-338"/>
            <p:cNvSpPr/>
            <p:nvPr>
              <p:custDataLst>
                <p:tags r:id="rId70"/>
              </p:custDataLst>
            </p:nvPr>
          </p:nvSpPr>
          <p:spPr>
            <a:xfrm>
              <a:off x="6431761" y="3581400"/>
              <a:ext cx="245265" cy="121150"/>
            </a:xfrm>
            <a:custGeom>
              <a:avLst/>
              <a:gdLst/>
              <a:ahLst/>
              <a:cxnLst/>
              <a:rect l="0" t="0" r="0" b="0"/>
              <a:pathLst>
                <a:path w="245265" h="121150">
                  <a:moveTo>
                    <a:pt x="64289" y="9525"/>
                  </a:moveTo>
                  <a:lnTo>
                    <a:pt x="64289" y="9525"/>
                  </a:lnTo>
                  <a:lnTo>
                    <a:pt x="64289" y="1324"/>
                  </a:lnTo>
                  <a:lnTo>
                    <a:pt x="69345" y="5449"/>
                  </a:lnTo>
                  <a:lnTo>
                    <a:pt x="71827" y="16180"/>
                  </a:lnTo>
                  <a:lnTo>
                    <a:pt x="71873" y="30474"/>
                  </a:lnTo>
                  <a:lnTo>
                    <a:pt x="65497" y="73445"/>
                  </a:lnTo>
                  <a:lnTo>
                    <a:pt x="59590" y="98902"/>
                  </a:lnTo>
                  <a:lnTo>
                    <a:pt x="51137" y="114794"/>
                  </a:lnTo>
                  <a:lnTo>
                    <a:pt x="47054" y="117804"/>
                  </a:lnTo>
                  <a:lnTo>
                    <a:pt x="36874" y="121149"/>
                  </a:lnTo>
                  <a:lnTo>
                    <a:pt x="25294" y="119813"/>
                  </a:lnTo>
                  <a:lnTo>
                    <a:pt x="19242" y="117976"/>
                  </a:lnTo>
                  <a:lnTo>
                    <a:pt x="14149" y="113575"/>
                  </a:lnTo>
                  <a:lnTo>
                    <a:pt x="0" y="90020"/>
                  </a:lnTo>
                  <a:lnTo>
                    <a:pt x="3378" y="66772"/>
                  </a:lnTo>
                  <a:lnTo>
                    <a:pt x="16138" y="38128"/>
                  </a:lnTo>
                  <a:lnTo>
                    <a:pt x="30188" y="24707"/>
                  </a:lnTo>
                  <a:lnTo>
                    <a:pt x="45958" y="16273"/>
                  </a:lnTo>
                  <a:lnTo>
                    <a:pt x="89953" y="5357"/>
                  </a:lnTo>
                  <a:lnTo>
                    <a:pt x="135876" y="1058"/>
                  </a:lnTo>
                  <a:lnTo>
                    <a:pt x="179445" y="139"/>
                  </a:lnTo>
                  <a:lnTo>
                    <a:pt x="221287" y="28"/>
                  </a:lnTo>
                  <a:lnTo>
                    <a:pt x="245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9"/>
            <p:cNvSpPr/>
            <p:nvPr>
              <p:custDataLst>
                <p:tags r:id="rId71"/>
              </p:custDataLst>
            </p:nvPr>
          </p:nvSpPr>
          <p:spPr>
            <a:xfrm>
              <a:off x="6754942" y="3392883"/>
              <a:ext cx="112584" cy="110378"/>
            </a:xfrm>
            <a:custGeom>
              <a:avLst/>
              <a:gdLst/>
              <a:ahLst/>
              <a:cxnLst/>
              <a:rect l="0" t="0" r="0" b="0"/>
              <a:pathLst>
                <a:path w="112584" h="110378">
                  <a:moveTo>
                    <a:pt x="17333" y="45642"/>
                  </a:moveTo>
                  <a:lnTo>
                    <a:pt x="17333" y="45642"/>
                  </a:lnTo>
                  <a:lnTo>
                    <a:pt x="9729" y="36979"/>
                  </a:lnTo>
                  <a:lnTo>
                    <a:pt x="2145" y="22849"/>
                  </a:lnTo>
                  <a:lnTo>
                    <a:pt x="0" y="15051"/>
                  </a:lnTo>
                  <a:lnTo>
                    <a:pt x="1544" y="11490"/>
                  </a:lnTo>
                  <a:lnTo>
                    <a:pt x="8905" y="4710"/>
                  </a:lnTo>
                  <a:lnTo>
                    <a:pt x="16410" y="992"/>
                  </a:lnTo>
                  <a:lnTo>
                    <a:pt x="19892" y="0"/>
                  </a:lnTo>
                  <a:lnTo>
                    <a:pt x="24331" y="1456"/>
                  </a:lnTo>
                  <a:lnTo>
                    <a:pt x="34907" y="8718"/>
                  </a:lnTo>
                  <a:lnTo>
                    <a:pt x="41019" y="19001"/>
                  </a:lnTo>
                  <a:lnTo>
                    <a:pt x="44941" y="47905"/>
                  </a:lnTo>
                  <a:lnTo>
                    <a:pt x="39835" y="62876"/>
                  </a:lnTo>
                  <a:lnTo>
                    <a:pt x="10720" y="102497"/>
                  </a:lnTo>
                  <a:lnTo>
                    <a:pt x="9750" y="105771"/>
                  </a:lnTo>
                  <a:lnTo>
                    <a:pt x="10161" y="107953"/>
                  </a:lnTo>
                  <a:lnTo>
                    <a:pt x="11493" y="109407"/>
                  </a:lnTo>
                  <a:lnTo>
                    <a:pt x="13440" y="110377"/>
                  </a:lnTo>
                  <a:lnTo>
                    <a:pt x="56764" y="103945"/>
                  </a:lnTo>
                  <a:lnTo>
                    <a:pt x="112583" y="9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40"/>
            <p:cNvSpPr/>
            <p:nvPr>
              <p:custDataLst>
                <p:tags r:id="rId72"/>
              </p:custDataLst>
            </p:nvPr>
          </p:nvSpPr>
          <p:spPr>
            <a:xfrm>
              <a:off x="6916475" y="3375887"/>
              <a:ext cx="59971" cy="310289"/>
            </a:xfrm>
            <a:custGeom>
              <a:avLst/>
              <a:gdLst/>
              <a:ahLst/>
              <a:cxnLst/>
              <a:rect l="0" t="0" r="0" b="0"/>
              <a:pathLst>
                <a:path w="59971" h="310289">
                  <a:moveTo>
                    <a:pt x="8200" y="5488"/>
                  </a:moveTo>
                  <a:lnTo>
                    <a:pt x="8200" y="5488"/>
                  </a:lnTo>
                  <a:lnTo>
                    <a:pt x="3144" y="431"/>
                  </a:lnTo>
                  <a:lnTo>
                    <a:pt x="1655" y="0"/>
                  </a:lnTo>
                  <a:lnTo>
                    <a:pt x="662" y="771"/>
                  </a:lnTo>
                  <a:lnTo>
                    <a:pt x="0" y="2344"/>
                  </a:lnTo>
                  <a:lnTo>
                    <a:pt x="1675" y="4450"/>
                  </a:lnTo>
                  <a:lnTo>
                    <a:pt x="25307" y="23526"/>
                  </a:lnTo>
                  <a:lnTo>
                    <a:pt x="38434" y="51167"/>
                  </a:lnTo>
                  <a:lnTo>
                    <a:pt x="52351" y="98433"/>
                  </a:lnTo>
                  <a:lnTo>
                    <a:pt x="59970" y="136979"/>
                  </a:lnTo>
                  <a:lnTo>
                    <a:pt x="56465" y="178269"/>
                  </a:lnTo>
                  <a:lnTo>
                    <a:pt x="45799" y="221259"/>
                  </a:lnTo>
                  <a:lnTo>
                    <a:pt x="38558" y="264597"/>
                  </a:lnTo>
                  <a:lnTo>
                    <a:pt x="820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41"/>
            <p:cNvSpPr/>
            <p:nvPr>
              <p:custDataLst>
                <p:tags r:id="rId73"/>
              </p:custDataLst>
            </p:nvPr>
          </p:nvSpPr>
          <p:spPr>
            <a:xfrm>
              <a:off x="7048500" y="3686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8" y="10361"/>
                  </a:lnTo>
                  <a:lnTo>
                    <a:pt x="13994" y="1325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67"/>
          <p:cNvGrpSpPr/>
          <p:nvPr/>
        </p:nvGrpSpPr>
        <p:grpSpPr>
          <a:xfrm>
            <a:off x="7717270" y="3240880"/>
            <a:ext cx="849868" cy="435771"/>
            <a:chOff x="7717270" y="3240880"/>
            <a:chExt cx="849868" cy="435771"/>
          </a:xfrm>
        </p:grpSpPr>
        <p:sp>
          <p:nvSpPr>
            <p:cNvPr id="215" name="SMARTInkShape-342"/>
            <p:cNvSpPr/>
            <p:nvPr>
              <p:custDataLst>
                <p:tags r:id="rId64"/>
              </p:custDataLst>
            </p:nvPr>
          </p:nvSpPr>
          <p:spPr>
            <a:xfrm>
              <a:off x="7717270" y="3402886"/>
              <a:ext cx="121806" cy="273765"/>
            </a:xfrm>
            <a:custGeom>
              <a:avLst/>
              <a:gdLst/>
              <a:ahLst/>
              <a:cxnLst/>
              <a:rect l="0" t="0" r="0" b="0"/>
              <a:pathLst>
                <a:path w="121806" h="273765">
                  <a:moveTo>
                    <a:pt x="112280" y="54689"/>
                  </a:moveTo>
                  <a:lnTo>
                    <a:pt x="112280" y="54689"/>
                  </a:lnTo>
                  <a:lnTo>
                    <a:pt x="117336" y="49632"/>
                  </a:lnTo>
                  <a:lnTo>
                    <a:pt x="119818" y="44328"/>
                  </a:lnTo>
                  <a:lnTo>
                    <a:pt x="120480" y="41432"/>
                  </a:lnTo>
                  <a:lnTo>
                    <a:pt x="119864" y="38442"/>
                  </a:lnTo>
                  <a:lnTo>
                    <a:pt x="116356" y="32299"/>
                  </a:lnTo>
                  <a:lnTo>
                    <a:pt x="113940" y="30237"/>
                  </a:lnTo>
                  <a:lnTo>
                    <a:pt x="108431" y="27946"/>
                  </a:lnTo>
                  <a:lnTo>
                    <a:pt x="94324" y="26657"/>
                  </a:lnTo>
                  <a:lnTo>
                    <a:pt x="82780" y="32000"/>
                  </a:lnTo>
                  <a:lnTo>
                    <a:pt x="70593" y="42488"/>
                  </a:lnTo>
                  <a:lnTo>
                    <a:pt x="39415" y="87902"/>
                  </a:lnTo>
                  <a:lnTo>
                    <a:pt x="19257" y="129610"/>
                  </a:lnTo>
                  <a:lnTo>
                    <a:pt x="7994" y="172858"/>
                  </a:lnTo>
                  <a:lnTo>
                    <a:pt x="2477" y="203885"/>
                  </a:lnTo>
                  <a:lnTo>
                    <a:pt x="6603" y="227424"/>
                  </a:lnTo>
                  <a:lnTo>
                    <a:pt x="11690" y="241174"/>
                  </a:lnTo>
                  <a:lnTo>
                    <a:pt x="30618" y="260816"/>
                  </a:lnTo>
                  <a:lnTo>
                    <a:pt x="38788" y="264074"/>
                  </a:lnTo>
                  <a:lnTo>
                    <a:pt x="56334" y="264871"/>
                  </a:lnTo>
                  <a:lnTo>
                    <a:pt x="71893" y="258875"/>
                  </a:lnTo>
                  <a:lnTo>
                    <a:pt x="79006" y="254313"/>
                  </a:lnTo>
                  <a:lnTo>
                    <a:pt x="99128" y="227666"/>
                  </a:lnTo>
                  <a:lnTo>
                    <a:pt x="108383" y="203073"/>
                  </a:lnTo>
                  <a:lnTo>
                    <a:pt x="111126" y="167211"/>
                  </a:lnTo>
                  <a:lnTo>
                    <a:pt x="111938" y="123071"/>
                  </a:lnTo>
                  <a:lnTo>
                    <a:pt x="110095" y="77016"/>
                  </a:lnTo>
                  <a:lnTo>
                    <a:pt x="92873" y="33030"/>
                  </a:lnTo>
                  <a:lnTo>
                    <a:pt x="83900" y="20016"/>
                  </a:lnTo>
                  <a:lnTo>
                    <a:pt x="70033" y="9998"/>
                  </a:lnTo>
                  <a:lnTo>
                    <a:pt x="45373" y="0"/>
                  </a:lnTo>
                  <a:lnTo>
                    <a:pt x="40159" y="1297"/>
                  </a:lnTo>
                  <a:lnTo>
                    <a:pt x="19404" y="15763"/>
                  </a:lnTo>
                  <a:lnTo>
                    <a:pt x="11734" y="23630"/>
                  </a:lnTo>
                  <a:lnTo>
                    <a:pt x="4799" y="34182"/>
                  </a:lnTo>
                  <a:lnTo>
                    <a:pt x="0" y="62136"/>
                  </a:lnTo>
                  <a:lnTo>
                    <a:pt x="3635" y="87117"/>
                  </a:lnTo>
                  <a:lnTo>
                    <a:pt x="16472" y="107924"/>
                  </a:lnTo>
                  <a:lnTo>
                    <a:pt x="56884" y="151606"/>
                  </a:lnTo>
                  <a:lnTo>
                    <a:pt x="101033" y="195839"/>
                  </a:lnTo>
                  <a:lnTo>
                    <a:pt x="107281" y="204911"/>
                  </a:lnTo>
                  <a:lnTo>
                    <a:pt x="119380" y="236309"/>
                  </a:lnTo>
                  <a:lnTo>
                    <a:pt x="121805" y="27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43"/>
            <p:cNvSpPr/>
            <p:nvPr>
              <p:custDataLst>
                <p:tags r:id="rId65"/>
              </p:custDataLst>
            </p:nvPr>
          </p:nvSpPr>
          <p:spPr>
            <a:xfrm>
              <a:off x="8001000" y="3449374"/>
              <a:ext cx="9133" cy="36777"/>
            </a:xfrm>
            <a:custGeom>
              <a:avLst/>
              <a:gdLst/>
              <a:ahLst/>
              <a:cxnLst/>
              <a:rect l="0" t="0" r="0" b="0"/>
              <a:pathLst>
                <a:path w="9133" h="3677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132" y="4125"/>
                  </a:lnTo>
                  <a:lnTo>
                    <a:pt x="6528" y="9211"/>
                  </a:lnTo>
                  <a:lnTo>
                    <a:pt x="4352" y="12050"/>
                  </a:lnTo>
                  <a:lnTo>
                    <a:pt x="0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44"/>
            <p:cNvSpPr/>
            <p:nvPr>
              <p:custDataLst>
                <p:tags r:id="rId66"/>
              </p:custDataLst>
            </p:nvPr>
          </p:nvSpPr>
          <p:spPr>
            <a:xfrm>
              <a:off x="8010525" y="35623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45"/>
            <p:cNvSpPr/>
            <p:nvPr>
              <p:custDataLst>
                <p:tags r:id="rId67"/>
              </p:custDataLst>
            </p:nvPr>
          </p:nvSpPr>
          <p:spPr>
            <a:xfrm>
              <a:off x="8191500" y="3425463"/>
              <a:ext cx="228601" cy="193645"/>
            </a:xfrm>
            <a:custGeom>
              <a:avLst/>
              <a:gdLst/>
              <a:ahLst/>
              <a:cxnLst/>
              <a:rect l="0" t="0" r="0" b="0"/>
              <a:pathLst>
                <a:path w="228601" h="193645">
                  <a:moveTo>
                    <a:pt x="0" y="184512"/>
                  </a:moveTo>
                  <a:lnTo>
                    <a:pt x="0" y="184512"/>
                  </a:lnTo>
                  <a:lnTo>
                    <a:pt x="9132" y="193644"/>
                  </a:lnTo>
                  <a:lnTo>
                    <a:pt x="17052" y="176634"/>
                  </a:lnTo>
                  <a:lnTo>
                    <a:pt x="31630" y="134704"/>
                  </a:lnTo>
                  <a:lnTo>
                    <a:pt x="45708" y="98140"/>
                  </a:lnTo>
                  <a:lnTo>
                    <a:pt x="54890" y="57972"/>
                  </a:lnTo>
                  <a:lnTo>
                    <a:pt x="65153" y="13411"/>
                  </a:lnTo>
                  <a:lnTo>
                    <a:pt x="68821" y="5103"/>
                  </a:lnTo>
                  <a:lnTo>
                    <a:pt x="71862" y="0"/>
                  </a:lnTo>
                  <a:lnTo>
                    <a:pt x="71192" y="121"/>
                  </a:lnTo>
                  <a:lnTo>
                    <a:pt x="69686" y="1260"/>
                  </a:lnTo>
                  <a:lnTo>
                    <a:pt x="62511" y="18031"/>
                  </a:lnTo>
                  <a:lnTo>
                    <a:pt x="55033" y="61342"/>
                  </a:lnTo>
                  <a:lnTo>
                    <a:pt x="51976" y="77911"/>
                  </a:lnTo>
                  <a:lnTo>
                    <a:pt x="56260" y="110998"/>
                  </a:lnTo>
                  <a:lnTo>
                    <a:pt x="59731" y="117511"/>
                  </a:lnTo>
                  <a:lnTo>
                    <a:pt x="72055" y="127570"/>
                  </a:lnTo>
                  <a:lnTo>
                    <a:pt x="78729" y="129617"/>
                  </a:lnTo>
                  <a:lnTo>
                    <a:pt x="91787" y="129070"/>
                  </a:lnTo>
                  <a:lnTo>
                    <a:pt x="104647" y="122477"/>
                  </a:lnTo>
                  <a:lnTo>
                    <a:pt x="135450" y="94969"/>
                  </a:lnTo>
                  <a:lnTo>
                    <a:pt x="158377" y="56397"/>
                  </a:lnTo>
                  <a:lnTo>
                    <a:pt x="170878" y="24092"/>
                  </a:lnTo>
                  <a:lnTo>
                    <a:pt x="179021" y="69319"/>
                  </a:lnTo>
                  <a:lnTo>
                    <a:pt x="188746" y="97464"/>
                  </a:lnTo>
                  <a:lnTo>
                    <a:pt x="211448" y="128064"/>
                  </a:lnTo>
                  <a:lnTo>
                    <a:pt x="228600" y="136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46"/>
            <p:cNvSpPr/>
            <p:nvPr>
              <p:custDataLst>
                <p:tags r:id="rId68"/>
              </p:custDataLst>
            </p:nvPr>
          </p:nvSpPr>
          <p:spPr>
            <a:xfrm>
              <a:off x="8472646" y="3240880"/>
              <a:ext cx="94492" cy="245271"/>
            </a:xfrm>
            <a:custGeom>
              <a:avLst/>
              <a:gdLst/>
              <a:ahLst/>
              <a:cxnLst/>
              <a:rect l="0" t="0" r="0" b="0"/>
              <a:pathLst>
                <a:path w="94492" h="245271">
                  <a:moveTo>
                    <a:pt x="14129" y="45245"/>
                  </a:moveTo>
                  <a:lnTo>
                    <a:pt x="14129" y="45245"/>
                  </a:lnTo>
                  <a:lnTo>
                    <a:pt x="6525" y="36582"/>
                  </a:lnTo>
                  <a:lnTo>
                    <a:pt x="872" y="26931"/>
                  </a:lnTo>
                  <a:lnTo>
                    <a:pt x="0" y="22452"/>
                  </a:lnTo>
                  <a:lnTo>
                    <a:pt x="476" y="18408"/>
                  </a:lnTo>
                  <a:lnTo>
                    <a:pt x="3828" y="11093"/>
                  </a:lnTo>
                  <a:lnTo>
                    <a:pt x="8846" y="4313"/>
                  </a:lnTo>
                  <a:lnTo>
                    <a:pt x="20247" y="595"/>
                  </a:lnTo>
                  <a:lnTo>
                    <a:pt x="35899" y="0"/>
                  </a:lnTo>
                  <a:lnTo>
                    <a:pt x="53437" y="3264"/>
                  </a:lnTo>
                  <a:lnTo>
                    <a:pt x="86115" y="23206"/>
                  </a:lnTo>
                  <a:lnTo>
                    <a:pt x="94137" y="30366"/>
                  </a:lnTo>
                  <a:lnTo>
                    <a:pt x="94491" y="47451"/>
                  </a:lnTo>
                  <a:lnTo>
                    <a:pt x="86094" y="91424"/>
                  </a:lnTo>
                  <a:lnTo>
                    <a:pt x="71139" y="132766"/>
                  </a:lnTo>
                  <a:lnTo>
                    <a:pt x="56443" y="176715"/>
                  </a:lnTo>
                  <a:lnTo>
                    <a:pt x="52393" y="223281"/>
                  </a:lnTo>
                  <a:lnTo>
                    <a:pt x="61754" y="245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47"/>
            <p:cNvSpPr/>
            <p:nvPr>
              <p:custDataLst>
                <p:tags r:id="rId69"/>
              </p:custDataLst>
            </p:nvPr>
          </p:nvSpPr>
          <p:spPr>
            <a:xfrm>
              <a:off x="8534400" y="3600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8"/>
          <p:cNvGrpSpPr/>
          <p:nvPr/>
        </p:nvGrpSpPr>
        <p:grpSpPr>
          <a:xfrm>
            <a:off x="8980572" y="3193100"/>
            <a:ext cx="665725" cy="512126"/>
            <a:chOff x="8980572" y="3193100"/>
            <a:chExt cx="665725" cy="512126"/>
          </a:xfrm>
        </p:grpSpPr>
        <p:sp>
          <p:nvSpPr>
            <p:cNvPr id="222" name="SMARTInkShape-348"/>
            <p:cNvSpPr/>
            <p:nvPr>
              <p:custDataLst>
                <p:tags r:id="rId60"/>
              </p:custDataLst>
            </p:nvPr>
          </p:nvSpPr>
          <p:spPr>
            <a:xfrm>
              <a:off x="8980572" y="3457575"/>
              <a:ext cx="277729" cy="155129"/>
            </a:xfrm>
            <a:custGeom>
              <a:avLst/>
              <a:gdLst/>
              <a:ahLst/>
              <a:cxnLst/>
              <a:rect l="0" t="0" r="0" b="0"/>
              <a:pathLst>
                <a:path w="277729" h="155129">
                  <a:moveTo>
                    <a:pt x="49128" y="47625"/>
                  </a:moveTo>
                  <a:lnTo>
                    <a:pt x="49128" y="47625"/>
                  </a:lnTo>
                  <a:lnTo>
                    <a:pt x="49128" y="52682"/>
                  </a:lnTo>
                  <a:lnTo>
                    <a:pt x="51950" y="57986"/>
                  </a:lnTo>
                  <a:lnTo>
                    <a:pt x="71518" y="92681"/>
                  </a:lnTo>
                  <a:lnTo>
                    <a:pt x="75870" y="116361"/>
                  </a:lnTo>
                  <a:lnTo>
                    <a:pt x="72103" y="138429"/>
                  </a:lnTo>
                  <a:lnTo>
                    <a:pt x="64277" y="149013"/>
                  </a:lnTo>
                  <a:lnTo>
                    <a:pt x="59227" y="153317"/>
                  </a:lnTo>
                  <a:lnTo>
                    <a:pt x="52685" y="155128"/>
                  </a:lnTo>
                  <a:lnTo>
                    <a:pt x="36951" y="154318"/>
                  </a:lnTo>
                  <a:lnTo>
                    <a:pt x="30428" y="151562"/>
                  </a:lnTo>
                  <a:lnTo>
                    <a:pt x="20355" y="142855"/>
                  </a:lnTo>
                  <a:lnTo>
                    <a:pt x="3679" y="115941"/>
                  </a:lnTo>
                  <a:lnTo>
                    <a:pt x="0" y="95979"/>
                  </a:lnTo>
                  <a:lnTo>
                    <a:pt x="3880" y="69713"/>
                  </a:lnTo>
                  <a:lnTo>
                    <a:pt x="9968" y="55325"/>
                  </a:lnTo>
                  <a:lnTo>
                    <a:pt x="19729" y="41875"/>
                  </a:lnTo>
                  <a:lnTo>
                    <a:pt x="33945" y="34486"/>
                  </a:lnTo>
                  <a:lnTo>
                    <a:pt x="73998" y="24686"/>
                  </a:lnTo>
                  <a:lnTo>
                    <a:pt x="115294" y="15664"/>
                  </a:lnTo>
                  <a:lnTo>
                    <a:pt x="162504" y="10738"/>
                  </a:lnTo>
                  <a:lnTo>
                    <a:pt x="205853" y="9765"/>
                  </a:lnTo>
                  <a:lnTo>
                    <a:pt x="248664" y="8498"/>
                  </a:lnTo>
                  <a:lnTo>
                    <a:pt x="277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49"/>
            <p:cNvSpPr/>
            <p:nvPr>
              <p:custDataLst>
                <p:tags r:id="rId61"/>
              </p:custDataLst>
            </p:nvPr>
          </p:nvSpPr>
          <p:spPr>
            <a:xfrm>
              <a:off x="9278674" y="3286551"/>
              <a:ext cx="112977" cy="56673"/>
            </a:xfrm>
            <a:custGeom>
              <a:avLst/>
              <a:gdLst/>
              <a:ahLst/>
              <a:cxnLst/>
              <a:rect l="0" t="0" r="0" b="0"/>
              <a:pathLst>
                <a:path w="112977" h="56673">
                  <a:moveTo>
                    <a:pt x="8201" y="18624"/>
                  </a:moveTo>
                  <a:lnTo>
                    <a:pt x="8201" y="18624"/>
                  </a:lnTo>
                  <a:lnTo>
                    <a:pt x="3144" y="18624"/>
                  </a:lnTo>
                  <a:lnTo>
                    <a:pt x="1655" y="17566"/>
                  </a:lnTo>
                  <a:lnTo>
                    <a:pt x="661" y="15802"/>
                  </a:lnTo>
                  <a:lnTo>
                    <a:pt x="0" y="13567"/>
                  </a:lnTo>
                  <a:lnTo>
                    <a:pt x="616" y="12078"/>
                  </a:lnTo>
                  <a:lnTo>
                    <a:pt x="2087" y="11085"/>
                  </a:lnTo>
                  <a:lnTo>
                    <a:pt x="4125" y="10423"/>
                  </a:lnTo>
                  <a:lnTo>
                    <a:pt x="5484" y="8923"/>
                  </a:lnTo>
                  <a:lnTo>
                    <a:pt x="6993" y="4435"/>
                  </a:lnTo>
                  <a:lnTo>
                    <a:pt x="9513" y="2815"/>
                  </a:lnTo>
                  <a:lnTo>
                    <a:pt x="29554" y="0"/>
                  </a:lnTo>
                  <a:lnTo>
                    <a:pt x="33019" y="1975"/>
                  </a:lnTo>
                  <a:lnTo>
                    <a:pt x="39693" y="9813"/>
                  </a:lnTo>
                  <a:lnTo>
                    <a:pt x="43364" y="20353"/>
                  </a:lnTo>
                  <a:lnTo>
                    <a:pt x="46286" y="56127"/>
                  </a:lnTo>
                  <a:lnTo>
                    <a:pt x="69670" y="56672"/>
                  </a:lnTo>
                  <a:lnTo>
                    <a:pt x="112976" y="37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50"/>
            <p:cNvSpPr/>
            <p:nvPr>
              <p:custDataLst>
                <p:tags r:id="rId62"/>
              </p:custDataLst>
            </p:nvPr>
          </p:nvSpPr>
          <p:spPr>
            <a:xfrm>
              <a:off x="9526715" y="3193100"/>
              <a:ext cx="119582" cy="293051"/>
            </a:xfrm>
            <a:custGeom>
              <a:avLst/>
              <a:gdLst/>
              <a:ahLst/>
              <a:cxnLst/>
              <a:rect l="0" t="0" r="0" b="0"/>
              <a:pathLst>
                <a:path w="119582" h="293051">
                  <a:moveTo>
                    <a:pt x="17335" y="35875"/>
                  </a:moveTo>
                  <a:lnTo>
                    <a:pt x="17335" y="35875"/>
                  </a:lnTo>
                  <a:lnTo>
                    <a:pt x="12278" y="35875"/>
                  </a:lnTo>
                  <a:lnTo>
                    <a:pt x="6974" y="33053"/>
                  </a:lnTo>
                  <a:lnTo>
                    <a:pt x="4078" y="30819"/>
                  </a:lnTo>
                  <a:lnTo>
                    <a:pt x="859" y="22692"/>
                  </a:lnTo>
                  <a:lnTo>
                    <a:pt x="0" y="17561"/>
                  </a:lnTo>
                  <a:lnTo>
                    <a:pt x="1870" y="9038"/>
                  </a:lnTo>
                  <a:lnTo>
                    <a:pt x="3851" y="5284"/>
                  </a:lnTo>
                  <a:lnTo>
                    <a:pt x="7286" y="2781"/>
                  </a:lnTo>
                  <a:lnTo>
                    <a:pt x="16750" y="0"/>
                  </a:lnTo>
                  <a:lnTo>
                    <a:pt x="55633" y="6171"/>
                  </a:lnTo>
                  <a:lnTo>
                    <a:pt x="84872" y="28832"/>
                  </a:lnTo>
                  <a:lnTo>
                    <a:pt x="109305" y="54788"/>
                  </a:lnTo>
                  <a:lnTo>
                    <a:pt x="116420" y="67564"/>
                  </a:lnTo>
                  <a:lnTo>
                    <a:pt x="119581" y="80298"/>
                  </a:lnTo>
                  <a:lnTo>
                    <a:pt x="116303" y="104424"/>
                  </a:lnTo>
                  <a:lnTo>
                    <a:pt x="92351" y="150422"/>
                  </a:lnTo>
                  <a:lnTo>
                    <a:pt x="79778" y="173179"/>
                  </a:lnTo>
                  <a:lnTo>
                    <a:pt x="70474" y="195406"/>
                  </a:lnTo>
                  <a:lnTo>
                    <a:pt x="49042" y="227737"/>
                  </a:lnTo>
                  <a:lnTo>
                    <a:pt x="46529" y="242950"/>
                  </a:lnTo>
                  <a:lnTo>
                    <a:pt x="47153" y="260331"/>
                  </a:lnTo>
                  <a:lnTo>
                    <a:pt x="55435" y="29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1"/>
            <p:cNvSpPr/>
            <p:nvPr>
              <p:custDataLst>
                <p:tags r:id="rId63"/>
              </p:custDataLst>
            </p:nvPr>
          </p:nvSpPr>
          <p:spPr>
            <a:xfrm>
              <a:off x="9572625" y="36766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5959" y="1415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69"/>
          <p:cNvGrpSpPr/>
          <p:nvPr/>
        </p:nvGrpSpPr>
        <p:grpSpPr>
          <a:xfrm>
            <a:off x="4154224" y="4224756"/>
            <a:ext cx="1858562" cy="413920"/>
            <a:chOff x="4154224" y="4224756"/>
            <a:chExt cx="1858562" cy="413920"/>
          </a:xfrm>
        </p:grpSpPr>
        <p:sp>
          <p:nvSpPr>
            <p:cNvPr id="227" name="SMARTInkShape-352"/>
            <p:cNvSpPr/>
            <p:nvPr>
              <p:custDataLst>
                <p:tags r:id="rId52"/>
              </p:custDataLst>
            </p:nvPr>
          </p:nvSpPr>
          <p:spPr>
            <a:xfrm>
              <a:off x="4154224" y="4566185"/>
              <a:ext cx="198702" cy="72491"/>
            </a:xfrm>
            <a:custGeom>
              <a:avLst/>
              <a:gdLst/>
              <a:ahLst/>
              <a:cxnLst/>
              <a:rect l="0" t="0" r="0" b="0"/>
              <a:pathLst>
                <a:path w="198702" h="72491">
                  <a:moveTo>
                    <a:pt x="8201" y="72490"/>
                  </a:moveTo>
                  <a:lnTo>
                    <a:pt x="8201" y="72490"/>
                  </a:lnTo>
                  <a:lnTo>
                    <a:pt x="3144" y="67434"/>
                  </a:lnTo>
                  <a:lnTo>
                    <a:pt x="662" y="62129"/>
                  </a:lnTo>
                  <a:lnTo>
                    <a:pt x="0" y="59233"/>
                  </a:lnTo>
                  <a:lnTo>
                    <a:pt x="4125" y="45044"/>
                  </a:lnTo>
                  <a:lnTo>
                    <a:pt x="16059" y="21285"/>
                  </a:lnTo>
                  <a:lnTo>
                    <a:pt x="30755" y="4637"/>
                  </a:lnTo>
                  <a:lnTo>
                    <a:pt x="38686" y="0"/>
                  </a:lnTo>
                  <a:lnTo>
                    <a:pt x="48561" y="761"/>
                  </a:lnTo>
                  <a:lnTo>
                    <a:pt x="60006" y="5685"/>
                  </a:lnTo>
                  <a:lnTo>
                    <a:pt x="107534" y="48135"/>
                  </a:lnTo>
                  <a:lnTo>
                    <a:pt x="125945" y="64333"/>
                  </a:lnTo>
                  <a:lnTo>
                    <a:pt x="143748" y="70073"/>
                  </a:lnTo>
                  <a:lnTo>
                    <a:pt x="152405" y="71416"/>
                  </a:lnTo>
                  <a:lnTo>
                    <a:pt x="162603" y="66368"/>
                  </a:lnTo>
                  <a:lnTo>
                    <a:pt x="173132" y="57069"/>
                  </a:lnTo>
                  <a:lnTo>
                    <a:pt x="191911" y="27681"/>
                  </a:lnTo>
                  <a:lnTo>
                    <a:pt x="198701" y="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53"/>
            <p:cNvSpPr/>
            <p:nvPr>
              <p:custDataLst>
                <p:tags r:id="rId53"/>
              </p:custDataLst>
            </p:nvPr>
          </p:nvSpPr>
          <p:spPr>
            <a:xfrm>
              <a:off x="4629150" y="4371975"/>
              <a:ext cx="152132" cy="263444"/>
            </a:xfrm>
            <a:custGeom>
              <a:avLst/>
              <a:gdLst/>
              <a:ahLst/>
              <a:cxnLst/>
              <a:rect l="0" t="0" r="0" b="0"/>
              <a:pathLst>
                <a:path w="152132" h="263444">
                  <a:moveTo>
                    <a:pt x="0" y="95250"/>
                  </a:moveTo>
                  <a:lnTo>
                    <a:pt x="0" y="95250"/>
                  </a:lnTo>
                  <a:lnTo>
                    <a:pt x="5057" y="105363"/>
                  </a:lnTo>
                  <a:lnTo>
                    <a:pt x="8936" y="147029"/>
                  </a:lnTo>
                  <a:lnTo>
                    <a:pt x="9350" y="185029"/>
                  </a:lnTo>
                  <a:lnTo>
                    <a:pt x="9473" y="224156"/>
                  </a:lnTo>
                  <a:lnTo>
                    <a:pt x="9522" y="263443"/>
                  </a:lnTo>
                  <a:lnTo>
                    <a:pt x="8467" y="225353"/>
                  </a:lnTo>
                  <a:lnTo>
                    <a:pt x="1986" y="185351"/>
                  </a:lnTo>
                  <a:lnTo>
                    <a:pt x="392" y="146326"/>
                  </a:lnTo>
                  <a:lnTo>
                    <a:pt x="78" y="102086"/>
                  </a:lnTo>
                  <a:lnTo>
                    <a:pt x="34" y="92997"/>
                  </a:lnTo>
                  <a:lnTo>
                    <a:pt x="2837" y="86135"/>
                  </a:lnTo>
                  <a:lnTo>
                    <a:pt x="5067" y="82823"/>
                  </a:lnTo>
                  <a:lnTo>
                    <a:pt x="6553" y="81674"/>
                  </a:lnTo>
                  <a:lnTo>
                    <a:pt x="7544" y="81966"/>
                  </a:lnTo>
                  <a:lnTo>
                    <a:pt x="35395" y="128831"/>
                  </a:lnTo>
                  <a:lnTo>
                    <a:pt x="60692" y="170243"/>
                  </a:lnTo>
                  <a:lnTo>
                    <a:pt x="102574" y="216596"/>
                  </a:lnTo>
                  <a:lnTo>
                    <a:pt x="114733" y="223265"/>
                  </a:lnTo>
                  <a:lnTo>
                    <a:pt x="120939" y="225043"/>
                  </a:lnTo>
                  <a:lnTo>
                    <a:pt x="126134" y="224112"/>
                  </a:lnTo>
                  <a:lnTo>
                    <a:pt x="130656" y="221374"/>
                  </a:lnTo>
                  <a:lnTo>
                    <a:pt x="134729" y="217433"/>
                  </a:lnTo>
                  <a:lnTo>
                    <a:pt x="145518" y="191660"/>
                  </a:lnTo>
                  <a:lnTo>
                    <a:pt x="151493" y="144923"/>
                  </a:lnTo>
                  <a:lnTo>
                    <a:pt x="152131" y="102560"/>
                  </a:lnTo>
                  <a:lnTo>
                    <a:pt x="149498" y="64960"/>
                  </a:lnTo>
                  <a:lnTo>
                    <a:pt x="142689" y="209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54"/>
            <p:cNvSpPr/>
            <p:nvPr>
              <p:custDataLst>
                <p:tags r:id="rId54"/>
              </p:custDataLst>
            </p:nvPr>
          </p:nvSpPr>
          <p:spPr>
            <a:xfrm>
              <a:off x="4831168" y="4486275"/>
              <a:ext cx="71789" cy="118521"/>
            </a:xfrm>
            <a:custGeom>
              <a:avLst/>
              <a:gdLst/>
              <a:ahLst/>
              <a:cxnLst/>
              <a:rect l="0" t="0" r="0" b="0"/>
              <a:pathLst>
                <a:path w="71789" h="118521">
                  <a:moveTo>
                    <a:pt x="55157" y="0"/>
                  </a:moveTo>
                  <a:lnTo>
                    <a:pt x="55157" y="0"/>
                  </a:lnTo>
                  <a:lnTo>
                    <a:pt x="27710" y="0"/>
                  </a:lnTo>
                  <a:lnTo>
                    <a:pt x="23101" y="2117"/>
                  </a:lnTo>
                  <a:lnTo>
                    <a:pt x="15158" y="10113"/>
                  </a:lnTo>
                  <a:lnTo>
                    <a:pt x="4734" y="26515"/>
                  </a:lnTo>
                  <a:lnTo>
                    <a:pt x="0" y="49837"/>
                  </a:lnTo>
                  <a:lnTo>
                    <a:pt x="3654" y="76855"/>
                  </a:lnTo>
                  <a:lnTo>
                    <a:pt x="16496" y="104969"/>
                  </a:lnTo>
                  <a:lnTo>
                    <a:pt x="21975" y="111254"/>
                  </a:lnTo>
                  <a:lnTo>
                    <a:pt x="33707" y="118238"/>
                  </a:lnTo>
                  <a:lnTo>
                    <a:pt x="45976" y="118520"/>
                  </a:lnTo>
                  <a:lnTo>
                    <a:pt x="52211" y="117113"/>
                  </a:lnTo>
                  <a:lnTo>
                    <a:pt x="57427" y="113001"/>
                  </a:lnTo>
                  <a:lnTo>
                    <a:pt x="66044" y="99964"/>
                  </a:lnTo>
                  <a:lnTo>
                    <a:pt x="71788" y="79831"/>
                  </a:lnTo>
                  <a:lnTo>
                    <a:pt x="68434" y="55403"/>
                  </a:lnTo>
                  <a:lnTo>
                    <a:pt x="60738" y="38170"/>
                  </a:lnTo>
                  <a:lnTo>
                    <a:pt x="34189" y="16160"/>
                  </a:lnTo>
                  <a:lnTo>
                    <a:pt x="170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55"/>
            <p:cNvSpPr/>
            <p:nvPr>
              <p:custDataLst>
                <p:tags r:id="rId55"/>
              </p:custDataLst>
            </p:nvPr>
          </p:nvSpPr>
          <p:spPr>
            <a:xfrm>
              <a:off x="4905375" y="4457700"/>
              <a:ext cx="95251" cy="148548"/>
            </a:xfrm>
            <a:custGeom>
              <a:avLst/>
              <a:gdLst/>
              <a:ahLst/>
              <a:cxnLst/>
              <a:rect l="0" t="0" r="0" b="0"/>
              <a:pathLst>
                <a:path w="95251" h="148548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3257" y="23911"/>
                  </a:lnTo>
                  <a:lnTo>
                    <a:pt x="17305" y="23349"/>
                  </a:lnTo>
                  <a:lnTo>
                    <a:pt x="27446" y="25547"/>
                  </a:lnTo>
                  <a:lnTo>
                    <a:pt x="36187" y="32874"/>
                  </a:lnTo>
                  <a:lnTo>
                    <a:pt x="68414" y="76421"/>
                  </a:lnTo>
                  <a:lnTo>
                    <a:pt x="78949" y="98138"/>
                  </a:lnTo>
                  <a:lnTo>
                    <a:pt x="83717" y="119624"/>
                  </a:lnTo>
                  <a:lnTo>
                    <a:pt x="82010" y="132894"/>
                  </a:lnTo>
                  <a:lnTo>
                    <a:pt x="77348" y="148547"/>
                  </a:lnTo>
                  <a:lnTo>
                    <a:pt x="74848" y="147715"/>
                  </a:lnTo>
                  <a:lnTo>
                    <a:pt x="66427" y="141145"/>
                  </a:lnTo>
                  <a:lnTo>
                    <a:pt x="61273" y="122704"/>
                  </a:lnTo>
                  <a:lnTo>
                    <a:pt x="58372" y="85392"/>
                  </a:lnTo>
                  <a:lnTo>
                    <a:pt x="60334" y="50349"/>
                  </a:lnTo>
                  <a:lnTo>
                    <a:pt x="67619" y="255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56"/>
            <p:cNvSpPr/>
            <p:nvPr>
              <p:custDataLst>
                <p:tags r:id="rId56"/>
              </p:custDataLst>
            </p:nvPr>
          </p:nvSpPr>
          <p:spPr>
            <a:xfrm>
              <a:off x="5057775" y="4283904"/>
              <a:ext cx="360334" cy="296372"/>
            </a:xfrm>
            <a:custGeom>
              <a:avLst/>
              <a:gdLst/>
              <a:ahLst/>
              <a:cxnLst/>
              <a:rect l="0" t="0" r="0" b="0"/>
              <a:pathLst>
                <a:path w="360334" h="296372">
                  <a:moveTo>
                    <a:pt x="0" y="202371"/>
                  </a:moveTo>
                  <a:lnTo>
                    <a:pt x="0" y="202371"/>
                  </a:lnTo>
                  <a:lnTo>
                    <a:pt x="5056" y="202371"/>
                  </a:lnTo>
                  <a:lnTo>
                    <a:pt x="6545" y="203429"/>
                  </a:lnTo>
                  <a:lnTo>
                    <a:pt x="7539" y="205193"/>
                  </a:lnTo>
                  <a:lnTo>
                    <a:pt x="9133" y="215628"/>
                  </a:lnTo>
                  <a:lnTo>
                    <a:pt x="9491" y="260685"/>
                  </a:lnTo>
                  <a:lnTo>
                    <a:pt x="9525" y="296371"/>
                  </a:lnTo>
                  <a:lnTo>
                    <a:pt x="9525" y="287138"/>
                  </a:lnTo>
                  <a:lnTo>
                    <a:pt x="27425" y="241077"/>
                  </a:lnTo>
                  <a:lnTo>
                    <a:pt x="41048" y="202490"/>
                  </a:lnTo>
                  <a:lnTo>
                    <a:pt x="45357" y="196101"/>
                  </a:lnTo>
                  <a:lnTo>
                    <a:pt x="50346" y="191841"/>
                  </a:lnTo>
                  <a:lnTo>
                    <a:pt x="55789" y="189001"/>
                  </a:lnTo>
                  <a:lnTo>
                    <a:pt x="59418" y="189225"/>
                  </a:lnTo>
                  <a:lnTo>
                    <a:pt x="61837" y="191490"/>
                  </a:lnTo>
                  <a:lnTo>
                    <a:pt x="63449" y="195117"/>
                  </a:lnTo>
                  <a:lnTo>
                    <a:pt x="66486" y="242024"/>
                  </a:lnTo>
                  <a:lnTo>
                    <a:pt x="66650" y="257008"/>
                  </a:lnTo>
                  <a:lnTo>
                    <a:pt x="66673" y="240987"/>
                  </a:lnTo>
                  <a:lnTo>
                    <a:pt x="88133" y="197112"/>
                  </a:lnTo>
                  <a:lnTo>
                    <a:pt x="92622" y="192515"/>
                  </a:lnTo>
                  <a:lnTo>
                    <a:pt x="103254" y="187407"/>
                  </a:lnTo>
                  <a:lnTo>
                    <a:pt x="107995" y="187103"/>
                  </a:lnTo>
                  <a:lnTo>
                    <a:pt x="116084" y="189588"/>
                  </a:lnTo>
                  <a:lnTo>
                    <a:pt x="123206" y="199865"/>
                  </a:lnTo>
                  <a:lnTo>
                    <a:pt x="130344" y="220678"/>
                  </a:lnTo>
                  <a:lnTo>
                    <a:pt x="134012" y="260678"/>
                  </a:lnTo>
                  <a:lnTo>
                    <a:pt x="140838" y="285264"/>
                  </a:lnTo>
                  <a:lnTo>
                    <a:pt x="146555" y="292129"/>
                  </a:lnTo>
                  <a:lnTo>
                    <a:pt x="152625" y="295180"/>
                  </a:lnTo>
                  <a:lnTo>
                    <a:pt x="155725" y="295994"/>
                  </a:lnTo>
                  <a:lnTo>
                    <a:pt x="164814" y="291254"/>
                  </a:lnTo>
                  <a:lnTo>
                    <a:pt x="173793" y="283149"/>
                  </a:lnTo>
                  <a:lnTo>
                    <a:pt x="211165" y="238019"/>
                  </a:lnTo>
                  <a:lnTo>
                    <a:pt x="223090" y="218760"/>
                  </a:lnTo>
                  <a:lnTo>
                    <a:pt x="223869" y="215413"/>
                  </a:lnTo>
                  <a:lnTo>
                    <a:pt x="223329" y="212124"/>
                  </a:lnTo>
                  <a:lnTo>
                    <a:pt x="221911" y="208873"/>
                  </a:lnTo>
                  <a:lnTo>
                    <a:pt x="218849" y="207764"/>
                  </a:lnTo>
                  <a:lnTo>
                    <a:pt x="209802" y="209354"/>
                  </a:lnTo>
                  <a:lnTo>
                    <a:pt x="201549" y="216410"/>
                  </a:lnTo>
                  <a:lnTo>
                    <a:pt x="187626" y="238187"/>
                  </a:lnTo>
                  <a:lnTo>
                    <a:pt x="181559" y="265361"/>
                  </a:lnTo>
                  <a:lnTo>
                    <a:pt x="183481" y="266589"/>
                  </a:lnTo>
                  <a:lnTo>
                    <a:pt x="191261" y="267954"/>
                  </a:lnTo>
                  <a:lnTo>
                    <a:pt x="198952" y="265739"/>
                  </a:lnTo>
                  <a:lnTo>
                    <a:pt x="205899" y="262284"/>
                  </a:lnTo>
                  <a:lnTo>
                    <a:pt x="226699" y="259628"/>
                  </a:lnTo>
                  <a:lnTo>
                    <a:pt x="227755" y="265213"/>
                  </a:lnTo>
                  <a:lnTo>
                    <a:pt x="228037" y="269666"/>
                  </a:lnTo>
                  <a:lnTo>
                    <a:pt x="229283" y="272635"/>
                  </a:lnTo>
                  <a:lnTo>
                    <a:pt x="231172" y="274613"/>
                  </a:lnTo>
                  <a:lnTo>
                    <a:pt x="233490" y="275932"/>
                  </a:lnTo>
                  <a:lnTo>
                    <a:pt x="246864" y="277789"/>
                  </a:lnTo>
                  <a:lnTo>
                    <a:pt x="258237" y="272579"/>
                  </a:lnTo>
                  <a:lnTo>
                    <a:pt x="287842" y="246931"/>
                  </a:lnTo>
                  <a:lnTo>
                    <a:pt x="315601" y="205803"/>
                  </a:lnTo>
                  <a:lnTo>
                    <a:pt x="335882" y="163259"/>
                  </a:lnTo>
                  <a:lnTo>
                    <a:pt x="343630" y="123854"/>
                  </a:lnTo>
                  <a:lnTo>
                    <a:pt x="355581" y="82328"/>
                  </a:lnTo>
                  <a:lnTo>
                    <a:pt x="360063" y="39685"/>
                  </a:lnTo>
                  <a:lnTo>
                    <a:pt x="360333" y="13292"/>
                  </a:lnTo>
                  <a:lnTo>
                    <a:pt x="356645" y="2625"/>
                  </a:lnTo>
                  <a:lnTo>
                    <a:pt x="353122" y="415"/>
                  </a:lnTo>
                  <a:lnTo>
                    <a:pt x="348656" y="0"/>
                  </a:lnTo>
                  <a:lnTo>
                    <a:pt x="343562" y="782"/>
                  </a:lnTo>
                  <a:lnTo>
                    <a:pt x="339108" y="4478"/>
                  </a:lnTo>
                  <a:lnTo>
                    <a:pt x="321012" y="36925"/>
                  </a:lnTo>
                  <a:lnTo>
                    <a:pt x="311250" y="71388"/>
                  </a:lnTo>
                  <a:lnTo>
                    <a:pt x="306711" y="115113"/>
                  </a:lnTo>
                  <a:lnTo>
                    <a:pt x="305366" y="151470"/>
                  </a:lnTo>
                  <a:lnTo>
                    <a:pt x="304968" y="187406"/>
                  </a:lnTo>
                  <a:lnTo>
                    <a:pt x="304850" y="224866"/>
                  </a:lnTo>
                  <a:lnTo>
                    <a:pt x="314325" y="27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57"/>
            <p:cNvSpPr/>
            <p:nvPr>
              <p:custDataLst>
                <p:tags r:id="rId57"/>
              </p:custDataLst>
            </p:nvPr>
          </p:nvSpPr>
          <p:spPr>
            <a:xfrm>
              <a:off x="5568260" y="4224756"/>
              <a:ext cx="108641" cy="318670"/>
            </a:xfrm>
            <a:custGeom>
              <a:avLst/>
              <a:gdLst/>
              <a:ahLst/>
              <a:cxnLst/>
              <a:rect l="0" t="0" r="0" b="0"/>
              <a:pathLst>
                <a:path w="108641" h="318670">
                  <a:moveTo>
                    <a:pt x="80065" y="23394"/>
                  </a:moveTo>
                  <a:lnTo>
                    <a:pt x="80065" y="23394"/>
                  </a:lnTo>
                  <a:lnTo>
                    <a:pt x="80065" y="10137"/>
                  </a:lnTo>
                  <a:lnTo>
                    <a:pt x="77243" y="4096"/>
                  </a:lnTo>
                  <a:lnTo>
                    <a:pt x="75009" y="1004"/>
                  </a:lnTo>
                  <a:lnTo>
                    <a:pt x="72461" y="0"/>
                  </a:lnTo>
                  <a:lnTo>
                    <a:pt x="69704" y="390"/>
                  </a:lnTo>
                  <a:lnTo>
                    <a:pt x="66808" y="1708"/>
                  </a:lnTo>
                  <a:lnTo>
                    <a:pt x="60767" y="11639"/>
                  </a:lnTo>
                  <a:lnTo>
                    <a:pt x="43209" y="48942"/>
                  </a:lnTo>
                  <a:lnTo>
                    <a:pt x="26963" y="89471"/>
                  </a:lnTo>
                  <a:lnTo>
                    <a:pt x="13562" y="128051"/>
                  </a:lnTo>
                  <a:lnTo>
                    <a:pt x="3917" y="165176"/>
                  </a:lnTo>
                  <a:lnTo>
                    <a:pt x="0" y="207925"/>
                  </a:lnTo>
                  <a:lnTo>
                    <a:pt x="5541" y="243523"/>
                  </a:lnTo>
                  <a:lnTo>
                    <a:pt x="8158" y="255871"/>
                  </a:lnTo>
                  <a:lnTo>
                    <a:pt x="19531" y="275237"/>
                  </a:lnTo>
                  <a:lnTo>
                    <a:pt x="47647" y="299859"/>
                  </a:lnTo>
                  <a:lnTo>
                    <a:pt x="108640" y="318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58"/>
            <p:cNvSpPr/>
            <p:nvPr>
              <p:custDataLst>
                <p:tags r:id="rId58"/>
              </p:custDataLst>
            </p:nvPr>
          </p:nvSpPr>
          <p:spPr>
            <a:xfrm>
              <a:off x="5800932" y="4271577"/>
              <a:ext cx="94651" cy="201798"/>
            </a:xfrm>
            <a:custGeom>
              <a:avLst/>
              <a:gdLst/>
              <a:ahLst/>
              <a:cxnLst/>
              <a:rect l="0" t="0" r="0" b="0"/>
              <a:pathLst>
                <a:path w="94651" h="201798">
                  <a:moveTo>
                    <a:pt x="85518" y="24198"/>
                  </a:moveTo>
                  <a:lnTo>
                    <a:pt x="85518" y="24198"/>
                  </a:lnTo>
                  <a:lnTo>
                    <a:pt x="90574" y="19142"/>
                  </a:lnTo>
                  <a:lnTo>
                    <a:pt x="93057" y="13837"/>
                  </a:lnTo>
                  <a:lnTo>
                    <a:pt x="94650" y="6865"/>
                  </a:lnTo>
                  <a:lnTo>
                    <a:pt x="89870" y="600"/>
                  </a:lnTo>
                  <a:lnTo>
                    <a:pt x="86303" y="0"/>
                  </a:lnTo>
                  <a:lnTo>
                    <a:pt x="42375" y="4754"/>
                  </a:lnTo>
                  <a:lnTo>
                    <a:pt x="37707" y="4885"/>
                  </a:lnTo>
                  <a:lnTo>
                    <a:pt x="26874" y="10675"/>
                  </a:lnTo>
                  <a:lnTo>
                    <a:pt x="7729" y="26584"/>
                  </a:lnTo>
                  <a:lnTo>
                    <a:pt x="3320" y="36194"/>
                  </a:lnTo>
                  <a:lnTo>
                    <a:pt x="0" y="73261"/>
                  </a:lnTo>
                  <a:lnTo>
                    <a:pt x="9203" y="109236"/>
                  </a:lnTo>
                  <a:lnTo>
                    <a:pt x="9284" y="104662"/>
                  </a:lnTo>
                  <a:lnTo>
                    <a:pt x="11412" y="103241"/>
                  </a:lnTo>
                  <a:lnTo>
                    <a:pt x="23462" y="100182"/>
                  </a:lnTo>
                  <a:lnTo>
                    <a:pt x="30774" y="95716"/>
                  </a:lnTo>
                  <a:lnTo>
                    <a:pt x="34205" y="95160"/>
                  </a:lnTo>
                  <a:lnTo>
                    <a:pt x="37551" y="95848"/>
                  </a:lnTo>
                  <a:lnTo>
                    <a:pt x="47317" y="101872"/>
                  </a:lnTo>
                  <a:lnTo>
                    <a:pt x="50525" y="104555"/>
                  </a:lnTo>
                  <a:lnTo>
                    <a:pt x="69638" y="144168"/>
                  </a:lnTo>
                  <a:lnTo>
                    <a:pt x="70346" y="157246"/>
                  </a:lnTo>
                  <a:lnTo>
                    <a:pt x="67234" y="177832"/>
                  </a:lnTo>
                  <a:lnTo>
                    <a:pt x="58342" y="188083"/>
                  </a:lnTo>
                  <a:lnTo>
                    <a:pt x="41130" y="200109"/>
                  </a:lnTo>
                  <a:lnTo>
                    <a:pt x="36876" y="201797"/>
                  </a:lnTo>
                  <a:lnTo>
                    <a:pt x="26506" y="200850"/>
                  </a:lnTo>
                  <a:lnTo>
                    <a:pt x="12714" y="196675"/>
                  </a:lnTo>
                  <a:lnTo>
                    <a:pt x="12640" y="196333"/>
                  </a:lnTo>
                  <a:lnTo>
                    <a:pt x="18843" y="19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59"/>
            <p:cNvSpPr/>
            <p:nvPr>
              <p:custDataLst>
                <p:tags r:id="rId59"/>
              </p:custDataLst>
            </p:nvPr>
          </p:nvSpPr>
          <p:spPr>
            <a:xfrm>
              <a:off x="5934075" y="4486275"/>
              <a:ext cx="78711" cy="95251"/>
            </a:xfrm>
            <a:custGeom>
              <a:avLst/>
              <a:gdLst/>
              <a:ahLst/>
              <a:cxnLst/>
              <a:rect l="0" t="0" r="0" b="0"/>
              <a:pathLst>
                <a:path w="78711" h="95251">
                  <a:moveTo>
                    <a:pt x="66675" y="0"/>
                  </a:moveTo>
                  <a:lnTo>
                    <a:pt x="66675" y="0"/>
                  </a:lnTo>
                  <a:lnTo>
                    <a:pt x="76788" y="10113"/>
                  </a:lnTo>
                  <a:lnTo>
                    <a:pt x="78710" y="15209"/>
                  </a:lnTo>
                  <a:lnTo>
                    <a:pt x="78020" y="26515"/>
                  </a:lnTo>
                  <a:lnTo>
                    <a:pt x="71365" y="38595"/>
                  </a:lnTo>
                  <a:lnTo>
                    <a:pt x="28323" y="857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70"/>
          <p:cNvGrpSpPr/>
          <p:nvPr/>
        </p:nvGrpSpPr>
        <p:grpSpPr>
          <a:xfrm>
            <a:off x="6283401" y="4143375"/>
            <a:ext cx="688900" cy="390526"/>
            <a:chOff x="6283401" y="4143375"/>
            <a:chExt cx="688900" cy="390526"/>
          </a:xfrm>
        </p:grpSpPr>
        <p:sp>
          <p:nvSpPr>
            <p:cNvPr id="236" name="SMARTInkShape-360"/>
            <p:cNvSpPr/>
            <p:nvPr>
              <p:custDataLst>
                <p:tags r:id="rId48"/>
              </p:custDataLst>
            </p:nvPr>
          </p:nvSpPr>
          <p:spPr>
            <a:xfrm>
              <a:off x="6283401" y="4373504"/>
              <a:ext cx="231700" cy="119761"/>
            </a:xfrm>
            <a:custGeom>
              <a:avLst/>
              <a:gdLst/>
              <a:ahLst/>
              <a:cxnLst/>
              <a:rect l="0" t="0" r="0" b="0"/>
              <a:pathLst>
                <a:path w="231700" h="119761">
                  <a:moveTo>
                    <a:pt x="60249" y="36571"/>
                  </a:moveTo>
                  <a:lnTo>
                    <a:pt x="60249" y="36571"/>
                  </a:lnTo>
                  <a:lnTo>
                    <a:pt x="59191" y="61481"/>
                  </a:lnTo>
                  <a:lnTo>
                    <a:pt x="46992" y="98961"/>
                  </a:lnTo>
                  <a:lnTo>
                    <a:pt x="38129" y="109456"/>
                  </a:lnTo>
                  <a:lnTo>
                    <a:pt x="27135" y="116589"/>
                  </a:lnTo>
                  <a:lnTo>
                    <a:pt x="15192" y="119760"/>
                  </a:lnTo>
                  <a:lnTo>
                    <a:pt x="10103" y="118488"/>
                  </a:lnTo>
                  <a:lnTo>
                    <a:pt x="1626" y="111432"/>
                  </a:lnTo>
                  <a:lnTo>
                    <a:pt x="0" y="104470"/>
                  </a:lnTo>
                  <a:lnTo>
                    <a:pt x="1016" y="85446"/>
                  </a:lnTo>
                  <a:lnTo>
                    <a:pt x="17651" y="50935"/>
                  </a:lnTo>
                  <a:lnTo>
                    <a:pt x="32575" y="29068"/>
                  </a:lnTo>
                  <a:lnTo>
                    <a:pt x="48655" y="19831"/>
                  </a:lnTo>
                  <a:lnTo>
                    <a:pt x="92589" y="8496"/>
                  </a:lnTo>
                  <a:lnTo>
                    <a:pt x="139950" y="0"/>
                  </a:lnTo>
                  <a:lnTo>
                    <a:pt x="182845" y="5319"/>
                  </a:lnTo>
                  <a:lnTo>
                    <a:pt x="231699" y="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61"/>
            <p:cNvSpPr/>
            <p:nvPr>
              <p:custDataLst>
                <p:tags r:id="rId49"/>
              </p:custDataLst>
            </p:nvPr>
          </p:nvSpPr>
          <p:spPr>
            <a:xfrm>
              <a:off x="6516425" y="4145785"/>
              <a:ext cx="112976" cy="119890"/>
            </a:xfrm>
            <a:custGeom>
              <a:avLst/>
              <a:gdLst/>
              <a:ahLst/>
              <a:cxnLst/>
              <a:rect l="0" t="0" r="0" b="0"/>
              <a:pathLst>
                <a:path w="112976" h="119890">
                  <a:moveTo>
                    <a:pt x="8200" y="64265"/>
                  </a:moveTo>
                  <a:lnTo>
                    <a:pt x="8200" y="64265"/>
                  </a:lnTo>
                  <a:lnTo>
                    <a:pt x="8200" y="59209"/>
                  </a:lnTo>
                  <a:lnTo>
                    <a:pt x="0" y="28617"/>
                  </a:lnTo>
                  <a:lnTo>
                    <a:pt x="2086" y="19141"/>
                  </a:lnTo>
                  <a:lnTo>
                    <a:pt x="12049" y="4434"/>
                  </a:lnTo>
                  <a:lnTo>
                    <a:pt x="23669" y="632"/>
                  </a:lnTo>
                  <a:lnTo>
                    <a:pt x="37300" y="0"/>
                  </a:lnTo>
                  <a:lnTo>
                    <a:pt x="46887" y="3247"/>
                  </a:lnTo>
                  <a:lnTo>
                    <a:pt x="63290" y="16082"/>
                  </a:lnTo>
                  <a:lnTo>
                    <a:pt x="66093" y="22618"/>
                  </a:lnTo>
                  <a:lnTo>
                    <a:pt x="66386" y="38347"/>
                  </a:lnTo>
                  <a:lnTo>
                    <a:pt x="60601" y="65052"/>
                  </a:lnTo>
                  <a:lnTo>
                    <a:pt x="52304" y="78020"/>
                  </a:lnTo>
                  <a:lnTo>
                    <a:pt x="38554" y="94093"/>
                  </a:lnTo>
                  <a:lnTo>
                    <a:pt x="24426" y="113431"/>
                  </a:lnTo>
                  <a:lnTo>
                    <a:pt x="24310" y="116092"/>
                  </a:lnTo>
                  <a:lnTo>
                    <a:pt x="26348" y="117866"/>
                  </a:lnTo>
                  <a:lnTo>
                    <a:pt x="35315" y="119838"/>
                  </a:lnTo>
                  <a:lnTo>
                    <a:pt x="58215" y="119889"/>
                  </a:lnTo>
                  <a:lnTo>
                    <a:pt x="112975" y="10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62"/>
            <p:cNvSpPr/>
            <p:nvPr>
              <p:custDataLst>
                <p:tags r:id="rId50"/>
              </p:custDataLst>
            </p:nvPr>
          </p:nvSpPr>
          <p:spPr>
            <a:xfrm>
              <a:off x="6715125" y="4143375"/>
              <a:ext cx="112176" cy="390526"/>
            </a:xfrm>
            <a:custGeom>
              <a:avLst/>
              <a:gdLst/>
              <a:ahLst/>
              <a:cxnLst/>
              <a:rect l="0" t="0" r="0" b="0"/>
              <a:pathLst>
                <a:path w="112176" h="3905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39773" y="42842"/>
                  </a:lnTo>
                  <a:lnTo>
                    <a:pt x="64582" y="89132"/>
                  </a:lnTo>
                  <a:lnTo>
                    <a:pt x="85810" y="123659"/>
                  </a:lnTo>
                  <a:lnTo>
                    <a:pt x="99744" y="164815"/>
                  </a:lnTo>
                  <a:lnTo>
                    <a:pt x="109517" y="201234"/>
                  </a:lnTo>
                  <a:lnTo>
                    <a:pt x="112175" y="233371"/>
                  </a:lnTo>
                  <a:lnTo>
                    <a:pt x="107711" y="265998"/>
                  </a:lnTo>
                  <a:lnTo>
                    <a:pt x="90475" y="311295"/>
                  </a:lnTo>
                  <a:lnTo>
                    <a:pt x="61264" y="354414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63"/>
            <p:cNvSpPr/>
            <p:nvPr>
              <p:custDataLst>
                <p:tags r:id="rId51"/>
              </p:custDataLst>
            </p:nvPr>
          </p:nvSpPr>
          <p:spPr>
            <a:xfrm>
              <a:off x="6943725" y="4448175"/>
              <a:ext cx="28576" cy="14131"/>
            </a:xfrm>
            <a:custGeom>
              <a:avLst/>
              <a:gdLst/>
              <a:ahLst/>
              <a:cxnLst/>
              <a:rect l="0" t="0" r="0" b="0"/>
              <a:pathLst>
                <a:path w="28576" h="1413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5753" y="10361"/>
                  </a:lnTo>
                  <a:lnTo>
                    <a:pt x="23519" y="13257"/>
                  </a:lnTo>
                  <a:lnTo>
                    <a:pt x="19913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71"/>
          <p:cNvGrpSpPr/>
          <p:nvPr/>
        </p:nvGrpSpPr>
        <p:grpSpPr>
          <a:xfrm>
            <a:off x="7432913" y="4231861"/>
            <a:ext cx="329963" cy="215174"/>
            <a:chOff x="7432913" y="4231861"/>
            <a:chExt cx="329963" cy="215174"/>
          </a:xfrm>
        </p:grpSpPr>
        <p:sp>
          <p:nvSpPr>
            <p:cNvPr id="241" name="SMARTInkShape-364"/>
            <p:cNvSpPr/>
            <p:nvPr>
              <p:custDataLst>
                <p:tags r:id="rId45"/>
              </p:custDataLst>
            </p:nvPr>
          </p:nvSpPr>
          <p:spPr>
            <a:xfrm>
              <a:off x="7432913" y="4231861"/>
              <a:ext cx="168038" cy="215174"/>
            </a:xfrm>
            <a:custGeom>
              <a:avLst/>
              <a:gdLst/>
              <a:ahLst/>
              <a:cxnLst/>
              <a:rect l="0" t="0" r="0" b="0"/>
              <a:pathLst>
                <a:path w="168038" h="215174">
                  <a:moveTo>
                    <a:pt x="120412" y="63914"/>
                  </a:moveTo>
                  <a:lnTo>
                    <a:pt x="120412" y="63914"/>
                  </a:lnTo>
                  <a:lnTo>
                    <a:pt x="120412" y="58858"/>
                  </a:lnTo>
                  <a:lnTo>
                    <a:pt x="123234" y="53553"/>
                  </a:lnTo>
                  <a:lnTo>
                    <a:pt x="125468" y="50657"/>
                  </a:lnTo>
                  <a:lnTo>
                    <a:pt x="125899" y="46609"/>
                  </a:lnTo>
                  <a:lnTo>
                    <a:pt x="123557" y="36467"/>
                  </a:lnTo>
                  <a:lnTo>
                    <a:pt x="116165" y="27727"/>
                  </a:lnTo>
                  <a:lnTo>
                    <a:pt x="111230" y="23914"/>
                  </a:lnTo>
                  <a:lnTo>
                    <a:pt x="104766" y="22430"/>
                  </a:lnTo>
                  <a:lnTo>
                    <a:pt x="89117" y="23604"/>
                  </a:lnTo>
                  <a:lnTo>
                    <a:pt x="62456" y="35272"/>
                  </a:lnTo>
                  <a:lnTo>
                    <a:pt x="24355" y="73681"/>
                  </a:lnTo>
                  <a:lnTo>
                    <a:pt x="8107" y="100440"/>
                  </a:lnTo>
                  <a:lnTo>
                    <a:pt x="0" y="135179"/>
                  </a:lnTo>
                  <a:lnTo>
                    <a:pt x="2655" y="162170"/>
                  </a:lnTo>
                  <a:lnTo>
                    <a:pt x="10144" y="183573"/>
                  </a:lnTo>
                  <a:lnTo>
                    <a:pt x="29180" y="203321"/>
                  </a:lnTo>
                  <a:lnTo>
                    <a:pt x="44814" y="212464"/>
                  </a:lnTo>
                  <a:lnTo>
                    <a:pt x="71320" y="215173"/>
                  </a:lnTo>
                  <a:lnTo>
                    <a:pt x="85540" y="212984"/>
                  </a:lnTo>
                  <a:lnTo>
                    <a:pt x="118463" y="197900"/>
                  </a:lnTo>
                  <a:lnTo>
                    <a:pt x="143354" y="175580"/>
                  </a:lnTo>
                  <a:lnTo>
                    <a:pt x="151775" y="160815"/>
                  </a:lnTo>
                  <a:lnTo>
                    <a:pt x="156516" y="134959"/>
                  </a:lnTo>
                  <a:lnTo>
                    <a:pt x="155098" y="100487"/>
                  </a:lnTo>
                  <a:lnTo>
                    <a:pt x="145153" y="63461"/>
                  </a:lnTo>
                  <a:lnTo>
                    <a:pt x="127887" y="23137"/>
                  </a:lnTo>
                  <a:lnTo>
                    <a:pt x="115267" y="11219"/>
                  </a:lnTo>
                  <a:lnTo>
                    <a:pt x="99075" y="3452"/>
                  </a:lnTo>
                  <a:lnTo>
                    <a:pt x="81296" y="0"/>
                  </a:lnTo>
                  <a:lnTo>
                    <a:pt x="65632" y="4111"/>
                  </a:lnTo>
                  <a:lnTo>
                    <a:pt x="58493" y="8171"/>
                  </a:lnTo>
                  <a:lnTo>
                    <a:pt x="53732" y="12993"/>
                  </a:lnTo>
                  <a:lnTo>
                    <a:pt x="48444" y="23996"/>
                  </a:lnTo>
                  <a:lnTo>
                    <a:pt x="48915" y="38765"/>
                  </a:lnTo>
                  <a:lnTo>
                    <a:pt x="52653" y="53794"/>
                  </a:lnTo>
                  <a:lnTo>
                    <a:pt x="61764" y="69264"/>
                  </a:lnTo>
                  <a:lnTo>
                    <a:pt x="86092" y="92919"/>
                  </a:lnTo>
                  <a:lnTo>
                    <a:pt x="127750" y="128763"/>
                  </a:lnTo>
                  <a:lnTo>
                    <a:pt x="146104" y="141807"/>
                  </a:lnTo>
                  <a:lnTo>
                    <a:pt x="150240" y="147593"/>
                  </a:lnTo>
                  <a:lnTo>
                    <a:pt x="154835" y="162488"/>
                  </a:lnTo>
                  <a:lnTo>
                    <a:pt x="158297" y="209767"/>
                  </a:lnTo>
                  <a:lnTo>
                    <a:pt x="168037" y="20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5"/>
            <p:cNvSpPr/>
            <p:nvPr>
              <p:custDataLst>
                <p:tags r:id="rId46"/>
              </p:custDataLst>
            </p:nvPr>
          </p:nvSpPr>
          <p:spPr>
            <a:xfrm>
              <a:off x="7724775" y="4267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6"/>
            <p:cNvSpPr/>
            <p:nvPr>
              <p:custDataLst>
                <p:tags r:id="rId47"/>
              </p:custDataLst>
            </p:nvPr>
          </p:nvSpPr>
          <p:spPr>
            <a:xfrm>
              <a:off x="7743825" y="44005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72"/>
          <p:cNvGrpSpPr/>
          <p:nvPr/>
        </p:nvGrpSpPr>
        <p:grpSpPr>
          <a:xfrm>
            <a:off x="8002061" y="4044428"/>
            <a:ext cx="519802" cy="411556"/>
            <a:chOff x="8002061" y="4044428"/>
            <a:chExt cx="519802" cy="411556"/>
          </a:xfrm>
        </p:grpSpPr>
        <p:sp>
          <p:nvSpPr>
            <p:cNvPr id="245" name="SMARTInkShape-367"/>
            <p:cNvSpPr/>
            <p:nvPr>
              <p:custDataLst>
                <p:tags r:id="rId41"/>
              </p:custDataLst>
            </p:nvPr>
          </p:nvSpPr>
          <p:spPr>
            <a:xfrm>
              <a:off x="8002061" y="4324350"/>
              <a:ext cx="227540" cy="83316"/>
            </a:xfrm>
            <a:custGeom>
              <a:avLst/>
              <a:gdLst/>
              <a:ahLst/>
              <a:cxnLst/>
              <a:rect l="0" t="0" r="0" b="0"/>
              <a:pathLst>
                <a:path w="227540" h="83316">
                  <a:moveTo>
                    <a:pt x="46564" y="19050"/>
                  </a:moveTo>
                  <a:lnTo>
                    <a:pt x="46564" y="19050"/>
                  </a:lnTo>
                  <a:lnTo>
                    <a:pt x="51620" y="19050"/>
                  </a:lnTo>
                  <a:lnTo>
                    <a:pt x="53109" y="21167"/>
                  </a:lnTo>
                  <a:lnTo>
                    <a:pt x="54764" y="29163"/>
                  </a:lnTo>
                  <a:lnTo>
                    <a:pt x="50640" y="45565"/>
                  </a:lnTo>
                  <a:lnTo>
                    <a:pt x="42715" y="63830"/>
                  </a:lnTo>
                  <a:lnTo>
                    <a:pt x="33917" y="73525"/>
                  </a:lnTo>
                  <a:lnTo>
                    <a:pt x="22951" y="80303"/>
                  </a:lnTo>
                  <a:lnTo>
                    <a:pt x="11023" y="83315"/>
                  </a:lnTo>
                  <a:lnTo>
                    <a:pt x="6994" y="83060"/>
                  </a:lnTo>
                  <a:lnTo>
                    <a:pt x="4309" y="81832"/>
                  </a:lnTo>
                  <a:lnTo>
                    <a:pt x="2519" y="79954"/>
                  </a:lnTo>
                  <a:lnTo>
                    <a:pt x="530" y="72224"/>
                  </a:lnTo>
                  <a:lnTo>
                    <a:pt x="0" y="67199"/>
                  </a:lnTo>
                  <a:lnTo>
                    <a:pt x="7877" y="53150"/>
                  </a:lnTo>
                  <a:lnTo>
                    <a:pt x="33749" y="23316"/>
                  </a:lnTo>
                  <a:lnTo>
                    <a:pt x="46512" y="15654"/>
                  </a:lnTo>
                  <a:lnTo>
                    <a:pt x="88028" y="3786"/>
                  </a:lnTo>
                  <a:lnTo>
                    <a:pt x="132444" y="748"/>
                  </a:lnTo>
                  <a:lnTo>
                    <a:pt x="157029" y="3044"/>
                  </a:lnTo>
                  <a:lnTo>
                    <a:pt x="198206" y="8245"/>
                  </a:lnTo>
                  <a:lnTo>
                    <a:pt x="227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8"/>
            <p:cNvSpPr/>
            <p:nvPr>
              <p:custDataLst>
                <p:tags r:id="rId42"/>
              </p:custDataLst>
            </p:nvPr>
          </p:nvSpPr>
          <p:spPr>
            <a:xfrm>
              <a:off x="8210550" y="4120198"/>
              <a:ext cx="142876" cy="80116"/>
            </a:xfrm>
            <a:custGeom>
              <a:avLst/>
              <a:gdLst/>
              <a:ahLst/>
              <a:cxnLst/>
              <a:rect l="0" t="0" r="0" b="0"/>
              <a:pathLst>
                <a:path w="142876" h="80116">
                  <a:moveTo>
                    <a:pt x="0" y="51752"/>
                  </a:moveTo>
                  <a:lnTo>
                    <a:pt x="0" y="51752"/>
                  </a:lnTo>
                  <a:lnTo>
                    <a:pt x="1058" y="14208"/>
                  </a:lnTo>
                  <a:lnTo>
                    <a:pt x="2822" y="10848"/>
                  </a:lnTo>
                  <a:lnTo>
                    <a:pt x="5056" y="8608"/>
                  </a:lnTo>
                  <a:lnTo>
                    <a:pt x="23370" y="398"/>
                  </a:lnTo>
                  <a:lnTo>
                    <a:pt x="37198" y="0"/>
                  </a:lnTo>
                  <a:lnTo>
                    <a:pt x="63322" y="8368"/>
                  </a:lnTo>
                  <a:lnTo>
                    <a:pt x="67615" y="12246"/>
                  </a:lnTo>
                  <a:lnTo>
                    <a:pt x="72384" y="22200"/>
                  </a:lnTo>
                  <a:lnTo>
                    <a:pt x="71539" y="27817"/>
                  </a:lnTo>
                  <a:lnTo>
                    <a:pt x="54407" y="58295"/>
                  </a:lnTo>
                  <a:lnTo>
                    <a:pt x="44995" y="68066"/>
                  </a:lnTo>
                  <a:lnTo>
                    <a:pt x="31819" y="77905"/>
                  </a:lnTo>
                  <a:lnTo>
                    <a:pt x="32855" y="78712"/>
                  </a:lnTo>
                  <a:lnTo>
                    <a:pt x="65487" y="80115"/>
                  </a:lnTo>
                  <a:lnTo>
                    <a:pt x="104539" y="73739"/>
                  </a:lnTo>
                  <a:lnTo>
                    <a:pt x="142875" y="70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69"/>
            <p:cNvSpPr/>
            <p:nvPr>
              <p:custDataLst>
                <p:tags r:id="rId43"/>
              </p:custDataLst>
            </p:nvPr>
          </p:nvSpPr>
          <p:spPr>
            <a:xfrm>
              <a:off x="8422748" y="4044428"/>
              <a:ext cx="99115" cy="251348"/>
            </a:xfrm>
            <a:custGeom>
              <a:avLst/>
              <a:gdLst/>
              <a:ahLst/>
              <a:cxnLst/>
              <a:rect l="0" t="0" r="0" b="0"/>
              <a:pathLst>
                <a:path w="99115" h="251348">
                  <a:moveTo>
                    <a:pt x="16402" y="60847"/>
                  </a:moveTo>
                  <a:lnTo>
                    <a:pt x="16402" y="60847"/>
                  </a:lnTo>
                  <a:lnTo>
                    <a:pt x="3310" y="46696"/>
                  </a:lnTo>
                  <a:lnTo>
                    <a:pt x="0" y="39388"/>
                  </a:lnTo>
                  <a:lnTo>
                    <a:pt x="1351" y="29790"/>
                  </a:lnTo>
                  <a:lnTo>
                    <a:pt x="5479" y="19527"/>
                  </a:lnTo>
                  <a:lnTo>
                    <a:pt x="10842" y="11438"/>
                  </a:lnTo>
                  <a:lnTo>
                    <a:pt x="24867" y="934"/>
                  </a:lnTo>
                  <a:lnTo>
                    <a:pt x="39215" y="0"/>
                  </a:lnTo>
                  <a:lnTo>
                    <a:pt x="74295" y="8023"/>
                  </a:lnTo>
                  <a:lnTo>
                    <a:pt x="87288" y="16556"/>
                  </a:lnTo>
                  <a:lnTo>
                    <a:pt x="92234" y="21794"/>
                  </a:lnTo>
                  <a:lnTo>
                    <a:pt x="97730" y="38904"/>
                  </a:lnTo>
                  <a:lnTo>
                    <a:pt x="99114" y="59561"/>
                  </a:lnTo>
                  <a:lnTo>
                    <a:pt x="91380" y="101515"/>
                  </a:lnTo>
                  <a:lnTo>
                    <a:pt x="82714" y="129341"/>
                  </a:lnTo>
                  <a:lnTo>
                    <a:pt x="57686" y="175223"/>
                  </a:lnTo>
                  <a:lnTo>
                    <a:pt x="54689" y="216612"/>
                  </a:lnTo>
                  <a:lnTo>
                    <a:pt x="54502" y="251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70"/>
            <p:cNvSpPr/>
            <p:nvPr>
              <p:custDataLst>
                <p:tags r:id="rId44"/>
              </p:custDataLst>
            </p:nvPr>
          </p:nvSpPr>
          <p:spPr>
            <a:xfrm>
              <a:off x="8448369" y="4438650"/>
              <a:ext cx="28882" cy="17334"/>
            </a:xfrm>
            <a:custGeom>
              <a:avLst/>
              <a:gdLst/>
              <a:ahLst/>
              <a:cxnLst/>
              <a:rect l="0" t="0" r="0" b="0"/>
              <a:pathLst>
                <a:path w="28882" h="17334">
                  <a:moveTo>
                    <a:pt x="28881" y="0"/>
                  </a:moveTo>
                  <a:lnTo>
                    <a:pt x="28881" y="0"/>
                  </a:lnTo>
                  <a:lnTo>
                    <a:pt x="15624" y="13257"/>
                  </a:lnTo>
                  <a:lnTo>
                    <a:pt x="6761" y="16475"/>
                  </a:lnTo>
                  <a:lnTo>
                    <a:pt x="1435" y="17333"/>
                  </a:lnTo>
                  <a:lnTo>
                    <a:pt x="0" y="16847"/>
                  </a:lnTo>
                  <a:lnTo>
                    <a:pt x="98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73"/>
          <p:cNvGrpSpPr/>
          <p:nvPr/>
        </p:nvGrpSpPr>
        <p:grpSpPr>
          <a:xfrm>
            <a:off x="1828800" y="5400675"/>
            <a:ext cx="1371601" cy="390955"/>
            <a:chOff x="1828800" y="5400675"/>
            <a:chExt cx="1371601" cy="390955"/>
          </a:xfrm>
        </p:grpSpPr>
        <p:sp>
          <p:nvSpPr>
            <p:cNvPr id="250" name="SMARTInkShape-371"/>
            <p:cNvSpPr/>
            <p:nvPr>
              <p:custDataLst>
                <p:tags r:id="rId32"/>
              </p:custDataLst>
            </p:nvPr>
          </p:nvSpPr>
          <p:spPr>
            <a:xfrm>
              <a:off x="1828800" y="5400675"/>
              <a:ext cx="152401" cy="299346"/>
            </a:xfrm>
            <a:custGeom>
              <a:avLst/>
              <a:gdLst/>
              <a:ahLst/>
              <a:cxnLst/>
              <a:rect l="0" t="0" r="0" b="0"/>
              <a:pathLst>
                <a:path w="152401" h="299346">
                  <a:moveTo>
                    <a:pt x="0" y="114300"/>
                  </a:moveTo>
                  <a:lnTo>
                    <a:pt x="0" y="114300"/>
                  </a:lnTo>
                  <a:lnTo>
                    <a:pt x="0" y="96967"/>
                  </a:lnTo>
                  <a:lnTo>
                    <a:pt x="0" y="100816"/>
                  </a:lnTo>
                  <a:lnTo>
                    <a:pt x="8201" y="144199"/>
                  </a:lnTo>
                  <a:lnTo>
                    <a:pt x="9263" y="188841"/>
                  </a:lnTo>
                  <a:lnTo>
                    <a:pt x="9491" y="235855"/>
                  </a:lnTo>
                  <a:lnTo>
                    <a:pt x="9520" y="277181"/>
                  </a:lnTo>
                  <a:lnTo>
                    <a:pt x="9524" y="299345"/>
                  </a:lnTo>
                  <a:lnTo>
                    <a:pt x="9525" y="262637"/>
                  </a:lnTo>
                  <a:lnTo>
                    <a:pt x="9525" y="225210"/>
                  </a:lnTo>
                  <a:lnTo>
                    <a:pt x="9525" y="183851"/>
                  </a:lnTo>
                  <a:lnTo>
                    <a:pt x="9525" y="149444"/>
                  </a:lnTo>
                  <a:lnTo>
                    <a:pt x="9525" y="105663"/>
                  </a:lnTo>
                  <a:lnTo>
                    <a:pt x="9525" y="58064"/>
                  </a:lnTo>
                  <a:lnTo>
                    <a:pt x="9525" y="51409"/>
                  </a:lnTo>
                  <a:lnTo>
                    <a:pt x="10583" y="48031"/>
                  </a:lnTo>
                  <a:lnTo>
                    <a:pt x="12347" y="46837"/>
                  </a:lnTo>
                  <a:lnTo>
                    <a:pt x="14581" y="47100"/>
                  </a:lnTo>
                  <a:lnTo>
                    <a:pt x="19886" y="55858"/>
                  </a:lnTo>
                  <a:lnTo>
                    <a:pt x="28823" y="72995"/>
                  </a:lnTo>
                  <a:lnTo>
                    <a:pt x="51028" y="113408"/>
                  </a:lnTo>
                  <a:lnTo>
                    <a:pt x="68915" y="155046"/>
                  </a:lnTo>
                  <a:lnTo>
                    <a:pt x="86389" y="191283"/>
                  </a:lnTo>
                  <a:lnTo>
                    <a:pt x="111256" y="236398"/>
                  </a:lnTo>
                  <a:lnTo>
                    <a:pt x="127778" y="268608"/>
                  </a:lnTo>
                  <a:lnTo>
                    <a:pt x="130694" y="270089"/>
                  </a:lnTo>
                  <a:lnTo>
                    <a:pt x="133696" y="270018"/>
                  </a:lnTo>
                  <a:lnTo>
                    <a:pt x="136755" y="268912"/>
                  </a:lnTo>
                  <a:lnTo>
                    <a:pt x="142978" y="259216"/>
                  </a:lnTo>
                  <a:lnTo>
                    <a:pt x="149608" y="238730"/>
                  </a:lnTo>
                  <a:lnTo>
                    <a:pt x="151848" y="197676"/>
                  </a:lnTo>
                  <a:lnTo>
                    <a:pt x="152155" y="166172"/>
                  </a:lnTo>
                  <a:lnTo>
                    <a:pt x="152291" y="132063"/>
                  </a:lnTo>
                  <a:lnTo>
                    <a:pt x="152368" y="86284"/>
                  </a:lnTo>
                  <a:lnTo>
                    <a:pt x="152394" y="474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72"/>
            <p:cNvSpPr/>
            <p:nvPr>
              <p:custDataLst>
                <p:tags r:id="rId33"/>
              </p:custDataLst>
            </p:nvPr>
          </p:nvSpPr>
          <p:spPr>
            <a:xfrm>
              <a:off x="2034657" y="5534025"/>
              <a:ext cx="70369" cy="129426"/>
            </a:xfrm>
            <a:custGeom>
              <a:avLst/>
              <a:gdLst/>
              <a:ahLst/>
              <a:cxnLst/>
              <a:rect l="0" t="0" r="0" b="0"/>
              <a:pathLst>
                <a:path w="70369" h="129426">
                  <a:moveTo>
                    <a:pt x="70368" y="9525"/>
                  </a:moveTo>
                  <a:lnTo>
                    <a:pt x="70368" y="9525"/>
                  </a:lnTo>
                  <a:lnTo>
                    <a:pt x="65312" y="4469"/>
                  </a:lnTo>
                  <a:lnTo>
                    <a:pt x="57185" y="1986"/>
                  </a:lnTo>
                  <a:lnTo>
                    <a:pt x="52054" y="1324"/>
                  </a:lnTo>
                  <a:lnTo>
                    <a:pt x="43531" y="3411"/>
                  </a:lnTo>
                  <a:lnTo>
                    <a:pt x="29961" y="13358"/>
                  </a:lnTo>
                  <a:lnTo>
                    <a:pt x="19601" y="24986"/>
                  </a:lnTo>
                  <a:lnTo>
                    <a:pt x="940" y="67457"/>
                  </a:lnTo>
                  <a:lnTo>
                    <a:pt x="0" y="86073"/>
                  </a:lnTo>
                  <a:lnTo>
                    <a:pt x="4168" y="103871"/>
                  </a:lnTo>
                  <a:lnTo>
                    <a:pt x="13076" y="118837"/>
                  </a:lnTo>
                  <a:lnTo>
                    <a:pt x="21269" y="126900"/>
                  </a:lnTo>
                  <a:lnTo>
                    <a:pt x="24935" y="129049"/>
                  </a:lnTo>
                  <a:lnTo>
                    <a:pt x="29496" y="129425"/>
                  </a:lnTo>
                  <a:lnTo>
                    <a:pt x="40208" y="127020"/>
                  </a:lnTo>
                  <a:lnTo>
                    <a:pt x="49202" y="119600"/>
                  </a:lnTo>
                  <a:lnTo>
                    <a:pt x="53083" y="114658"/>
                  </a:lnTo>
                  <a:lnTo>
                    <a:pt x="58544" y="87478"/>
                  </a:lnTo>
                  <a:lnTo>
                    <a:pt x="59330" y="54517"/>
                  </a:lnTo>
                  <a:lnTo>
                    <a:pt x="53104" y="29911"/>
                  </a:lnTo>
                  <a:lnTo>
                    <a:pt x="41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73"/>
            <p:cNvSpPr/>
            <p:nvPr>
              <p:custDataLst>
                <p:tags r:id="rId34"/>
              </p:custDataLst>
            </p:nvPr>
          </p:nvSpPr>
          <p:spPr>
            <a:xfrm>
              <a:off x="2143125" y="5526862"/>
              <a:ext cx="92918" cy="130989"/>
            </a:xfrm>
            <a:custGeom>
              <a:avLst/>
              <a:gdLst/>
              <a:ahLst/>
              <a:cxnLst/>
              <a:rect l="0" t="0" r="0" b="0"/>
              <a:pathLst>
                <a:path w="92918" h="130989">
                  <a:moveTo>
                    <a:pt x="0" y="26213"/>
                  </a:moveTo>
                  <a:lnTo>
                    <a:pt x="0" y="26213"/>
                  </a:lnTo>
                  <a:lnTo>
                    <a:pt x="5056" y="31269"/>
                  </a:lnTo>
                  <a:lnTo>
                    <a:pt x="7539" y="36574"/>
                  </a:lnTo>
                  <a:lnTo>
                    <a:pt x="18090" y="82904"/>
                  </a:lnTo>
                  <a:lnTo>
                    <a:pt x="18966" y="106048"/>
                  </a:lnTo>
                  <a:lnTo>
                    <a:pt x="29410" y="62484"/>
                  </a:lnTo>
                  <a:lnTo>
                    <a:pt x="42648" y="18990"/>
                  </a:lnTo>
                  <a:lnTo>
                    <a:pt x="51057" y="9597"/>
                  </a:lnTo>
                  <a:lnTo>
                    <a:pt x="60792" y="2954"/>
                  </a:lnTo>
                  <a:lnTo>
                    <a:pt x="68646" y="0"/>
                  </a:lnTo>
                  <a:lnTo>
                    <a:pt x="72223" y="1329"/>
                  </a:lnTo>
                  <a:lnTo>
                    <a:pt x="79018" y="8451"/>
                  </a:lnTo>
                  <a:lnTo>
                    <a:pt x="90946" y="43361"/>
                  </a:lnTo>
                  <a:lnTo>
                    <a:pt x="92917" y="68100"/>
                  </a:lnTo>
                  <a:lnTo>
                    <a:pt x="85437" y="115137"/>
                  </a:lnTo>
                  <a:lnTo>
                    <a:pt x="76200" y="130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74"/>
            <p:cNvSpPr/>
            <p:nvPr>
              <p:custDataLst>
                <p:tags r:id="rId35"/>
              </p:custDataLst>
            </p:nvPr>
          </p:nvSpPr>
          <p:spPr>
            <a:xfrm>
              <a:off x="2333625" y="557212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23851" y="1338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75"/>
            <p:cNvSpPr/>
            <p:nvPr>
              <p:custDataLst>
                <p:tags r:id="rId36"/>
              </p:custDataLst>
            </p:nvPr>
          </p:nvSpPr>
          <p:spPr>
            <a:xfrm>
              <a:off x="2543301" y="5502222"/>
              <a:ext cx="91521" cy="289408"/>
            </a:xfrm>
            <a:custGeom>
              <a:avLst/>
              <a:gdLst/>
              <a:ahLst/>
              <a:cxnLst/>
              <a:rect l="0" t="0" r="0" b="0"/>
              <a:pathLst>
                <a:path w="91521" h="289408">
                  <a:moveTo>
                    <a:pt x="18924" y="31803"/>
                  </a:moveTo>
                  <a:lnTo>
                    <a:pt x="18924" y="31803"/>
                  </a:lnTo>
                  <a:lnTo>
                    <a:pt x="13868" y="31803"/>
                  </a:lnTo>
                  <a:lnTo>
                    <a:pt x="12378" y="32861"/>
                  </a:lnTo>
                  <a:lnTo>
                    <a:pt x="11385" y="34625"/>
                  </a:lnTo>
                  <a:lnTo>
                    <a:pt x="10723" y="36859"/>
                  </a:lnTo>
                  <a:lnTo>
                    <a:pt x="4735" y="45060"/>
                  </a:lnTo>
                  <a:lnTo>
                    <a:pt x="514" y="88713"/>
                  </a:lnTo>
                  <a:lnTo>
                    <a:pt x="0" y="132062"/>
                  </a:lnTo>
                  <a:lnTo>
                    <a:pt x="4968" y="173929"/>
                  </a:lnTo>
                  <a:lnTo>
                    <a:pt x="8524" y="214786"/>
                  </a:lnTo>
                  <a:lnTo>
                    <a:pt x="9226" y="258605"/>
                  </a:lnTo>
                  <a:lnTo>
                    <a:pt x="9376" y="289407"/>
                  </a:lnTo>
                  <a:lnTo>
                    <a:pt x="9397" y="249130"/>
                  </a:lnTo>
                  <a:lnTo>
                    <a:pt x="9398" y="207204"/>
                  </a:lnTo>
                  <a:lnTo>
                    <a:pt x="9399" y="163384"/>
                  </a:lnTo>
                  <a:lnTo>
                    <a:pt x="9399" y="127234"/>
                  </a:lnTo>
                  <a:lnTo>
                    <a:pt x="10457" y="87125"/>
                  </a:lnTo>
                  <a:lnTo>
                    <a:pt x="16938" y="47356"/>
                  </a:lnTo>
                  <a:lnTo>
                    <a:pt x="19100" y="27073"/>
                  </a:lnTo>
                  <a:lnTo>
                    <a:pt x="23588" y="14532"/>
                  </a:lnTo>
                  <a:lnTo>
                    <a:pt x="34755" y="5431"/>
                  </a:lnTo>
                  <a:lnTo>
                    <a:pt x="42178" y="1521"/>
                  </a:lnTo>
                  <a:lnTo>
                    <a:pt x="56070" y="0"/>
                  </a:lnTo>
                  <a:lnTo>
                    <a:pt x="62738" y="1075"/>
                  </a:lnTo>
                  <a:lnTo>
                    <a:pt x="75791" y="10738"/>
                  </a:lnTo>
                  <a:lnTo>
                    <a:pt x="82236" y="17759"/>
                  </a:lnTo>
                  <a:lnTo>
                    <a:pt x="89396" y="34028"/>
                  </a:lnTo>
                  <a:lnTo>
                    <a:pt x="91520" y="52901"/>
                  </a:lnTo>
                  <a:lnTo>
                    <a:pt x="84260" y="96687"/>
                  </a:lnTo>
                  <a:lnTo>
                    <a:pt x="75677" y="120878"/>
                  </a:lnTo>
                  <a:lnTo>
                    <a:pt x="68489" y="130659"/>
                  </a:lnTo>
                  <a:lnTo>
                    <a:pt x="51484" y="142114"/>
                  </a:lnTo>
                  <a:lnTo>
                    <a:pt x="29983" y="150095"/>
                  </a:lnTo>
                  <a:lnTo>
                    <a:pt x="18924" y="146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76"/>
            <p:cNvSpPr/>
            <p:nvPr>
              <p:custDataLst>
                <p:tags r:id="rId37"/>
              </p:custDataLst>
            </p:nvPr>
          </p:nvSpPr>
          <p:spPr>
            <a:xfrm>
              <a:off x="2707007" y="5525053"/>
              <a:ext cx="83819" cy="94698"/>
            </a:xfrm>
            <a:custGeom>
              <a:avLst/>
              <a:gdLst/>
              <a:ahLst/>
              <a:cxnLst/>
              <a:rect l="0" t="0" r="0" b="0"/>
              <a:pathLst>
                <a:path w="83819" h="94698">
                  <a:moveTo>
                    <a:pt x="55243" y="37547"/>
                  </a:moveTo>
                  <a:lnTo>
                    <a:pt x="55243" y="37547"/>
                  </a:lnTo>
                  <a:lnTo>
                    <a:pt x="55243" y="32491"/>
                  </a:lnTo>
                  <a:lnTo>
                    <a:pt x="58065" y="27186"/>
                  </a:lnTo>
                  <a:lnTo>
                    <a:pt x="60299" y="24290"/>
                  </a:lnTo>
                  <a:lnTo>
                    <a:pt x="59672" y="21300"/>
                  </a:lnTo>
                  <a:lnTo>
                    <a:pt x="49102" y="8899"/>
                  </a:lnTo>
                  <a:lnTo>
                    <a:pt x="47974" y="5749"/>
                  </a:lnTo>
                  <a:lnTo>
                    <a:pt x="45105" y="3648"/>
                  </a:lnTo>
                  <a:lnTo>
                    <a:pt x="32013" y="692"/>
                  </a:lnTo>
                  <a:lnTo>
                    <a:pt x="24458" y="0"/>
                  </a:lnTo>
                  <a:lnTo>
                    <a:pt x="20961" y="1932"/>
                  </a:lnTo>
                  <a:lnTo>
                    <a:pt x="14254" y="9724"/>
                  </a:lnTo>
                  <a:lnTo>
                    <a:pt x="2383" y="38519"/>
                  </a:lnTo>
                  <a:lnTo>
                    <a:pt x="0" y="52443"/>
                  </a:lnTo>
                  <a:lnTo>
                    <a:pt x="1763" y="65687"/>
                  </a:lnTo>
                  <a:lnTo>
                    <a:pt x="8705" y="82221"/>
                  </a:lnTo>
                  <a:lnTo>
                    <a:pt x="14451" y="89152"/>
                  </a:lnTo>
                  <a:lnTo>
                    <a:pt x="20533" y="92232"/>
                  </a:lnTo>
                  <a:lnTo>
                    <a:pt x="24694" y="90938"/>
                  </a:lnTo>
                  <a:lnTo>
                    <a:pt x="34963" y="83854"/>
                  </a:lnTo>
                  <a:lnTo>
                    <a:pt x="40938" y="73650"/>
                  </a:lnTo>
                  <a:lnTo>
                    <a:pt x="54173" y="34490"/>
                  </a:lnTo>
                  <a:lnTo>
                    <a:pt x="54530" y="34451"/>
                  </a:lnTo>
                  <a:lnTo>
                    <a:pt x="60825" y="60820"/>
                  </a:lnTo>
                  <a:lnTo>
                    <a:pt x="83818" y="9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77"/>
            <p:cNvSpPr/>
            <p:nvPr>
              <p:custDataLst>
                <p:tags r:id="rId38"/>
              </p:custDataLst>
            </p:nvPr>
          </p:nvSpPr>
          <p:spPr>
            <a:xfrm>
              <a:off x="2813912" y="5505450"/>
              <a:ext cx="100739" cy="139498"/>
            </a:xfrm>
            <a:custGeom>
              <a:avLst/>
              <a:gdLst/>
              <a:ahLst/>
              <a:cxnLst/>
              <a:rect l="0" t="0" r="0" b="0"/>
              <a:pathLst>
                <a:path w="100739" h="139498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2666" y="8689"/>
                  </a:lnTo>
                  <a:lnTo>
                    <a:pt x="432" y="5793"/>
                  </a:lnTo>
                  <a:lnTo>
                    <a:pt x="0" y="3862"/>
                  </a:lnTo>
                  <a:lnTo>
                    <a:pt x="771" y="2575"/>
                  </a:lnTo>
                  <a:lnTo>
                    <a:pt x="2343" y="1717"/>
                  </a:lnTo>
                  <a:lnTo>
                    <a:pt x="9735" y="3585"/>
                  </a:lnTo>
                  <a:lnTo>
                    <a:pt x="14669" y="5566"/>
                  </a:lnTo>
                  <a:lnTo>
                    <a:pt x="31727" y="23521"/>
                  </a:lnTo>
                  <a:lnTo>
                    <a:pt x="54337" y="58033"/>
                  </a:lnTo>
                  <a:lnTo>
                    <a:pt x="58949" y="76593"/>
                  </a:lnTo>
                  <a:lnTo>
                    <a:pt x="55363" y="118807"/>
                  </a:lnTo>
                  <a:lnTo>
                    <a:pt x="54113" y="131473"/>
                  </a:lnTo>
                  <a:lnTo>
                    <a:pt x="52722" y="135274"/>
                  </a:lnTo>
                  <a:lnTo>
                    <a:pt x="50735" y="137807"/>
                  </a:lnTo>
                  <a:lnTo>
                    <a:pt x="48353" y="139497"/>
                  </a:lnTo>
                  <a:lnTo>
                    <a:pt x="46765" y="138506"/>
                  </a:lnTo>
                  <a:lnTo>
                    <a:pt x="45000" y="131761"/>
                  </a:lnTo>
                  <a:lnTo>
                    <a:pt x="44006" y="116064"/>
                  </a:lnTo>
                  <a:lnTo>
                    <a:pt x="51825" y="71050"/>
                  </a:lnTo>
                  <a:lnTo>
                    <a:pt x="60463" y="39200"/>
                  </a:lnTo>
                  <a:lnTo>
                    <a:pt x="70342" y="23374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78"/>
            <p:cNvSpPr/>
            <p:nvPr>
              <p:custDataLst>
                <p:tags r:id="rId39"/>
              </p:custDataLst>
            </p:nvPr>
          </p:nvSpPr>
          <p:spPr>
            <a:xfrm>
              <a:off x="2933991" y="5516969"/>
              <a:ext cx="75910" cy="102782"/>
            </a:xfrm>
            <a:custGeom>
              <a:avLst/>
              <a:gdLst/>
              <a:ahLst/>
              <a:cxnLst/>
              <a:rect l="0" t="0" r="0" b="0"/>
              <a:pathLst>
                <a:path w="75910" h="102782">
                  <a:moveTo>
                    <a:pt x="75909" y="55156"/>
                  </a:moveTo>
                  <a:lnTo>
                    <a:pt x="75909" y="55156"/>
                  </a:lnTo>
                  <a:lnTo>
                    <a:pt x="70853" y="50100"/>
                  </a:lnTo>
                  <a:lnTo>
                    <a:pt x="68370" y="44795"/>
                  </a:lnTo>
                  <a:lnTo>
                    <a:pt x="56761" y="11556"/>
                  </a:lnTo>
                  <a:lnTo>
                    <a:pt x="52229" y="4733"/>
                  </a:lnTo>
                  <a:lnTo>
                    <a:pt x="48481" y="2491"/>
                  </a:lnTo>
                  <a:lnTo>
                    <a:pt x="38672" y="0"/>
                  </a:lnTo>
                  <a:lnTo>
                    <a:pt x="34151" y="1452"/>
                  </a:lnTo>
                  <a:lnTo>
                    <a:pt x="10882" y="24696"/>
                  </a:lnTo>
                  <a:lnTo>
                    <a:pt x="4675" y="33857"/>
                  </a:lnTo>
                  <a:lnTo>
                    <a:pt x="1916" y="42515"/>
                  </a:lnTo>
                  <a:lnTo>
                    <a:pt x="0" y="76513"/>
                  </a:lnTo>
                  <a:lnTo>
                    <a:pt x="2020" y="83152"/>
                  </a:lnTo>
                  <a:lnTo>
                    <a:pt x="16136" y="99987"/>
                  </a:lnTo>
                  <a:lnTo>
                    <a:pt x="19127" y="98801"/>
                  </a:lnTo>
                  <a:lnTo>
                    <a:pt x="45044" y="76021"/>
                  </a:lnTo>
                  <a:lnTo>
                    <a:pt x="58415" y="57928"/>
                  </a:lnTo>
                  <a:lnTo>
                    <a:pt x="64810" y="42572"/>
                  </a:lnTo>
                  <a:lnTo>
                    <a:pt x="65334" y="42534"/>
                  </a:lnTo>
                  <a:lnTo>
                    <a:pt x="71733" y="59374"/>
                  </a:lnTo>
                  <a:lnTo>
                    <a:pt x="69498" y="72515"/>
                  </a:lnTo>
                  <a:lnTo>
                    <a:pt x="75909" y="10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79"/>
            <p:cNvSpPr/>
            <p:nvPr>
              <p:custDataLst>
                <p:tags r:id="rId40"/>
              </p:custDataLst>
            </p:nvPr>
          </p:nvSpPr>
          <p:spPr>
            <a:xfrm>
              <a:off x="3067050" y="5517200"/>
              <a:ext cx="133351" cy="79934"/>
            </a:xfrm>
            <a:custGeom>
              <a:avLst/>
              <a:gdLst/>
              <a:ahLst/>
              <a:cxnLst/>
              <a:rect l="0" t="0" r="0" b="0"/>
              <a:pathLst>
                <a:path w="133351" h="79934">
                  <a:moveTo>
                    <a:pt x="0" y="35875"/>
                  </a:moveTo>
                  <a:lnTo>
                    <a:pt x="0" y="35875"/>
                  </a:lnTo>
                  <a:lnTo>
                    <a:pt x="0" y="17561"/>
                  </a:lnTo>
                  <a:lnTo>
                    <a:pt x="2822" y="9038"/>
                  </a:lnTo>
                  <a:lnTo>
                    <a:pt x="8201" y="0"/>
                  </a:lnTo>
                  <a:lnTo>
                    <a:pt x="9473" y="45394"/>
                  </a:lnTo>
                  <a:lnTo>
                    <a:pt x="8444" y="58097"/>
                  </a:lnTo>
                  <a:lnTo>
                    <a:pt x="1321" y="79737"/>
                  </a:lnTo>
                  <a:lnTo>
                    <a:pt x="1939" y="79933"/>
                  </a:lnTo>
                  <a:lnTo>
                    <a:pt x="5448" y="77328"/>
                  </a:lnTo>
                  <a:lnTo>
                    <a:pt x="7713" y="72643"/>
                  </a:lnTo>
                  <a:lnTo>
                    <a:pt x="8317" y="69912"/>
                  </a:lnTo>
                  <a:lnTo>
                    <a:pt x="30878" y="25156"/>
                  </a:lnTo>
                  <a:lnTo>
                    <a:pt x="35960" y="12591"/>
                  </a:lnTo>
                  <a:lnTo>
                    <a:pt x="37732" y="10827"/>
                  </a:lnTo>
                  <a:lnTo>
                    <a:pt x="42522" y="8868"/>
                  </a:lnTo>
                  <a:lnTo>
                    <a:pt x="44223" y="9404"/>
                  </a:lnTo>
                  <a:lnTo>
                    <a:pt x="45357" y="10819"/>
                  </a:lnTo>
                  <a:lnTo>
                    <a:pt x="46113" y="12821"/>
                  </a:lnTo>
                  <a:lnTo>
                    <a:pt x="38205" y="53878"/>
                  </a:lnTo>
                  <a:lnTo>
                    <a:pt x="83639" y="9375"/>
                  </a:lnTo>
                  <a:lnTo>
                    <a:pt x="87509" y="5509"/>
                  </a:lnTo>
                  <a:lnTo>
                    <a:pt x="92206" y="3989"/>
                  </a:lnTo>
                  <a:lnTo>
                    <a:pt x="103070" y="5123"/>
                  </a:lnTo>
                  <a:lnTo>
                    <a:pt x="112131" y="9155"/>
                  </a:lnTo>
                  <a:lnTo>
                    <a:pt x="116029" y="11711"/>
                  </a:lnTo>
                  <a:lnTo>
                    <a:pt x="126571" y="25423"/>
                  </a:lnTo>
                  <a:lnTo>
                    <a:pt x="133350" y="6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74"/>
          <p:cNvGrpSpPr/>
          <p:nvPr/>
        </p:nvGrpSpPr>
        <p:grpSpPr>
          <a:xfrm>
            <a:off x="1866900" y="5256421"/>
            <a:ext cx="2800351" cy="468105"/>
            <a:chOff x="1866900" y="5256421"/>
            <a:chExt cx="2800351" cy="468105"/>
          </a:xfrm>
        </p:grpSpPr>
        <p:sp>
          <p:nvSpPr>
            <p:cNvPr id="260" name="SMARTInkShape-380"/>
            <p:cNvSpPr/>
            <p:nvPr>
              <p:custDataLst>
                <p:tags r:id="rId20"/>
              </p:custDataLst>
            </p:nvPr>
          </p:nvSpPr>
          <p:spPr>
            <a:xfrm>
              <a:off x="3495675" y="5505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81"/>
            <p:cNvSpPr/>
            <p:nvPr>
              <p:custDataLst>
                <p:tags r:id="rId21"/>
              </p:custDataLst>
            </p:nvPr>
          </p:nvSpPr>
          <p:spPr>
            <a:xfrm>
              <a:off x="3476625" y="5410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8689" y="31711"/>
                  </a:lnTo>
                  <a:lnTo>
                    <a:pt x="5793" y="27491"/>
                  </a:lnTo>
                  <a:lnTo>
                    <a:pt x="2575" y="171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82"/>
            <p:cNvSpPr/>
            <p:nvPr>
              <p:custDataLst>
                <p:tags r:id="rId22"/>
              </p:custDataLst>
            </p:nvPr>
          </p:nvSpPr>
          <p:spPr>
            <a:xfrm>
              <a:off x="3562406" y="5438775"/>
              <a:ext cx="85670" cy="126648"/>
            </a:xfrm>
            <a:custGeom>
              <a:avLst/>
              <a:gdLst/>
              <a:ahLst/>
              <a:cxnLst/>
              <a:rect l="0" t="0" r="0" b="0"/>
              <a:pathLst>
                <a:path w="85670" h="126648">
                  <a:moveTo>
                    <a:pt x="18994" y="0"/>
                  </a:moveTo>
                  <a:lnTo>
                    <a:pt x="18994" y="0"/>
                  </a:lnTo>
                  <a:lnTo>
                    <a:pt x="18994" y="8201"/>
                  </a:lnTo>
                  <a:lnTo>
                    <a:pt x="11455" y="30073"/>
                  </a:lnTo>
                  <a:lnTo>
                    <a:pt x="2104" y="77168"/>
                  </a:lnTo>
                  <a:lnTo>
                    <a:pt x="70" y="124617"/>
                  </a:lnTo>
                  <a:lnTo>
                    <a:pt x="0" y="126647"/>
                  </a:lnTo>
                  <a:lnTo>
                    <a:pt x="2771" y="97706"/>
                  </a:lnTo>
                  <a:lnTo>
                    <a:pt x="13203" y="57635"/>
                  </a:lnTo>
                  <a:lnTo>
                    <a:pt x="22334" y="33776"/>
                  </a:lnTo>
                  <a:lnTo>
                    <a:pt x="27571" y="28868"/>
                  </a:lnTo>
                  <a:lnTo>
                    <a:pt x="41856" y="23413"/>
                  </a:lnTo>
                  <a:lnTo>
                    <a:pt x="46935" y="24075"/>
                  </a:lnTo>
                  <a:lnTo>
                    <a:pt x="50321" y="26633"/>
                  </a:lnTo>
                  <a:lnTo>
                    <a:pt x="69294" y="59403"/>
                  </a:lnTo>
                  <a:lnTo>
                    <a:pt x="8566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83"/>
            <p:cNvSpPr/>
            <p:nvPr>
              <p:custDataLst>
                <p:tags r:id="rId23"/>
              </p:custDataLst>
            </p:nvPr>
          </p:nvSpPr>
          <p:spPr>
            <a:xfrm>
              <a:off x="3752850" y="5256421"/>
              <a:ext cx="76201" cy="315705"/>
            </a:xfrm>
            <a:custGeom>
              <a:avLst/>
              <a:gdLst/>
              <a:ahLst/>
              <a:cxnLst/>
              <a:rect l="0" t="0" r="0" b="0"/>
              <a:pathLst>
                <a:path w="76201" h="315705">
                  <a:moveTo>
                    <a:pt x="76200" y="39479"/>
                  </a:moveTo>
                  <a:lnTo>
                    <a:pt x="76200" y="39479"/>
                  </a:lnTo>
                  <a:lnTo>
                    <a:pt x="76200" y="34423"/>
                  </a:lnTo>
                  <a:lnTo>
                    <a:pt x="62943" y="3831"/>
                  </a:lnTo>
                  <a:lnTo>
                    <a:pt x="58895" y="897"/>
                  </a:lnTo>
                  <a:lnTo>
                    <a:pt x="54080" y="0"/>
                  </a:lnTo>
                  <a:lnTo>
                    <a:pt x="48754" y="459"/>
                  </a:lnTo>
                  <a:lnTo>
                    <a:pt x="44144" y="3941"/>
                  </a:lnTo>
                  <a:lnTo>
                    <a:pt x="20722" y="41071"/>
                  </a:lnTo>
                  <a:lnTo>
                    <a:pt x="10678" y="84439"/>
                  </a:lnTo>
                  <a:lnTo>
                    <a:pt x="2423" y="130322"/>
                  </a:lnTo>
                  <a:lnTo>
                    <a:pt x="718" y="174346"/>
                  </a:lnTo>
                  <a:lnTo>
                    <a:pt x="213" y="218082"/>
                  </a:lnTo>
                  <a:lnTo>
                    <a:pt x="42" y="260672"/>
                  </a:lnTo>
                  <a:lnTo>
                    <a:pt x="0" y="315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84"/>
            <p:cNvSpPr/>
            <p:nvPr>
              <p:custDataLst>
                <p:tags r:id="rId24"/>
              </p:custDataLst>
            </p:nvPr>
          </p:nvSpPr>
          <p:spPr>
            <a:xfrm>
              <a:off x="3696093" y="5438775"/>
              <a:ext cx="94858" cy="47626"/>
            </a:xfrm>
            <a:custGeom>
              <a:avLst/>
              <a:gdLst/>
              <a:ahLst/>
              <a:cxnLst/>
              <a:rect l="0" t="0" r="0" b="0"/>
              <a:pathLst>
                <a:path w="94858" h="47626">
                  <a:moveTo>
                    <a:pt x="9132" y="47625"/>
                  </a:moveTo>
                  <a:lnTo>
                    <a:pt x="9132" y="47625"/>
                  </a:lnTo>
                  <a:lnTo>
                    <a:pt x="4075" y="47625"/>
                  </a:lnTo>
                  <a:lnTo>
                    <a:pt x="2586" y="45508"/>
                  </a:lnTo>
                  <a:lnTo>
                    <a:pt x="0" y="26166"/>
                  </a:lnTo>
                  <a:lnTo>
                    <a:pt x="927" y="23794"/>
                  </a:lnTo>
                  <a:lnTo>
                    <a:pt x="2604" y="22213"/>
                  </a:lnTo>
                  <a:lnTo>
                    <a:pt x="40321" y="5978"/>
                  </a:lnTo>
                  <a:lnTo>
                    <a:pt x="94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85"/>
            <p:cNvSpPr/>
            <p:nvPr>
              <p:custDataLst>
                <p:tags r:id="rId25"/>
              </p:custDataLst>
            </p:nvPr>
          </p:nvSpPr>
          <p:spPr>
            <a:xfrm>
              <a:off x="3825331" y="5431124"/>
              <a:ext cx="79920" cy="131477"/>
            </a:xfrm>
            <a:custGeom>
              <a:avLst/>
              <a:gdLst/>
              <a:ahLst/>
              <a:cxnLst/>
              <a:rect l="0" t="0" r="0" b="0"/>
              <a:pathLst>
                <a:path w="79920" h="131477">
                  <a:moveTo>
                    <a:pt x="3719" y="26701"/>
                  </a:moveTo>
                  <a:lnTo>
                    <a:pt x="3719" y="26701"/>
                  </a:lnTo>
                  <a:lnTo>
                    <a:pt x="3719" y="40890"/>
                  </a:lnTo>
                  <a:lnTo>
                    <a:pt x="5836" y="41452"/>
                  </a:lnTo>
                  <a:lnTo>
                    <a:pt x="13832" y="39254"/>
                  </a:lnTo>
                  <a:lnTo>
                    <a:pt x="28608" y="29220"/>
                  </a:lnTo>
                  <a:lnTo>
                    <a:pt x="44926" y="13914"/>
                  </a:lnTo>
                  <a:lnTo>
                    <a:pt x="46008" y="10768"/>
                  </a:lnTo>
                  <a:lnTo>
                    <a:pt x="45670" y="7612"/>
                  </a:lnTo>
                  <a:lnTo>
                    <a:pt x="44386" y="4450"/>
                  </a:lnTo>
                  <a:lnTo>
                    <a:pt x="42472" y="2342"/>
                  </a:lnTo>
                  <a:lnTo>
                    <a:pt x="37523" y="0"/>
                  </a:lnTo>
                  <a:lnTo>
                    <a:pt x="28974" y="7426"/>
                  </a:lnTo>
                  <a:lnTo>
                    <a:pt x="15082" y="29456"/>
                  </a:lnTo>
                  <a:lnTo>
                    <a:pt x="907" y="65345"/>
                  </a:lnTo>
                  <a:lnTo>
                    <a:pt x="0" y="81271"/>
                  </a:lnTo>
                  <a:lnTo>
                    <a:pt x="1240" y="88481"/>
                  </a:lnTo>
                  <a:lnTo>
                    <a:pt x="8262" y="102137"/>
                  </a:lnTo>
                  <a:lnTo>
                    <a:pt x="24960" y="123094"/>
                  </a:lnTo>
                  <a:lnTo>
                    <a:pt x="37501" y="127751"/>
                  </a:lnTo>
                  <a:lnTo>
                    <a:pt x="79919" y="13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86"/>
            <p:cNvSpPr/>
            <p:nvPr>
              <p:custDataLst>
                <p:tags r:id="rId26"/>
              </p:custDataLst>
            </p:nvPr>
          </p:nvSpPr>
          <p:spPr>
            <a:xfrm>
              <a:off x="3915168" y="5421558"/>
              <a:ext cx="75808" cy="129919"/>
            </a:xfrm>
            <a:custGeom>
              <a:avLst/>
              <a:gdLst/>
              <a:ahLst/>
              <a:cxnLst/>
              <a:rect l="0" t="0" r="0" b="0"/>
              <a:pathLst>
                <a:path w="75808" h="129919">
                  <a:moveTo>
                    <a:pt x="9132" y="26742"/>
                  </a:moveTo>
                  <a:lnTo>
                    <a:pt x="9132" y="26742"/>
                  </a:lnTo>
                  <a:lnTo>
                    <a:pt x="4075" y="21686"/>
                  </a:lnTo>
                  <a:lnTo>
                    <a:pt x="1593" y="16381"/>
                  </a:lnTo>
                  <a:lnTo>
                    <a:pt x="0" y="4352"/>
                  </a:lnTo>
                  <a:lnTo>
                    <a:pt x="927" y="2290"/>
                  </a:lnTo>
                  <a:lnTo>
                    <a:pt x="2604" y="916"/>
                  </a:lnTo>
                  <a:lnTo>
                    <a:pt x="4780" y="0"/>
                  </a:lnTo>
                  <a:lnTo>
                    <a:pt x="12842" y="4626"/>
                  </a:lnTo>
                  <a:lnTo>
                    <a:pt x="22423" y="13738"/>
                  </a:lnTo>
                  <a:lnTo>
                    <a:pt x="33766" y="31826"/>
                  </a:lnTo>
                  <a:lnTo>
                    <a:pt x="50307" y="64924"/>
                  </a:lnTo>
                  <a:lnTo>
                    <a:pt x="51068" y="78637"/>
                  </a:lnTo>
                  <a:lnTo>
                    <a:pt x="46679" y="119379"/>
                  </a:lnTo>
                  <a:lnTo>
                    <a:pt x="44746" y="123425"/>
                  </a:lnTo>
                  <a:lnTo>
                    <a:pt x="39097" y="129918"/>
                  </a:lnTo>
                  <a:lnTo>
                    <a:pt x="38119" y="115873"/>
                  </a:lnTo>
                  <a:lnTo>
                    <a:pt x="45944" y="74418"/>
                  </a:lnTo>
                  <a:lnTo>
                    <a:pt x="75807" y="26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87"/>
            <p:cNvSpPr/>
            <p:nvPr>
              <p:custDataLst>
                <p:tags r:id="rId27"/>
              </p:custDataLst>
            </p:nvPr>
          </p:nvSpPr>
          <p:spPr>
            <a:xfrm>
              <a:off x="4019550" y="5431515"/>
              <a:ext cx="180976" cy="124409"/>
            </a:xfrm>
            <a:custGeom>
              <a:avLst/>
              <a:gdLst/>
              <a:ahLst/>
              <a:cxnLst/>
              <a:rect l="0" t="0" r="0" b="0"/>
              <a:pathLst>
                <a:path w="180976" h="124409">
                  <a:moveTo>
                    <a:pt x="0" y="7260"/>
                  </a:moveTo>
                  <a:lnTo>
                    <a:pt x="0" y="7260"/>
                  </a:lnTo>
                  <a:lnTo>
                    <a:pt x="0" y="30581"/>
                  </a:lnTo>
                  <a:lnTo>
                    <a:pt x="2822" y="36322"/>
                  </a:lnTo>
                  <a:lnTo>
                    <a:pt x="5057" y="39336"/>
                  </a:lnTo>
                  <a:lnTo>
                    <a:pt x="18314" y="48631"/>
                  </a:lnTo>
                  <a:lnTo>
                    <a:pt x="22793" y="49657"/>
                  </a:lnTo>
                  <a:lnTo>
                    <a:pt x="26837" y="49283"/>
                  </a:lnTo>
                  <a:lnTo>
                    <a:pt x="45988" y="41078"/>
                  </a:lnTo>
                  <a:lnTo>
                    <a:pt x="52189" y="35343"/>
                  </a:lnTo>
                  <a:lnTo>
                    <a:pt x="53843" y="32333"/>
                  </a:lnTo>
                  <a:lnTo>
                    <a:pt x="56860" y="5381"/>
                  </a:lnTo>
                  <a:lnTo>
                    <a:pt x="54840" y="2832"/>
                  </a:lnTo>
                  <a:lnTo>
                    <a:pt x="46951" y="0"/>
                  </a:lnTo>
                  <a:lnTo>
                    <a:pt x="42942" y="1362"/>
                  </a:lnTo>
                  <a:lnTo>
                    <a:pt x="35666" y="8520"/>
                  </a:lnTo>
                  <a:lnTo>
                    <a:pt x="31727" y="18756"/>
                  </a:lnTo>
                  <a:lnTo>
                    <a:pt x="28852" y="62597"/>
                  </a:lnTo>
                  <a:lnTo>
                    <a:pt x="28759" y="69552"/>
                  </a:lnTo>
                  <a:lnTo>
                    <a:pt x="30815" y="75246"/>
                  </a:lnTo>
                  <a:lnTo>
                    <a:pt x="38743" y="84395"/>
                  </a:lnTo>
                  <a:lnTo>
                    <a:pt x="49322" y="89168"/>
                  </a:lnTo>
                  <a:lnTo>
                    <a:pt x="55106" y="90440"/>
                  </a:lnTo>
                  <a:lnTo>
                    <a:pt x="60021" y="90230"/>
                  </a:lnTo>
                  <a:lnTo>
                    <a:pt x="68304" y="87175"/>
                  </a:lnTo>
                  <a:lnTo>
                    <a:pt x="102022" y="57271"/>
                  </a:lnTo>
                  <a:lnTo>
                    <a:pt x="108843" y="47832"/>
                  </a:lnTo>
                  <a:lnTo>
                    <a:pt x="113981" y="36538"/>
                  </a:lnTo>
                  <a:lnTo>
                    <a:pt x="114205" y="41100"/>
                  </a:lnTo>
                  <a:lnTo>
                    <a:pt x="101034" y="84758"/>
                  </a:lnTo>
                  <a:lnTo>
                    <a:pt x="95758" y="122411"/>
                  </a:lnTo>
                  <a:lnTo>
                    <a:pt x="96647" y="124244"/>
                  </a:lnTo>
                  <a:lnTo>
                    <a:pt x="98298" y="124408"/>
                  </a:lnTo>
                  <a:lnTo>
                    <a:pt x="100457" y="123458"/>
                  </a:lnTo>
                  <a:lnTo>
                    <a:pt x="108552" y="112010"/>
                  </a:lnTo>
                  <a:lnTo>
                    <a:pt x="123904" y="65137"/>
                  </a:lnTo>
                  <a:lnTo>
                    <a:pt x="139710" y="20056"/>
                  </a:lnTo>
                  <a:lnTo>
                    <a:pt x="146055" y="12948"/>
                  </a:lnTo>
                  <a:lnTo>
                    <a:pt x="152402" y="9788"/>
                  </a:lnTo>
                  <a:lnTo>
                    <a:pt x="155576" y="8945"/>
                  </a:lnTo>
                  <a:lnTo>
                    <a:pt x="158751" y="11559"/>
                  </a:lnTo>
                  <a:lnTo>
                    <a:pt x="165100" y="22928"/>
                  </a:lnTo>
                  <a:lnTo>
                    <a:pt x="177624" y="67573"/>
                  </a:lnTo>
                  <a:lnTo>
                    <a:pt x="180975" y="92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88"/>
            <p:cNvSpPr/>
            <p:nvPr>
              <p:custDataLst>
                <p:tags r:id="rId28"/>
              </p:custDataLst>
            </p:nvPr>
          </p:nvSpPr>
          <p:spPr>
            <a:xfrm>
              <a:off x="4257965" y="5420830"/>
              <a:ext cx="247361" cy="129451"/>
            </a:xfrm>
            <a:custGeom>
              <a:avLst/>
              <a:gdLst/>
              <a:ahLst/>
              <a:cxnLst/>
              <a:rect l="0" t="0" r="0" b="0"/>
              <a:pathLst>
                <a:path w="247361" h="129451">
                  <a:moveTo>
                    <a:pt x="56860" y="27470"/>
                  </a:moveTo>
                  <a:lnTo>
                    <a:pt x="56860" y="27470"/>
                  </a:lnTo>
                  <a:lnTo>
                    <a:pt x="56860" y="22414"/>
                  </a:lnTo>
                  <a:lnTo>
                    <a:pt x="55802" y="20925"/>
                  </a:lnTo>
                  <a:lnTo>
                    <a:pt x="54038" y="19931"/>
                  </a:lnTo>
                  <a:lnTo>
                    <a:pt x="51803" y="19269"/>
                  </a:lnTo>
                  <a:lnTo>
                    <a:pt x="38546" y="23394"/>
                  </a:lnTo>
                  <a:lnTo>
                    <a:pt x="30023" y="31303"/>
                  </a:lnTo>
                  <a:lnTo>
                    <a:pt x="4671" y="63084"/>
                  </a:lnTo>
                  <a:lnTo>
                    <a:pt x="1915" y="71873"/>
                  </a:lnTo>
                  <a:lnTo>
                    <a:pt x="0" y="105963"/>
                  </a:lnTo>
                  <a:lnTo>
                    <a:pt x="2661" y="118095"/>
                  </a:lnTo>
                  <a:lnTo>
                    <a:pt x="4852" y="122811"/>
                  </a:lnTo>
                  <a:lnTo>
                    <a:pt x="7372" y="125956"/>
                  </a:lnTo>
                  <a:lnTo>
                    <a:pt x="12993" y="129450"/>
                  </a:lnTo>
                  <a:lnTo>
                    <a:pt x="32221" y="126361"/>
                  </a:lnTo>
                  <a:lnTo>
                    <a:pt x="76428" y="102477"/>
                  </a:lnTo>
                  <a:lnTo>
                    <a:pt x="119922" y="68288"/>
                  </a:lnTo>
                  <a:lnTo>
                    <a:pt x="131989" y="54028"/>
                  </a:lnTo>
                  <a:lnTo>
                    <a:pt x="156733" y="17768"/>
                  </a:lnTo>
                  <a:lnTo>
                    <a:pt x="160666" y="2623"/>
                  </a:lnTo>
                  <a:lnTo>
                    <a:pt x="158872" y="1380"/>
                  </a:lnTo>
                  <a:lnTo>
                    <a:pt x="151235" y="0"/>
                  </a:lnTo>
                  <a:lnTo>
                    <a:pt x="140785" y="5031"/>
                  </a:lnTo>
                  <a:lnTo>
                    <a:pt x="121886" y="20450"/>
                  </a:lnTo>
                  <a:lnTo>
                    <a:pt x="101444" y="61570"/>
                  </a:lnTo>
                  <a:lnTo>
                    <a:pt x="100664" y="77550"/>
                  </a:lnTo>
                  <a:lnTo>
                    <a:pt x="101938" y="86257"/>
                  </a:lnTo>
                  <a:lnTo>
                    <a:pt x="105962" y="93120"/>
                  </a:lnTo>
                  <a:lnTo>
                    <a:pt x="118900" y="103567"/>
                  </a:lnTo>
                  <a:lnTo>
                    <a:pt x="135233" y="108916"/>
                  </a:lnTo>
                  <a:lnTo>
                    <a:pt x="180971" y="119178"/>
                  </a:lnTo>
                  <a:lnTo>
                    <a:pt x="209345" y="120612"/>
                  </a:lnTo>
                  <a:lnTo>
                    <a:pt x="247360" y="113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89"/>
            <p:cNvSpPr/>
            <p:nvPr>
              <p:custDataLst>
                <p:tags r:id="rId29"/>
              </p:custDataLst>
            </p:nvPr>
          </p:nvSpPr>
          <p:spPr>
            <a:xfrm>
              <a:off x="1866900" y="5648325"/>
              <a:ext cx="2514601" cy="76201"/>
            </a:xfrm>
            <a:custGeom>
              <a:avLst/>
              <a:gdLst/>
              <a:ahLst/>
              <a:cxnLst/>
              <a:rect l="0" t="0" r="0" b="0"/>
              <a:pathLst>
                <a:path w="2514601" h="76201">
                  <a:moveTo>
                    <a:pt x="0" y="76200"/>
                  </a:moveTo>
                  <a:lnTo>
                    <a:pt x="0" y="76200"/>
                  </a:lnTo>
                  <a:lnTo>
                    <a:pt x="10113" y="71144"/>
                  </a:lnTo>
                  <a:lnTo>
                    <a:pt x="48760" y="67558"/>
                  </a:lnTo>
                  <a:lnTo>
                    <a:pt x="92176" y="67995"/>
                  </a:lnTo>
                  <a:lnTo>
                    <a:pt x="126692" y="71848"/>
                  </a:lnTo>
                  <a:lnTo>
                    <a:pt x="171711" y="74910"/>
                  </a:lnTo>
                  <a:lnTo>
                    <a:pt x="211862" y="75818"/>
                  </a:lnTo>
                  <a:lnTo>
                    <a:pt x="255626" y="71030"/>
                  </a:lnTo>
                  <a:lnTo>
                    <a:pt x="302107" y="67965"/>
                  </a:lnTo>
                  <a:lnTo>
                    <a:pt x="336411" y="67248"/>
                  </a:lnTo>
                  <a:lnTo>
                    <a:pt x="372825" y="66930"/>
                  </a:lnTo>
                  <a:lnTo>
                    <a:pt x="410175" y="66788"/>
                  </a:lnTo>
                  <a:lnTo>
                    <a:pt x="450764" y="66725"/>
                  </a:lnTo>
                  <a:lnTo>
                    <a:pt x="492440" y="65638"/>
                  </a:lnTo>
                  <a:lnTo>
                    <a:pt x="532129" y="61629"/>
                  </a:lnTo>
                  <a:lnTo>
                    <a:pt x="573757" y="59141"/>
                  </a:lnTo>
                  <a:lnTo>
                    <a:pt x="618011" y="56976"/>
                  </a:lnTo>
                  <a:lnTo>
                    <a:pt x="641666" y="54918"/>
                  </a:lnTo>
                  <a:lnTo>
                    <a:pt x="665903" y="52487"/>
                  </a:lnTo>
                  <a:lnTo>
                    <a:pt x="690527" y="50866"/>
                  </a:lnTo>
                  <a:lnTo>
                    <a:pt x="715410" y="49785"/>
                  </a:lnTo>
                  <a:lnTo>
                    <a:pt x="740465" y="49065"/>
                  </a:lnTo>
                  <a:lnTo>
                    <a:pt x="765635" y="48585"/>
                  </a:lnTo>
                  <a:lnTo>
                    <a:pt x="790881" y="48265"/>
                  </a:lnTo>
                  <a:lnTo>
                    <a:pt x="816179" y="48052"/>
                  </a:lnTo>
                  <a:lnTo>
                    <a:pt x="841511" y="46851"/>
                  </a:lnTo>
                  <a:lnTo>
                    <a:pt x="866866" y="44993"/>
                  </a:lnTo>
                  <a:lnTo>
                    <a:pt x="892235" y="42695"/>
                  </a:lnTo>
                  <a:lnTo>
                    <a:pt x="918674" y="41163"/>
                  </a:lnTo>
                  <a:lnTo>
                    <a:pt x="945824" y="40142"/>
                  </a:lnTo>
                  <a:lnTo>
                    <a:pt x="973450" y="39462"/>
                  </a:lnTo>
                  <a:lnTo>
                    <a:pt x="1001392" y="39007"/>
                  </a:lnTo>
                  <a:lnTo>
                    <a:pt x="1029544" y="38705"/>
                  </a:lnTo>
                  <a:lnTo>
                    <a:pt x="1057838" y="38504"/>
                  </a:lnTo>
                  <a:lnTo>
                    <a:pt x="1086225" y="38369"/>
                  </a:lnTo>
                  <a:lnTo>
                    <a:pt x="1114675" y="38279"/>
                  </a:lnTo>
                  <a:lnTo>
                    <a:pt x="1143167" y="38220"/>
                  </a:lnTo>
                  <a:lnTo>
                    <a:pt x="1171686" y="38179"/>
                  </a:lnTo>
                  <a:lnTo>
                    <a:pt x="1200224" y="38154"/>
                  </a:lnTo>
                  <a:lnTo>
                    <a:pt x="1228775" y="38136"/>
                  </a:lnTo>
                  <a:lnTo>
                    <a:pt x="1257333" y="37066"/>
                  </a:lnTo>
                  <a:lnTo>
                    <a:pt x="1285897" y="35293"/>
                  </a:lnTo>
                  <a:lnTo>
                    <a:pt x="1314465" y="33054"/>
                  </a:lnTo>
                  <a:lnTo>
                    <a:pt x="1344093" y="31561"/>
                  </a:lnTo>
                  <a:lnTo>
                    <a:pt x="1374429" y="30566"/>
                  </a:lnTo>
                  <a:lnTo>
                    <a:pt x="1405236" y="29902"/>
                  </a:lnTo>
                  <a:lnTo>
                    <a:pt x="1434241" y="29460"/>
                  </a:lnTo>
                  <a:lnTo>
                    <a:pt x="1462044" y="29164"/>
                  </a:lnTo>
                  <a:lnTo>
                    <a:pt x="1489046" y="28968"/>
                  </a:lnTo>
                  <a:lnTo>
                    <a:pt x="1516572" y="28837"/>
                  </a:lnTo>
                  <a:lnTo>
                    <a:pt x="1544448" y="28750"/>
                  </a:lnTo>
                  <a:lnTo>
                    <a:pt x="1572557" y="28691"/>
                  </a:lnTo>
                  <a:lnTo>
                    <a:pt x="1600821" y="28653"/>
                  </a:lnTo>
                  <a:lnTo>
                    <a:pt x="1629189" y="28627"/>
                  </a:lnTo>
                  <a:lnTo>
                    <a:pt x="1657626" y="28609"/>
                  </a:lnTo>
                  <a:lnTo>
                    <a:pt x="1685051" y="28598"/>
                  </a:lnTo>
                  <a:lnTo>
                    <a:pt x="1711801" y="28591"/>
                  </a:lnTo>
                  <a:lnTo>
                    <a:pt x="1738100" y="28585"/>
                  </a:lnTo>
                  <a:lnTo>
                    <a:pt x="1764100" y="28582"/>
                  </a:lnTo>
                  <a:lnTo>
                    <a:pt x="1789900" y="28580"/>
                  </a:lnTo>
                  <a:lnTo>
                    <a:pt x="1815567" y="28578"/>
                  </a:lnTo>
                  <a:lnTo>
                    <a:pt x="1841145" y="28577"/>
                  </a:lnTo>
                  <a:lnTo>
                    <a:pt x="1866663" y="28576"/>
                  </a:lnTo>
                  <a:lnTo>
                    <a:pt x="1892142" y="28575"/>
                  </a:lnTo>
                  <a:lnTo>
                    <a:pt x="1916537" y="28575"/>
                  </a:lnTo>
                  <a:lnTo>
                    <a:pt x="1963397" y="28575"/>
                  </a:lnTo>
                  <a:lnTo>
                    <a:pt x="2008918" y="28575"/>
                  </a:lnTo>
                  <a:lnTo>
                    <a:pt x="2052786" y="28575"/>
                  </a:lnTo>
                  <a:lnTo>
                    <a:pt x="2093449" y="28575"/>
                  </a:lnTo>
                  <a:lnTo>
                    <a:pt x="2132689" y="28575"/>
                  </a:lnTo>
                  <a:lnTo>
                    <a:pt x="2170237" y="28575"/>
                  </a:lnTo>
                  <a:lnTo>
                    <a:pt x="2204563" y="28575"/>
                  </a:lnTo>
                  <a:lnTo>
                    <a:pt x="2240281" y="28575"/>
                  </a:lnTo>
                  <a:lnTo>
                    <a:pt x="2275205" y="28575"/>
                  </a:lnTo>
                  <a:lnTo>
                    <a:pt x="2318667" y="27517"/>
                  </a:lnTo>
                  <a:lnTo>
                    <a:pt x="2357298" y="22030"/>
                  </a:lnTo>
                  <a:lnTo>
                    <a:pt x="2392498" y="19933"/>
                  </a:lnTo>
                  <a:lnTo>
                    <a:pt x="2438558" y="18254"/>
                  </a:lnTo>
                  <a:lnTo>
                    <a:pt x="2481352" y="11562"/>
                  </a:lnTo>
                  <a:lnTo>
                    <a:pt x="2495590" y="9373"/>
                  </a:lnTo>
                  <a:lnTo>
                    <a:pt x="2514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90"/>
            <p:cNvSpPr/>
            <p:nvPr>
              <p:custDataLst>
                <p:tags r:id="rId30"/>
              </p:custDataLst>
            </p:nvPr>
          </p:nvSpPr>
          <p:spPr>
            <a:xfrm>
              <a:off x="4657725" y="5438775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7584" y="1624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91"/>
            <p:cNvSpPr/>
            <p:nvPr>
              <p:custDataLst>
                <p:tags r:id="rId31"/>
              </p:custDataLst>
            </p:nvPr>
          </p:nvSpPr>
          <p:spPr>
            <a:xfrm>
              <a:off x="4667250" y="5562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75"/>
          <p:cNvGrpSpPr/>
          <p:nvPr/>
        </p:nvGrpSpPr>
        <p:grpSpPr>
          <a:xfrm>
            <a:off x="5353050" y="5317979"/>
            <a:ext cx="542926" cy="328973"/>
            <a:chOff x="5353050" y="5317979"/>
            <a:chExt cx="542926" cy="328973"/>
          </a:xfrm>
        </p:grpSpPr>
        <p:sp>
          <p:nvSpPr>
            <p:cNvPr id="273" name="SMARTInkShape-392"/>
            <p:cNvSpPr/>
            <p:nvPr>
              <p:custDataLst>
                <p:tags r:id="rId17"/>
              </p:custDataLst>
            </p:nvPr>
          </p:nvSpPr>
          <p:spPr>
            <a:xfrm>
              <a:off x="5353050" y="5317979"/>
              <a:ext cx="156571" cy="328973"/>
            </a:xfrm>
            <a:custGeom>
              <a:avLst/>
              <a:gdLst/>
              <a:ahLst/>
              <a:cxnLst/>
              <a:rect l="0" t="0" r="0" b="0"/>
              <a:pathLst>
                <a:path w="156571" h="328973">
                  <a:moveTo>
                    <a:pt x="0" y="63646"/>
                  </a:moveTo>
                  <a:lnTo>
                    <a:pt x="0" y="63646"/>
                  </a:lnTo>
                  <a:lnTo>
                    <a:pt x="1058" y="87497"/>
                  </a:lnTo>
                  <a:lnTo>
                    <a:pt x="7539" y="120059"/>
                  </a:lnTo>
                  <a:lnTo>
                    <a:pt x="9133" y="161337"/>
                  </a:lnTo>
                  <a:lnTo>
                    <a:pt x="15994" y="205082"/>
                  </a:lnTo>
                  <a:lnTo>
                    <a:pt x="18647" y="251905"/>
                  </a:lnTo>
                  <a:lnTo>
                    <a:pt x="19015" y="287241"/>
                  </a:lnTo>
                  <a:lnTo>
                    <a:pt x="17985" y="273932"/>
                  </a:lnTo>
                  <a:lnTo>
                    <a:pt x="11509" y="227088"/>
                  </a:lnTo>
                  <a:lnTo>
                    <a:pt x="10113" y="184040"/>
                  </a:lnTo>
                  <a:lnTo>
                    <a:pt x="9700" y="142710"/>
                  </a:lnTo>
                  <a:lnTo>
                    <a:pt x="12399" y="98714"/>
                  </a:lnTo>
                  <a:lnTo>
                    <a:pt x="17737" y="55403"/>
                  </a:lnTo>
                  <a:lnTo>
                    <a:pt x="26395" y="18391"/>
                  </a:lnTo>
                  <a:lnTo>
                    <a:pt x="32192" y="7197"/>
                  </a:lnTo>
                  <a:lnTo>
                    <a:pt x="37337" y="3788"/>
                  </a:lnTo>
                  <a:lnTo>
                    <a:pt x="51519" y="0"/>
                  </a:lnTo>
                  <a:lnTo>
                    <a:pt x="59746" y="2166"/>
                  </a:lnTo>
                  <a:lnTo>
                    <a:pt x="77354" y="13038"/>
                  </a:lnTo>
                  <a:lnTo>
                    <a:pt x="118332" y="59700"/>
                  </a:lnTo>
                  <a:lnTo>
                    <a:pt x="138977" y="102481"/>
                  </a:lnTo>
                  <a:lnTo>
                    <a:pt x="152257" y="145636"/>
                  </a:lnTo>
                  <a:lnTo>
                    <a:pt x="156570" y="172053"/>
                  </a:lnTo>
                  <a:lnTo>
                    <a:pt x="154959" y="194376"/>
                  </a:lnTo>
                  <a:lnTo>
                    <a:pt x="138755" y="240066"/>
                  </a:lnTo>
                  <a:lnTo>
                    <a:pt x="118622" y="277314"/>
                  </a:lnTo>
                  <a:lnTo>
                    <a:pt x="93708" y="306871"/>
                  </a:lnTo>
                  <a:lnTo>
                    <a:pt x="76573" y="319913"/>
                  </a:lnTo>
                  <a:lnTo>
                    <a:pt x="61902" y="325709"/>
                  </a:lnTo>
                  <a:lnTo>
                    <a:pt x="36686" y="328972"/>
                  </a:lnTo>
                  <a:lnTo>
                    <a:pt x="9525" y="32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93"/>
            <p:cNvSpPr/>
            <p:nvPr>
              <p:custDataLst>
                <p:tags r:id="rId18"/>
              </p:custDataLst>
            </p:nvPr>
          </p:nvSpPr>
          <p:spPr>
            <a:xfrm>
              <a:off x="5772150" y="54673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51305" y="9473"/>
                  </a:lnTo>
                  <a:lnTo>
                    <a:pt x="66194" y="10561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94"/>
            <p:cNvSpPr/>
            <p:nvPr>
              <p:custDataLst>
                <p:tags r:id="rId19"/>
              </p:custDataLst>
            </p:nvPr>
          </p:nvSpPr>
          <p:spPr>
            <a:xfrm>
              <a:off x="5796061" y="5543550"/>
              <a:ext cx="99915" cy="18876"/>
            </a:xfrm>
            <a:custGeom>
              <a:avLst/>
              <a:gdLst/>
              <a:ahLst/>
              <a:cxnLst/>
              <a:rect l="0" t="0" r="0" b="0"/>
              <a:pathLst>
                <a:path w="99915" h="18876">
                  <a:moveTo>
                    <a:pt x="14189" y="9525"/>
                  </a:moveTo>
                  <a:lnTo>
                    <a:pt x="14189" y="9525"/>
                  </a:lnTo>
                  <a:lnTo>
                    <a:pt x="5988" y="17726"/>
                  </a:lnTo>
                  <a:lnTo>
                    <a:pt x="0" y="18657"/>
                  </a:lnTo>
                  <a:lnTo>
                    <a:pt x="2944" y="18875"/>
                  </a:lnTo>
                  <a:lnTo>
                    <a:pt x="12366" y="17914"/>
                  </a:lnTo>
                  <a:lnTo>
                    <a:pt x="58359" y="5782"/>
                  </a:lnTo>
                  <a:lnTo>
                    <a:pt x="99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76"/>
          <p:cNvGrpSpPr/>
          <p:nvPr/>
        </p:nvGrpSpPr>
        <p:grpSpPr>
          <a:xfrm>
            <a:off x="6231405" y="5250258"/>
            <a:ext cx="450677" cy="432610"/>
            <a:chOff x="6231405" y="5250258"/>
            <a:chExt cx="450677" cy="432610"/>
          </a:xfrm>
        </p:grpSpPr>
        <p:sp>
          <p:nvSpPr>
            <p:cNvPr id="277" name="SMARTInkShape-395"/>
            <p:cNvSpPr/>
            <p:nvPr>
              <p:custDataLst>
                <p:tags r:id="rId14"/>
              </p:custDataLst>
            </p:nvPr>
          </p:nvSpPr>
          <p:spPr>
            <a:xfrm>
              <a:off x="6231405" y="5250258"/>
              <a:ext cx="112246" cy="432610"/>
            </a:xfrm>
            <a:custGeom>
              <a:avLst/>
              <a:gdLst/>
              <a:ahLst/>
              <a:cxnLst/>
              <a:rect l="0" t="0" r="0" b="0"/>
              <a:pathLst>
                <a:path w="112246" h="432610">
                  <a:moveTo>
                    <a:pt x="93195" y="45642"/>
                  </a:moveTo>
                  <a:lnTo>
                    <a:pt x="93195" y="45642"/>
                  </a:lnTo>
                  <a:lnTo>
                    <a:pt x="98251" y="40586"/>
                  </a:lnTo>
                  <a:lnTo>
                    <a:pt x="100734" y="32459"/>
                  </a:lnTo>
                  <a:lnTo>
                    <a:pt x="101396" y="27328"/>
                  </a:lnTo>
                  <a:lnTo>
                    <a:pt x="99309" y="18805"/>
                  </a:lnTo>
                  <a:lnTo>
                    <a:pt x="89346" y="4710"/>
                  </a:lnTo>
                  <a:lnTo>
                    <a:pt x="80548" y="992"/>
                  </a:lnTo>
                  <a:lnTo>
                    <a:pt x="75239" y="0"/>
                  </a:lnTo>
                  <a:lnTo>
                    <a:pt x="52597" y="3661"/>
                  </a:lnTo>
                  <a:lnTo>
                    <a:pt x="30836" y="16505"/>
                  </a:lnTo>
                  <a:lnTo>
                    <a:pt x="23147" y="24931"/>
                  </a:lnTo>
                  <a:lnTo>
                    <a:pt x="13154" y="44020"/>
                  </a:lnTo>
                  <a:lnTo>
                    <a:pt x="13376" y="50911"/>
                  </a:lnTo>
                  <a:lnTo>
                    <a:pt x="23801" y="75778"/>
                  </a:lnTo>
                  <a:lnTo>
                    <a:pt x="57454" y="122048"/>
                  </a:lnTo>
                  <a:lnTo>
                    <a:pt x="97508" y="166994"/>
                  </a:lnTo>
                  <a:lnTo>
                    <a:pt x="101176" y="178259"/>
                  </a:lnTo>
                  <a:lnTo>
                    <a:pt x="101691" y="181679"/>
                  </a:lnTo>
                  <a:lnTo>
                    <a:pt x="92302" y="201661"/>
                  </a:lnTo>
                  <a:lnTo>
                    <a:pt x="71058" y="222633"/>
                  </a:lnTo>
                  <a:lnTo>
                    <a:pt x="24595" y="252657"/>
                  </a:lnTo>
                  <a:lnTo>
                    <a:pt x="8344" y="274995"/>
                  </a:lnTo>
                  <a:lnTo>
                    <a:pt x="2567" y="288335"/>
                  </a:lnTo>
                  <a:lnTo>
                    <a:pt x="0" y="304847"/>
                  </a:lnTo>
                  <a:lnTo>
                    <a:pt x="5754" y="345993"/>
                  </a:lnTo>
                  <a:lnTo>
                    <a:pt x="7131" y="387663"/>
                  </a:lnTo>
                  <a:lnTo>
                    <a:pt x="10142" y="401557"/>
                  </a:lnTo>
                  <a:lnTo>
                    <a:pt x="16066" y="412318"/>
                  </a:lnTo>
                  <a:lnTo>
                    <a:pt x="25754" y="424156"/>
                  </a:lnTo>
                  <a:lnTo>
                    <a:pt x="37116" y="430829"/>
                  </a:lnTo>
                  <a:lnTo>
                    <a:pt x="43109" y="432609"/>
                  </a:lnTo>
                  <a:lnTo>
                    <a:pt x="61057" y="428941"/>
                  </a:lnTo>
                  <a:lnTo>
                    <a:pt x="112245" y="40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96"/>
            <p:cNvSpPr/>
            <p:nvPr>
              <p:custDataLst>
                <p:tags r:id="rId15"/>
              </p:custDataLst>
            </p:nvPr>
          </p:nvSpPr>
          <p:spPr>
            <a:xfrm>
              <a:off x="6430699" y="5344068"/>
              <a:ext cx="131161" cy="256633"/>
            </a:xfrm>
            <a:custGeom>
              <a:avLst/>
              <a:gdLst/>
              <a:ahLst/>
              <a:cxnLst/>
              <a:rect l="0" t="0" r="0" b="0"/>
              <a:pathLst>
                <a:path w="131161" h="256633">
                  <a:moveTo>
                    <a:pt x="8201" y="28032"/>
                  </a:moveTo>
                  <a:lnTo>
                    <a:pt x="8201" y="28032"/>
                  </a:lnTo>
                  <a:lnTo>
                    <a:pt x="3145" y="28032"/>
                  </a:lnTo>
                  <a:lnTo>
                    <a:pt x="1656" y="26974"/>
                  </a:lnTo>
                  <a:lnTo>
                    <a:pt x="662" y="25210"/>
                  </a:lnTo>
                  <a:lnTo>
                    <a:pt x="0" y="22976"/>
                  </a:lnTo>
                  <a:lnTo>
                    <a:pt x="1676" y="20428"/>
                  </a:lnTo>
                  <a:lnTo>
                    <a:pt x="9182" y="14775"/>
                  </a:lnTo>
                  <a:lnTo>
                    <a:pt x="42040" y="2206"/>
                  </a:lnTo>
                  <a:lnTo>
                    <a:pt x="78386" y="0"/>
                  </a:lnTo>
                  <a:lnTo>
                    <a:pt x="106137" y="4674"/>
                  </a:lnTo>
                  <a:lnTo>
                    <a:pt x="122710" y="12762"/>
                  </a:lnTo>
                  <a:lnTo>
                    <a:pt x="123698" y="16794"/>
                  </a:lnTo>
                  <a:lnTo>
                    <a:pt x="122241" y="21598"/>
                  </a:lnTo>
                  <a:lnTo>
                    <a:pt x="113919" y="32581"/>
                  </a:lnTo>
                  <a:lnTo>
                    <a:pt x="91383" y="49606"/>
                  </a:lnTo>
                  <a:lnTo>
                    <a:pt x="47825" y="75433"/>
                  </a:lnTo>
                  <a:lnTo>
                    <a:pt x="40628" y="82966"/>
                  </a:lnTo>
                  <a:lnTo>
                    <a:pt x="33901" y="93369"/>
                  </a:lnTo>
                  <a:lnTo>
                    <a:pt x="33801" y="98048"/>
                  </a:lnTo>
                  <a:lnTo>
                    <a:pt x="35851" y="102226"/>
                  </a:lnTo>
                  <a:lnTo>
                    <a:pt x="43773" y="109691"/>
                  </a:lnTo>
                  <a:lnTo>
                    <a:pt x="68928" y="123106"/>
                  </a:lnTo>
                  <a:lnTo>
                    <a:pt x="89341" y="132755"/>
                  </a:lnTo>
                  <a:lnTo>
                    <a:pt x="116801" y="150792"/>
                  </a:lnTo>
                  <a:lnTo>
                    <a:pt x="129140" y="165141"/>
                  </a:lnTo>
                  <a:lnTo>
                    <a:pt x="131160" y="172355"/>
                  </a:lnTo>
                  <a:lnTo>
                    <a:pt x="130391" y="179281"/>
                  </a:lnTo>
                  <a:lnTo>
                    <a:pt x="123891" y="192620"/>
                  </a:lnTo>
                  <a:lnTo>
                    <a:pt x="113946" y="205604"/>
                  </a:lnTo>
                  <a:lnTo>
                    <a:pt x="46301" y="25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97"/>
            <p:cNvSpPr/>
            <p:nvPr>
              <p:custDataLst>
                <p:tags r:id="rId16"/>
              </p:custDataLst>
            </p:nvPr>
          </p:nvSpPr>
          <p:spPr>
            <a:xfrm>
              <a:off x="6610350" y="5591175"/>
              <a:ext cx="71732" cy="66676"/>
            </a:xfrm>
            <a:custGeom>
              <a:avLst/>
              <a:gdLst/>
              <a:ahLst/>
              <a:cxnLst/>
              <a:rect l="0" t="0" r="0" b="0"/>
              <a:pathLst>
                <a:path w="71732" h="66676">
                  <a:moveTo>
                    <a:pt x="66675" y="0"/>
                  </a:moveTo>
                  <a:lnTo>
                    <a:pt x="66675" y="0"/>
                  </a:lnTo>
                  <a:lnTo>
                    <a:pt x="71731" y="10113"/>
                  </a:lnTo>
                  <a:lnTo>
                    <a:pt x="70046" y="16267"/>
                  </a:lnTo>
                  <a:lnTo>
                    <a:pt x="59706" y="3157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77"/>
          <p:cNvGrpSpPr/>
          <p:nvPr/>
        </p:nvGrpSpPr>
        <p:grpSpPr>
          <a:xfrm>
            <a:off x="7010400" y="5277014"/>
            <a:ext cx="590551" cy="371312"/>
            <a:chOff x="7010400" y="5277014"/>
            <a:chExt cx="590551" cy="371312"/>
          </a:xfrm>
        </p:grpSpPr>
        <p:sp>
          <p:nvSpPr>
            <p:cNvPr id="281" name="SMARTInkShape-398"/>
            <p:cNvSpPr/>
            <p:nvPr>
              <p:custDataLst>
                <p:tags r:id="rId9"/>
              </p:custDataLst>
            </p:nvPr>
          </p:nvSpPr>
          <p:spPr>
            <a:xfrm>
              <a:off x="7010400" y="534352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393" y="0"/>
                  </a:lnTo>
                  <a:lnTo>
                    <a:pt x="116" y="10113"/>
                  </a:lnTo>
                  <a:lnTo>
                    <a:pt x="7554" y="48957"/>
                  </a:lnTo>
                  <a:lnTo>
                    <a:pt x="9135" y="96101"/>
                  </a:lnTo>
                  <a:lnTo>
                    <a:pt x="4353" y="13583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99"/>
            <p:cNvSpPr/>
            <p:nvPr>
              <p:custDataLst>
                <p:tags r:id="rId10"/>
              </p:custDataLst>
            </p:nvPr>
          </p:nvSpPr>
          <p:spPr>
            <a:xfrm>
              <a:off x="7048500" y="5553075"/>
              <a:ext cx="91213" cy="95251"/>
            </a:xfrm>
            <a:custGeom>
              <a:avLst/>
              <a:gdLst/>
              <a:ahLst/>
              <a:cxnLst/>
              <a:rect l="0" t="0" r="0" b="0"/>
              <a:pathLst>
                <a:path w="91213" h="95251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1212" y="2117"/>
                  </a:lnTo>
                  <a:lnTo>
                    <a:pt x="88870" y="10113"/>
                  </a:lnTo>
                  <a:lnTo>
                    <a:pt x="76543" y="31571"/>
                  </a:lnTo>
                  <a:lnTo>
                    <a:pt x="31605" y="781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00"/>
            <p:cNvSpPr/>
            <p:nvPr>
              <p:custDataLst>
                <p:tags r:id="rId11"/>
              </p:custDataLst>
            </p:nvPr>
          </p:nvSpPr>
          <p:spPr>
            <a:xfrm>
              <a:off x="7400925" y="5277014"/>
              <a:ext cx="108618" cy="285587"/>
            </a:xfrm>
            <a:custGeom>
              <a:avLst/>
              <a:gdLst/>
              <a:ahLst/>
              <a:cxnLst/>
              <a:rect l="0" t="0" r="0" b="0"/>
              <a:pathLst>
                <a:path w="108618" h="285587">
                  <a:moveTo>
                    <a:pt x="0" y="37936"/>
                  </a:moveTo>
                  <a:lnTo>
                    <a:pt x="0" y="37936"/>
                  </a:lnTo>
                  <a:lnTo>
                    <a:pt x="0" y="32880"/>
                  </a:lnTo>
                  <a:lnTo>
                    <a:pt x="2822" y="27575"/>
                  </a:lnTo>
                  <a:lnTo>
                    <a:pt x="8662" y="21689"/>
                  </a:lnTo>
                  <a:lnTo>
                    <a:pt x="32481" y="9288"/>
                  </a:lnTo>
                  <a:lnTo>
                    <a:pt x="55486" y="2636"/>
                  </a:lnTo>
                  <a:lnTo>
                    <a:pt x="96446" y="0"/>
                  </a:lnTo>
                  <a:lnTo>
                    <a:pt x="100281" y="2062"/>
                  </a:lnTo>
                  <a:lnTo>
                    <a:pt x="107364" y="9998"/>
                  </a:lnTo>
                  <a:lnTo>
                    <a:pt x="108617" y="16136"/>
                  </a:lnTo>
                  <a:lnTo>
                    <a:pt x="105490" y="47765"/>
                  </a:lnTo>
                  <a:lnTo>
                    <a:pt x="91824" y="90012"/>
                  </a:lnTo>
                  <a:lnTo>
                    <a:pt x="81472" y="133981"/>
                  </a:lnTo>
                  <a:lnTo>
                    <a:pt x="74072" y="179022"/>
                  </a:lnTo>
                  <a:lnTo>
                    <a:pt x="68136" y="221145"/>
                  </a:lnTo>
                  <a:lnTo>
                    <a:pt x="57150" y="28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01"/>
            <p:cNvSpPr/>
            <p:nvPr>
              <p:custDataLst>
                <p:tags r:id="rId12"/>
              </p:custDataLst>
            </p:nvPr>
          </p:nvSpPr>
          <p:spPr>
            <a:xfrm>
              <a:off x="7391977" y="5439338"/>
              <a:ext cx="132774" cy="47063"/>
            </a:xfrm>
            <a:custGeom>
              <a:avLst/>
              <a:gdLst/>
              <a:ahLst/>
              <a:cxnLst/>
              <a:rect l="0" t="0" r="0" b="0"/>
              <a:pathLst>
                <a:path w="132774" h="47063">
                  <a:moveTo>
                    <a:pt x="37523" y="47062"/>
                  </a:moveTo>
                  <a:lnTo>
                    <a:pt x="37523" y="47062"/>
                  </a:lnTo>
                  <a:lnTo>
                    <a:pt x="32467" y="36949"/>
                  </a:lnTo>
                  <a:lnTo>
                    <a:pt x="24340" y="29162"/>
                  </a:lnTo>
                  <a:lnTo>
                    <a:pt x="1875" y="15540"/>
                  </a:lnTo>
                  <a:lnTo>
                    <a:pt x="0" y="12289"/>
                  </a:lnTo>
                  <a:lnTo>
                    <a:pt x="866" y="9063"/>
                  </a:lnTo>
                  <a:lnTo>
                    <a:pt x="3560" y="5855"/>
                  </a:lnTo>
                  <a:lnTo>
                    <a:pt x="12198" y="2289"/>
                  </a:lnTo>
                  <a:lnTo>
                    <a:pt x="40046" y="0"/>
                  </a:lnTo>
                  <a:lnTo>
                    <a:pt x="81609" y="6094"/>
                  </a:lnTo>
                  <a:lnTo>
                    <a:pt x="132773" y="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02"/>
            <p:cNvSpPr/>
            <p:nvPr>
              <p:custDataLst>
                <p:tags r:id="rId13"/>
              </p:custDataLst>
            </p:nvPr>
          </p:nvSpPr>
          <p:spPr>
            <a:xfrm>
              <a:off x="7562850" y="54864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19786" y="3977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78"/>
          <p:cNvGrpSpPr/>
          <p:nvPr/>
        </p:nvGrpSpPr>
        <p:grpSpPr>
          <a:xfrm>
            <a:off x="7949916" y="5205831"/>
            <a:ext cx="421570" cy="420130"/>
            <a:chOff x="7949916" y="5205831"/>
            <a:chExt cx="421570" cy="420130"/>
          </a:xfrm>
        </p:grpSpPr>
        <p:sp>
          <p:nvSpPr>
            <p:cNvPr id="287" name="SMARTInkShape-403"/>
            <p:cNvSpPr/>
            <p:nvPr>
              <p:custDataLst>
                <p:tags r:id="rId7"/>
              </p:custDataLst>
            </p:nvPr>
          </p:nvSpPr>
          <p:spPr>
            <a:xfrm>
              <a:off x="7949916" y="5299528"/>
              <a:ext cx="127285" cy="263073"/>
            </a:xfrm>
            <a:custGeom>
              <a:avLst/>
              <a:gdLst/>
              <a:ahLst/>
              <a:cxnLst/>
              <a:rect l="0" t="0" r="0" b="0"/>
              <a:pathLst>
                <a:path w="127285" h="263073">
                  <a:moveTo>
                    <a:pt x="127284" y="72572"/>
                  </a:moveTo>
                  <a:lnTo>
                    <a:pt x="127284" y="72572"/>
                  </a:lnTo>
                  <a:lnTo>
                    <a:pt x="127284" y="67516"/>
                  </a:lnTo>
                  <a:lnTo>
                    <a:pt x="116526" y="37361"/>
                  </a:lnTo>
                  <a:lnTo>
                    <a:pt x="91360" y="8616"/>
                  </a:lnTo>
                  <a:lnTo>
                    <a:pt x="79215" y="1814"/>
                  </a:lnTo>
                  <a:lnTo>
                    <a:pt x="73013" y="0"/>
                  </a:lnTo>
                  <a:lnTo>
                    <a:pt x="60477" y="807"/>
                  </a:lnTo>
                  <a:lnTo>
                    <a:pt x="38698" y="10033"/>
                  </a:lnTo>
                  <a:lnTo>
                    <a:pt x="13006" y="27057"/>
                  </a:lnTo>
                  <a:lnTo>
                    <a:pt x="1231" y="42388"/>
                  </a:lnTo>
                  <a:lnTo>
                    <a:pt x="0" y="57040"/>
                  </a:lnTo>
                  <a:lnTo>
                    <a:pt x="2979" y="70961"/>
                  </a:lnTo>
                  <a:lnTo>
                    <a:pt x="5256" y="74673"/>
                  </a:lnTo>
                  <a:lnTo>
                    <a:pt x="7832" y="77147"/>
                  </a:lnTo>
                  <a:lnTo>
                    <a:pt x="31684" y="80630"/>
                  </a:lnTo>
                  <a:lnTo>
                    <a:pt x="69007" y="74203"/>
                  </a:lnTo>
                  <a:lnTo>
                    <a:pt x="90026" y="67881"/>
                  </a:lnTo>
                  <a:lnTo>
                    <a:pt x="99435" y="69781"/>
                  </a:lnTo>
                  <a:lnTo>
                    <a:pt x="107146" y="76976"/>
                  </a:lnTo>
                  <a:lnTo>
                    <a:pt x="110684" y="81858"/>
                  </a:lnTo>
                  <a:lnTo>
                    <a:pt x="115663" y="103899"/>
                  </a:lnTo>
                  <a:lnTo>
                    <a:pt x="117344" y="145278"/>
                  </a:lnTo>
                  <a:lnTo>
                    <a:pt x="117677" y="181674"/>
                  </a:lnTo>
                  <a:lnTo>
                    <a:pt x="117743" y="229001"/>
                  </a:lnTo>
                  <a:lnTo>
                    <a:pt x="117759" y="263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04"/>
            <p:cNvSpPr/>
            <p:nvPr>
              <p:custDataLst>
                <p:tags r:id="rId8"/>
              </p:custDataLst>
            </p:nvPr>
          </p:nvSpPr>
          <p:spPr>
            <a:xfrm>
              <a:off x="8248650" y="5205831"/>
              <a:ext cx="122836" cy="420130"/>
            </a:xfrm>
            <a:custGeom>
              <a:avLst/>
              <a:gdLst/>
              <a:ahLst/>
              <a:cxnLst/>
              <a:rect l="0" t="0" r="0" b="0"/>
              <a:pathLst>
                <a:path w="122836" h="420130">
                  <a:moveTo>
                    <a:pt x="76200" y="23394"/>
                  </a:moveTo>
                  <a:lnTo>
                    <a:pt x="76200" y="23394"/>
                  </a:lnTo>
                  <a:lnTo>
                    <a:pt x="61012" y="7147"/>
                  </a:lnTo>
                  <a:lnTo>
                    <a:pt x="58867" y="1004"/>
                  </a:lnTo>
                  <a:lnTo>
                    <a:pt x="60411" y="0"/>
                  </a:lnTo>
                  <a:lnTo>
                    <a:pt x="67772" y="1707"/>
                  </a:lnTo>
                  <a:lnTo>
                    <a:pt x="83816" y="8619"/>
                  </a:lnTo>
                  <a:lnTo>
                    <a:pt x="92990" y="20002"/>
                  </a:lnTo>
                  <a:lnTo>
                    <a:pt x="118818" y="61196"/>
                  </a:lnTo>
                  <a:lnTo>
                    <a:pt x="122835" y="102004"/>
                  </a:lnTo>
                  <a:lnTo>
                    <a:pt x="117741" y="125007"/>
                  </a:lnTo>
                  <a:lnTo>
                    <a:pt x="102972" y="152985"/>
                  </a:lnTo>
                  <a:lnTo>
                    <a:pt x="69093" y="198755"/>
                  </a:lnTo>
                  <a:lnTo>
                    <a:pt x="45814" y="224810"/>
                  </a:lnTo>
                  <a:lnTo>
                    <a:pt x="44301" y="229638"/>
                  </a:lnTo>
                  <a:lnTo>
                    <a:pt x="45442" y="240647"/>
                  </a:lnTo>
                  <a:lnTo>
                    <a:pt x="55856" y="266020"/>
                  </a:lnTo>
                  <a:lnTo>
                    <a:pt x="78160" y="309736"/>
                  </a:lnTo>
                  <a:lnTo>
                    <a:pt x="88540" y="337895"/>
                  </a:lnTo>
                  <a:lnTo>
                    <a:pt x="89446" y="354025"/>
                  </a:lnTo>
                  <a:lnTo>
                    <a:pt x="88205" y="361290"/>
                  </a:lnTo>
                  <a:lnTo>
                    <a:pt x="81183" y="375005"/>
                  </a:lnTo>
                  <a:lnTo>
                    <a:pt x="49210" y="412020"/>
                  </a:lnTo>
                  <a:lnTo>
                    <a:pt x="34571" y="418367"/>
                  </a:lnTo>
                  <a:lnTo>
                    <a:pt x="19598" y="420129"/>
                  </a:lnTo>
                  <a:lnTo>
                    <a:pt x="0" y="41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79"/>
          <p:cNvGrpSpPr/>
          <p:nvPr/>
        </p:nvGrpSpPr>
        <p:grpSpPr>
          <a:xfrm>
            <a:off x="5400675" y="6238875"/>
            <a:ext cx="279021" cy="95251"/>
            <a:chOff x="5400675" y="6238875"/>
            <a:chExt cx="279021" cy="95251"/>
          </a:xfrm>
        </p:grpSpPr>
        <p:sp>
          <p:nvSpPr>
            <p:cNvPr id="290" name="SMARTInkShape-405"/>
            <p:cNvSpPr/>
            <p:nvPr>
              <p:custDataLst>
                <p:tags r:id="rId5"/>
              </p:custDataLst>
            </p:nvPr>
          </p:nvSpPr>
          <p:spPr>
            <a:xfrm>
              <a:off x="5410200" y="62960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06"/>
            <p:cNvSpPr/>
            <p:nvPr>
              <p:custDataLst>
                <p:tags r:id="rId6"/>
              </p:custDataLst>
            </p:nvPr>
          </p:nvSpPr>
          <p:spPr>
            <a:xfrm>
              <a:off x="5400675" y="6238875"/>
              <a:ext cx="279021" cy="95251"/>
            </a:xfrm>
            <a:custGeom>
              <a:avLst/>
              <a:gdLst/>
              <a:ahLst/>
              <a:cxnLst/>
              <a:rect l="0" t="0" r="0" b="0"/>
              <a:pathLst>
                <a:path w="279021" h="95251">
                  <a:moveTo>
                    <a:pt x="0" y="95250"/>
                  </a:moveTo>
                  <a:lnTo>
                    <a:pt x="0" y="95250"/>
                  </a:lnTo>
                  <a:lnTo>
                    <a:pt x="9522" y="95250"/>
                  </a:lnTo>
                  <a:lnTo>
                    <a:pt x="9525" y="67804"/>
                  </a:lnTo>
                  <a:lnTo>
                    <a:pt x="12347" y="59063"/>
                  </a:lnTo>
                  <a:lnTo>
                    <a:pt x="25772" y="36040"/>
                  </a:lnTo>
                  <a:lnTo>
                    <a:pt x="31915" y="31893"/>
                  </a:lnTo>
                  <a:lnTo>
                    <a:pt x="41323" y="29558"/>
                  </a:lnTo>
                  <a:lnTo>
                    <a:pt x="50469" y="34657"/>
                  </a:lnTo>
                  <a:lnTo>
                    <a:pt x="97478" y="69912"/>
                  </a:lnTo>
                  <a:lnTo>
                    <a:pt x="121988" y="88490"/>
                  </a:lnTo>
                  <a:lnTo>
                    <a:pt x="140097" y="93246"/>
                  </a:lnTo>
                  <a:lnTo>
                    <a:pt x="163924" y="89600"/>
                  </a:lnTo>
                  <a:lnTo>
                    <a:pt x="199361" y="71281"/>
                  </a:lnTo>
                  <a:lnTo>
                    <a:pt x="240962" y="35830"/>
                  </a:lnTo>
                  <a:lnTo>
                    <a:pt x="278829" y="6509"/>
                  </a:lnTo>
                  <a:lnTo>
                    <a:pt x="279020" y="433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80"/>
          <p:cNvGrpSpPr/>
          <p:nvPr/>
        </p:nvGrpSpPr>
        <p:grpSpPr>
          <a:xfrm>
            <a:off x="5905500" y="5983704"/>
            <a:ext cx="136355" cy="413488"/>
            <a:chOff x="5905500" y="5983704"/>
            <a:chExt cx="136355" cy="413488"/>
          </a:xfrm>
        </p:grpSpPr>
        <p:sp>
          <p:nvSpPr>
            <p:cNvPr id="293" name="SMARTInkShape-407"/>
            <p:cNvSpPr/>
            <p:nvPr>
              <p:custDataLst>
                <p:tags r:id="rId3"/>
              </p:custDataLst>
            </p:nvPr>
          </p:nvSpPr>
          <p:spPr>
            <a:xfrm>
              <a:off x="5905500" y="5983704"/>
              <a:ext cx="136355" cy="302797"/>
            </a:xfrm>
            <a:custGeom>
              <a:avLst/>
              <a:gdLst/>
              <a:ahLst/>
              <a:cxnLst/>
              <a:rect l="0" t="0" r="0" b="0"/>
              <a:pathLst>
                <a:path w="136355" h="302797">
                  <a:moveTo>
                    <a:pt x="0" y="64671"/>
                  </a:moveTo>
                  <a:lnTo>
                    <a:pt x="0" y="64671"/>
                  </a:lnTo>
                  <a:lnTo>
                    <a:pt x="0" y="43212"/>
                  </a:lnTo>
                  <a:lnTo>
                    <a:pt x="5056" y="28092"/>
                  </a:lnTo>
                  <a:lnTo>
                    <a:pt x="13183" y="19133"/>
                  </a:lnTo>
                  <a:lnTo>
                    <a:pt x="32481" y="8140"/>
                  </a:lnTo>
                  <a:lnTo>
                    <a:pt x="57333" y="0"/>
                  </a:lnTo>
                  <a:lnTo>
                    <a:pt x="79076" y="3646"/>
                  </a:lnTo>
                  <a:lnTo>
                    <a:pt x="100571" y="11429"/>
                  </a:lnTo>
                  <a:lnTo>
                    <a:pt x="120346" y="25495"/>
                  </a:lnTo>
                  <a:lnTo>
                    <a:pt x="134553" y="48124"/>
                  </a:lnTo>
                  <a:lnTo>
                    <a:pt x="136354" y="65783"/>
                  </a:lnTo>
                  <a:lnTo>
                    <a:pt x="131629" y="105896"/>
                  </a:lnTo>
                  <a:lnTo>
                    <a:pt x="111944" y="150808"/>
                  </a:lnTo>
                  <a:lnTo>
                    <a:pt x="92147" y="191180"/>
                  </a:lnTo>
                  <a:lnTo>
                    <a:pt x="80447" y="228185"/>
                  </a:lnTo>
                  <a:lnTo>
                    <a:pt x="78517" y="260816"/>
                  </a:lnTo>
                  <a:lnTo>
                    <a:pt x="84177" y="283772"/>
                  </a:lnTo>
                  <a:lnTo>
                    <a:pt x="95250" y="302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08"/>
            <p:cNvSpPr/>
            <p:nvPr>
              <p:custDataLst>
                <p:tags r:id="rId4"/>
              </p:custDataLst>
            </p:nvPr>
          </p:nvSpPr>
          <p:spPr>
            <a:xfrm>
              <a:off x="5985047" y="6353175"/>
              <a:ext cx="34754" cy="44017"/>
            </a:xfrm>
            <a:custGeom>
              <a:avLst/>
              <a:gdLst/>
              <a:ahLst/>
              <a:cxnLst/>
              <a:rect l="0" t="0" r="0" b="0"/>
              <a:pathLst>
                <a:path w="34754" h="44017">
                  <a:moveTo>
                    <a:pt x="34753" y="0"/>
                  </a:moveTo>
                  <a:lnTo>
                    <a:pt x="34753" y="0"/>
                  </a:lnTo>
                  <a:lnTo>
                    <a:pt x="0" y="44016"/>
                  </a:lnTo>
                  <a:lnTo>
                    <a:pt x="617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409"/>
          <p:cNvSpPr/>
          <p:nvPr>
            <p:custDataLst>
              <p:tags r:id="rId2"/>
            </p:custDataLst>
          </p:nvPr>
        </p:nvSpPr>
        <p:spPr>
          <a:xfrm>
            <a:off x="3667125" y="3905257"/>
            <a:ext cx="5410023" cy="1200027"/>
          </a:xfrm>
          <a:custGeom>
            <a:avLst/>
            <a:gdLst/>
            <a:ahLst/>
            <a:cxnLst/>
            <a:rect l="0" t="0" r="0" b="0"/>
            <a:pathLst>
              <a:path w="5410023" h="1200027">
                <a:moveTo>
                  <a:pt x="0" y="390518"/>
                </a:moveTo>
                <a:lnTo>
                  <a:pt x="0" y="390518"/>
                </a:lnTo>
                <a:lnTo>
                  <a:pt x="5057" y="390518"/>
                </a:lnTo>
                <a:lnTo>
                  <a:pt x="6546" y="391576"/>
                </a:lnTo>
                <a:lnTo>
                  <a:pt x="7539" y="393340"/>
                </a:lnTo>
                <a:lnTo>
                  <a:pt x="8201" y="395574"/>
                </a:lnTo>
                <a:lnTo>
                  <a:pt x="9701" y="397064"/>
                </a:lnTo>
                <a:lnTo>
                  <a:pt x="14189" y="398719"/>
                </a:lnTo>
                <a:lnTo>
                  <a:pt x="59012" y="400033"/>
                </a:lnTo>
                <a:lnTo>
                  <a:pt x="103055" y="390910"/>
                </a:lnTo>
                <a:lnTo>
                  <a:pt x="127288" y="389537"/>
                </a:lnTo>
                <a:lnTo>
                  <a:pt x="166183" y="381882"/>
                </a:lnTo>
                <a:lnTo>
                  <a:pt x="211844" y="380013"/>
                </a:lnTo>
                <a:lnTo>
                  <a:pt x="258352" y="372357"/>
                </a:lnTo>
                <a:lnTo>
                  <a:pt x="304955" y="371585"/>
                </a:lnTo>
                <a:lnTo>
                  <a:pt x="352446" y="363944"/>
                </a:lnTo>
                <a:lnTo>
                  <a:pt x="390529" y="362338"/>
                </a:lnTo>
                <a:lnTo>
                  <a:pt x="436230" y="355476"/>
                </a:lnTo>
                <a:lnTo>
                  <a:pt x="473447" y="352265"/>
                </a:lnTo>
                <a:lnTo>
                  <a:pt x="511285" y="346140"/>
                </a:lnTo>
                <a:lnTo>
                  <a:pt x="549308" y="342797"/>
                </a:lnTo>
                <a:lnTo>
                  <a:pt x="588443" y="336632"/>
                </a:lnTo>
                <a:lnTo>
                  <a:pt x="632024" y="333277"/>
                </a:lnTo>
                <a:lnTo>
                  <a:pt x="672218" y="327109"/>
                </a:lnTo>
                <a:lnTo>
                  <a:pt x="711997" y="324810"/>
                </a:lnTo>
                <a:lnTo>
                  <a:pt x="755768" y="323071"/>
                </a:lnTo>
                <a:lnTo>
                  <a:pt x="797077" y="317382"/>
                </a:lnTo>
                <a:lnTo>
                  <a:pt x="842361" y="314167"/>
                </a:lnTo>
                <a:lnTo>
                  <a:pt x="888234" y="308041"/>
                </a:lnTo>
                <a:lnTo>
                  <a:pt x="930165" y="304697"/>
                </a:lnTo>
                <a:lnTo>
                  <a:pt x="976692" y="297474"/>
                </a:lnTo>
                <a:lnTo>
                  <a:pt x="1011935" y="291662"/>
                </a:lnTo>
                <a:lnTo>
                  <a:pt x="1057364" y="287497"/>
                </a:lnTo>
                <a:lnTo>
                  <a:pt x="1090123" y="283700"/>
                </a:lnTo>
                <a:lnTo>
                  <a:pt x="1124791" y="278485"/>
                </a:lnTo>
                <a:lnTo>
                  <a:pt x="1157837" y="272640"/>
                </a:lnTo>
                <a:lnTo>
                  <a:pt x="1190164" y="269336"/>
                </a:lnTo>
                <a:lnTo>
                  <a:pt x="1222170" y="266809"/>
                </a:lnTo>
                <a:lnTo>
                  <a:pt x="1254034" y="262159"/>
                </a:lnTo>
                <a:lnTo>
                  <a:pt x="1288657" y="256564"/>
                </a:lnTo>
                <a:lnTo>
                  <a:pt x="1325212" y="250550"/>
                </a:lnTo>
                <a:lnTo>
                  <a:pt x="1362624" y="244349"/>
                </a:lnTo>
                <a:lnTo>
                  <a:pt x="1400419" y="240887"/>
                </a:lnTo>
                <a:lnTo>
                  <a:pt x="1438383" y="238290"/>
                </a:lnTo>
                <a:lnTo>
                  <a:pt x="1476423" y="233609"/>
                </a:lnTo>
                <a:lnTo>
                  <a:pt x="1514496" y="228000"/>
                </a:lnTo>
                <a:lnTo>
                  <a:pt x="1552584" y="221979"/>
                </a:lnTo>
                <a:lnTo>
                  <a:pt x="1590679" y="215776"/>
                </a:lnTo>
                <a:lnTo>
                  <a:pt x="1631599" y="209491"/>
                </a:lnTo>
                <a:lnTo>
                  <a:pt x="1673422" y="204229"/>
                </a:lnTo>
                <a:lnTo>
                  <a:pt x="1713176" y="201890"/>
                </a:lnTo>
                <a:lnTo>
                  <a:pt x="1752012" y="198027"/>
                </a:lnTo>
                <a:lnTo>
                  <a:pt x="1790438" y="192783"/>
                </a:lnTo>
                <a:lnTo>
                  <a:pt x="1828684" y="186925"/>
                </a:lnTo>
                <a:lnTo>
                  <a:pt x="1866848" y="183616"/>
                </a:lnTo>
                <a:lnTo>
                  <a:pt x="1906036" y="181087"/>
                </a:lnTo>
                <a:lnTo>
                  <a:pt x="1948146" y="176435"/>
                </a:lnTo>
                <a:lnTo>
                  <a:pt x="1988734" y="173661"/>
                </a:lnTo>
                <a:lnTo>
                  <a:pt x="2027940" y="171371"/>
                </a:lnTo>
                <a:lnTo>
                  <a:pt x="2066532" y="166824"/>
                </a:lnTo>
                <a:lnTo>
                  <a:pt x="2104850" y="161277"/>
                </a:lnTo>
                <a:lnTo>
                  <a:pt x="2143047" y="156342"/>
                </a:lnTo>
                <a:lnTo>
                  <a:pt x="2181191" y="154148"/>
                </a:lnTo>
                <a:lnTo>
                  <a:pt x="2219309" y="153173"/>
                </a:lnTo>
                <a:lnTo>
                  <a:pt x="2257418" y="151681"/>
                </a:lnTo>
                <a:lnTo>
                  <a:pt x="2295522" y="147491"/>
                </a:lnTo>
                <a:lnTo>
                  <a:pt x="2333624" y="144922"/>
                </a:lnTo>
                <a:lnTo>
                  <a:pt x="2370666" y="142723"/>
                </a:lnTo>
                <a:lnTo>
                  <a:pt x="2404769" y="138218"/>
                </a:lnTo>
                <a:lnTo>
                  <a:pt x="2440386" y="135509"/>
                </a:lnTo>
                <a:lnTo>
                  <a:pt x="2476324" y="134306"/>
                </a:lnTo>
                <a:lnTo>
                  <a:pt x="2509936" y="133771"/>
                </a:lnTo>
                <a:lnTo>
                  <a:pt x="2545335" y="130711"/>
                </a:lnTo>
                <a:lnTo>
                  <a:pt x="2581177" y="126882"/>
                </a:lnTo>
                <a:lnTo>
                  <a:pt x="2614745" y="125180"/>
                </a:lnTo>
                <a:lnTo>
                  <a:pt x="2650125" y="124423"/>
                </a:lnTo>
                <a:lnTo>
                  <a:pt x="2685959" y="124087"/>
                </a:lnTo>
                <a:lnTo>
                  <a:pt x="2719522" y="123937"/>
                </a:lnTo>
                <a:lnTo>
                  <a:pt x="2752080" y="121049"/>
                </a:lnTo>
                <a:lnTo>
                  <a:pt x="2784188" y="117296"/>
                </a:lnTo>
                <a:lnTo>
                  <a:pt x="2830957" y="115183"/>
                </a:lnTo>
                <a:lnTo>
                  <a:pt x="2873154" y="113498"/>
                </a:lnTo>
                <a:lnTo>
                  <a:pt x="2918700" y="107826"/>
                </a:lnTo>
                <a:lnTo>
                  <a:pt x="2964651" y="105674"/>
                </a:lnTo>
                <a:lnTo>
                  <a:pt x="3006606" y="105036"/>
                </a:lnTo>
                <a:lnTo>
                  <a:pt x="3052080" y="103789"/>
                </a:lnTo>
                <a:lnTo>
                  <a:pt x="3098010" y="98245"/>
                </a:lnTo>
                <a:lnTo>
                  <a:pt x="3139958" y="96132"/>
                </a:lnTo>
                <a:lnTo>
                  <a:pt x="3184372" y="94448"/>
                </a:lnTo>
                <a:lnTo>
                  <a:pt x="3225873" y="88776"/>
                </a:lnTo>
                <a:lnTo>
                  <a:pt x="3271213" y="86624"/>
                </a:lnTo>
                <a:lnTo>
                  <a:pt x="3317102" y="84928"/>
                </a:lnTo>
                <a:lnTo>
                  <a:pt x="3359038" y="79251"/>
                </a:lnTo>
                <a:lnTo>
                  <a:pt x="3404508" y="77099"/>
                </a:lnTo>
                <a:lnTo>
                  <a:pt x="3451494" y="76461"/>
                </a:lnTo>
                <a:lnTo>
                  <a:pt x="3498930" y="76272"/>
                </a:lnTo>
                <a:lnTo>
                  <a:pt x="3546499" y="75159"/>
                </a:lnTo>
                <a:lnTo>
                  <a:pt x="3593050" y="69654"/>
                </a:lnTo>
                <a:lnTo>
                  <a:pt x="3635181" y="67553"/>
                </a:lnTo>
                <a:lnTo>
                  <a:pt x="3680709" y="65872"/>
                </a:lnTo>
                <a:lnTo>
                  <a:pt x="3727712" y="60199"/>
                </a:lnTo>
                <a:lnTo>
                  <a:pt x="3774094" y="58049"/>
                </a:lnTo>
                <a:lnTo>
                  <a:pt x="3816177" y="57411"/>
                </a:lnTo>
                <a:lnTo>
                  <a:pt x="3861689" y="56164"/>
                </a:lnTo>
                <a:lnTo>
                  <a:pt x="3907630" y="50620"/>
                </a:lnTo>
                <a:lnTo>
                  <a:pt x="3949582" y="48507"/>
                </a:lnTo>
                <a:lnTo>
                  <a:pt x="3995055" y="46823"/>
                </a:lnTo>
                <a:lnTo>
                  <a:pt x="4040985" y="41151"/>
                </a:lnTo>
                <a:lnTo>
                  <a:pt x="4082933" y="38999"/>
                </a:lnTo>
                <a:lnTo>
                  <a:pt x="4128405" y="37303"/>
                </a:lnTo>
                <a:lnTo>
                  <a:pt x="4175393" y="31626"/>
                </a:lnTo>
                <a:lnTo>
                  <a:pt x="4221771" y="28416"/>
                </a:lnTo>
                <a:lnTo>
                  <a:pt x="4262794" y="22290"/>
                </a:lnTo>
                <a:lnTo>
                  <a:pt x="4302819" y="18947"/>
                </a:lnTo>
                <a:lnTo>
                  <a:pt x="4346663" y="12782"/>
                </a:lnTo>
                <a:lnTo>
                  <a:pt x="4386935" y="10485"/>
                </a:lnTo>
                <a:lnTo>
                  <a:pt x="4426738" y="9804"/>
                </a:lnTo>
                <a:lnTo>
                  <a:pt x="4470515" y="8544"/>
                </a:lnTo>
                <a:lnTo>
                  <a:pt x="4511826" y="2997"/>
                </a:lnTo>
                <a:lnTo>
                  <a:pt x="4556052" y="883"/>
                </a:lnTo>
                <a:lnTo>
                  <a:pt x="4596437" y="257"/>
                </a:lnTo>
                <a:lnTo>
                  <a:pt x="4635216" y="71"/>
                </a:lnTo>
                <a:lnTo>
                  <a:pt x="4673516" y="16"/>
                </a:lnTo>
                <a:lnTo>
                  <a:pt x="4711675" y="0"/>
                </a:lnTo>
                <a:lnTo>
                  <a:pt x="4749793" y="1053"/>
                </a:lnTo>
                <a:lnTo>
                  <a:pt x="4787898" y="6539"/>
                </a:lnTo>
                <a:lnTo>
                  <a:pt x="4829175" y="8635"/>
                </a:lnTo>
                <a:lnTo>
                  <a:pt x="4866569" y="9126"/>
                </a:lnTo>
                <a:lnTo>
                  <a:pt x="4914104" y="14458"/>
                </a:lnTo>
                <a:lnTo>
                  <a:pt x="4961544" y="18137"/>
                </a:lnTo>
                <a:lnTo>
                  <a:pt x="5007762" y="21687"/>
                </a:lnTo>
                <a:lnTo>
                  <a:pt x="5046483" y="29351"/>
                </a:lnTo>
                <a:lnTo>
                  <a:pt x="5089708" y="35503"/>
                </a:lnTo>
                <a:lnTo>
                  <a:pt x="5132757" y="42638"/>
                </a:lnTo>
                <a:lnTo>
                  <a:pt x="5171834" y="47692"/>
                </a:lnTo>
                <a:lnTo>
                  <a:pt x="5210128" y="57785"/>
                </a:lnTo>
                <a:lnTo>
                  <a:pt x="5233091" y="66858"/>
                </a:lnTo>
                <a:lnTo>
                  <a:pt x="5275204" y="85735"/>
                </a:lnTo>
                <a:lnTo>
                  <a:pt x="5319523" y="104769"/>
                </a:lnTo>
                <a:lnTo>
                  <a:pt x="5352789" y="128248"/>
                </a:lnTo>
                <a:lnTo>
                  <a:pt x="5384416" y="166262"/>
                </a:lnTo>
                <a:lnTo>
                  <a:pt x="5405655" y="207416"/>
                </a:lnTo>
                <a:lnTo>
                  <a:pt x="5409302" y="246909"/>
                </a:lnTo>
                <a:lnTo>
                  <a:pt x="5410022" y="290655"/>
                </a:lnTo>
                <a:lnTo>
                  <a:pt x="5399815" y="337569"/>
                </a:lnTo>
                <a:lnTo>
                  <a:pt x="5387804" y="384998"/>
                </a:lnTo>
                <a:lnTo>
                  <a:pt x="5374184" y="422040"/>
                </a:lnTo>
                <a:lnTo>
                  <a:pt x="5358136" y="452657"/>
                </a:lnTo>
                <a:lnTo>
                  <a:pt x="5322428" y="493154"/>
                </a:lnTo>
                <a:lnTo>
                  <a:pt x="5284119" y="535097"/>
                </a:lnTo>
                <a:lnTo>
                  <a:pt x="5236566" y="580331"/>
                </a:lnTo>
                <a:lnTo>
                  <a:pt x="5190106" y="611339"/>
                </a:lnTo>
                <a:lnTo>
                  <a:pt x="5145180" y="639375"/>
                </a:lnTo>
                <a:lnTo>
                  <a:pt x="5102910" y="659024"/>
                </a:lnTo>
                <a:lnTo>
                  <a:pt x="5059165" y="682975"/>
                </a:lnTo>
                <a:lnTo>
                  <a:pt x="5012346" y="707030"/>
                </a:lnTo>
                <a:lnTo>
                  <a:pt x="4974934" y="720543"/>
                </a:lnTo>
                <a:lnTo>
                  <a:pt x="4937039" y="737482"/>
                </a:lnTo>
                <a:lnTo>
                  <a:pt x="4897941" y="754848"/>
                </a:lnTo>
                <a:lnTo>
                  <a:pt x="4853312" y="768225"/>
                </a:lnTo>
                <a:lnTo>
                  <a:pt x="4806576" y="784066"/>
                </a:lnTo>
                <a:lnTo>
                  <a:pt x="4760273" y="795932"/>
                </a:lnTo>
                <a:lnTo>
                  <a:pt x="4718214" y="807209"/>
                </a:lnTo>
                <a:lnTo>
                  <a:pt x="4671650" y="822427"/>
                </a:lnTo>
                <a:lnTo>
                  <a:pt x="4636397" y="830481"/>
                </a:lnTo>
                <a:lnTo>
                  <a:pt x="4602385" y="840409"/>
                </a:lnTo>
                <a:lnTo>
                  <a:pt x="4569630" y="850820"/>
                </a:lnTo>
                <a:lnTo>
                  <a:pt x="4537432" y="858974"/>
                </a:lnTo>
                <a:lnTo>
                  <a:pt x="4502662" y="866126"/>
                </a:lnTo>
                <a:lnTo>
                  <a:pt x="4466042" y="872833"/>
                </a:lnTo>
                <a:lnTo>
                  <a:pt x="4428599" y="879342"/>
                </a:lnTo>
                <a:lnTo>
                  <a:pt x="4393613" y="888584"/>
                </a:lnTo>
                <a:lnTo>
                  <a:pt x="4359367" y="898689"/>
                </a:lnTo>
                <a:lnTo>
                  <a:pt x="4322980" y="906708"/>
                </a:lnTo>
                <a:lnTo>
                  <a:pt x="4282819" y="913800"/>
                </a:lnTo>
                <a:lnTo>
                  <a:pt x="4241333" y="920479"/>
                </a:lnTo>
                <a:lnTo>
                  <a:pt x="4201729" y="926976"/>
                </a:lnTo>
                <a:lnTo>
                  <a:pt x="4160138" y="933391"/>
                </a:lnTo>
                <a:lnTo>
                  <a:pt x="4116959" y="939770"/>
                </a:lnTo>
                <a:lnTo>
                  <a:pt x="4073073" y="946133"/>
                </a:lnTo>
                <a:lnTo>
                  <a:pt x="4028874" y="952488"/>
                </a:lnTo>
                <a:lnTo>
                  <a:pt x="3984536" y="958841"/>
                </a:lnTo>
                <a:lnTo>
                  <a:pt x="3940135" y="965192"/>
                </a:lnTo>
                <a:lnTo>
                  <a:pt x="3892885" y="971543"/>
                </a:lnTo>
                <a:lnTo>
                  <a:pt x="3868431" y="974718"/>
                </a:lnTo>
                <a:lnTo>
                  <a:pt x="3843662" y="977893"/>
                </a:lnTo>
                <a:lnTo>
                  <a:pt x="3818684" y="981068"/>
                </a:lnTo>
                <a:lnTo>
                  <a:pt x="3793565" y="984243"/>
                </a:lnTo>
                <a:lnTo>
                  <a:pt x="3768351" y="987418"/>
                </a:lnTo>
                <a:lnTo>
                  <a:pt x="3743076" y="990593"/>
                </a:lnTo>
                <a:lnTo>
                  <a:pt x="3717759" y="993768"/>
                </a:lnTo>
                <a:lnTo>
                  <a:pt x="3692414" y="996943"/>
                </a:lnTo>
                <a:lnTo>
                  <a:pt x="3667051" y="1000118"/>
                </a:lnTo>
                <a:lnTo>
                  <a:pt x="3641676" y="1003293"/>
                </a:lnTo>
                <a:lnTo>
                  <a:pt x="3617351" y="1006468"/>
                </a:lnTo>
                <a:lnTo>
                  <a:pt x="3570567" y="1012818"/>
                </a:lnTo>
                <a:lnTo>
                  <a:pt x="3545603" y="1015993"/>
                </a:lnTo>
                <a:lnTo>
                  <a:pt x="3519436" y="1019168"/>
                </a:lnTo>
                <a:lnTo>
                  <a:pt x="3492465" y="1022343"/>
                </a:lnTo>
                <a:lnTo>
                  <a:pt x="3466019" y="1024460"/>
                </a:lnTo>
                <a:lnTo>
                  <a:pt x="3439921" y="1025871"/>
                </a:lnTo>
                <a:lnTo>
                  <a:pt x="3414055" y="1026812"/>
                </a:lnTo>
                <a:lnTo>
                  <a:pt x="3388345" y="1028497"/>
                </a:lnTo>
                <a:lnTo>
                  <a:pt x="3362738" y="1030679"/>
                </a:lnTo>
                <a:lnTo>
                  <a:pt x="3337200" y="1033192"/>
                </a:lnTo>
                <a:lnTo>
                  <a:pt x="3310650" y="1035926"/>
                </a:lnTo>
                <a:lnTo>
                  <a:pt x="3283425" y="1038806"/>
                </a:lnTo>
                <a:lnTo>
                  <a:pt x="3255750" y="1041785"/>
                </a:lnTo>
                <a:lnTo>
                  <a:pt x="3228834" y="1044830"/>
                </a:lnTo>
                <a:lnTo>
                  <a:pt x="3202422" y="1047918"/>
                </a:lnTo>
                <a:lnTo>
                  <a:pt x="3176348" y="1051035"/>
                </a:lnTo>
                <a:lnTo>
                  <a:pt x="3149440" y="1054171"/>
                </a:lnTo>
                <a:lnTo>
                  <a:pt x="3121977" y="1057320"/>
                </a:lnTo>
                <a:lnTo>
                  <a:pt x="3094143" y="1060477"/>
                </a:lnTo>
                <a:lnTo>
                  <a:pt x="3066062" y="1063641"/>
                </a:lnTo>
                <a:lnTo>
                  <a:pt x="3037816" y="1066809"/>
                </a:lnTo>
                <a:lnTo>
                  <a:pt x="3009460" y="1069978"/>
                </a:lnTo>
                <a:lnTo>
                  <a:pt x="2981032" y="1073150"/>
                </a:lnTo>
                <a:lnTo>
                  <a:pt x="2952555" y="1076323"/>
                </a:lnTo>
                <a:lnTo>
                  <a:pt x="2924045" y="1079496"/>
                </a:lnTo>
                <a:lnTo>
                  <a:pt x="2895513" y="1082670"/>
                </a:lnTo>
                <a:lnTo>
                  <a:pt x="2866968" y="1085844"/>
                </a:lnTo>
                <a:lnTo>
                  <a:pt x="2838412" y="1089019"/>
                </a:lnTo>
                <a:lnTo>
                  <a:pt x="2809849" y="1091135"/>
                </a:lnTo>
                <a:lnTo>
                  <a:pt x="2781283" y="1092546"/>
                </a:lnTo>
                <a:lnTo>
                  <a:pt x="2752714" y="1093487"/>
                </a:lnTo>
                <a:lnTo>
                  <a:pt x="2725201" y="1095172"/>
                </a:lnTo>
                <a:lnTo>
                  <a:pt x="2698392" y="1097354"/>
                </a:lnTo>
                <a:lnTo>
                  <a:pt x="2672053" y="1099867"/>
                </a:lnTo>
                <a:lnTo>
                  <a:pt x="2644969" y="1102601"/>
                </a:lnTo>
                <a:lnTo>
                  <a:pt x="2617388" y="1105481"/>
                </a:lnTo>
                <a:lnTo>
                  <a:pt x="2589475" y="1108460"/>
                </a:lnTo>
                <a:lnTo>
                  <a:pt x="2562400" y="1110447"/>
                </a:lnTo>
                <a:lnTo>
                  <a:pt x="2535883" y="1111770"/>
                </a:lnTo>
                <a:lnTo>
                  <a:pt x="2509738" y="1112653"/>
                </a:lnTo>
                <a:lnTo>
                  <a:pt x="2483842" y="1114299"/>
                </a:lnTo>
                <a:lnTo>
                  <a:pt x="2458112" y="1116455"/>
                </a:lnTo>
                <a:lnTo>
                  <a:pt x="2432491" y="1118951"/>
                </a:lnTo>
                <a:lnTo>
                  <a:pt x="2405886" y="1120615"/>
                </a:lnTo>
                <a:lnTo>
                  <a:pt x="2378624" y="1121725"/>
                </a:lnTo>
                <a:lnTo>
                  <a:pt x="2350924" y="1122464"/>
                </a:lnTo>
                <a:lnTo>
                  <a:pt x="2323991" y="1124016"/>
                </a:lnTo>
                <a:lnTo>
                  <a:pt x="2297569" y="1126108"/>
                </a:lnTo>
                <a:lnTo>
                  <a:pt x="2271488" y="1128561"/>
                </a:lnTo>
                <a:lnTo>
                  <a:pt x="2246692" y="1131255"/>
                </a:lnTo>
                <a:lnTo>
                  <a:pt x="2199385" y="1137071"/>
                </a:lnTo>
                <a:lnTo>
                  <a:pt x="2175340" y="1139045"/>
                </a:lnTo>
                <a:lnTo>
                  <a:pt x="2150844" y="1140361"/>
                </a:lnTo>
                <a:lnTo>
                  <a:pt x="2126046" y="1141238"/>
                </a:lnTo>
                <a:lnTo>
                  <a:pt x="2101047" y="1142881"/>
                </a:lnTo>
                <a:lnTo>
                  <a:pt x="2075915" y="1145035"/>
                </a:lnTo>
                <a:lnTo>
                  <a:pt x="2050693" y="1147529"/>
                </a:lnTo>
                <a:lnTo>
                  <a:pt x="2026470" y="1149193"/>
                </a:lnTo>
                <a:lnTo>
                  <a:pt x="1979800" y="1151040"/>
                </a:lnTo>
                <a:lnTo>
                  <a:pt x="1955926" y="1152591"/>
                </a:lnTo>
                <a:lnTo>
                  <a:pt x="1931541" y="1154684"/>
                </a:lnTo>
                <a:lnTo>
                  <a:pt x="1906819" y="1157137"/>
                </a:lnTo>
                <a:lnTo>
                  <a:pt x="1859595" y="1159863"/>
                </a:lnTo>
                <a:lnTo>
                  <a:pt x="1812853" y="1162132"/>
                </a:lnTo>
                <a:lnTo>
                  <a:pt x="1788536" y="1164219"/>
                </a:lnTo>
                <a:lnTo>
                  <a:pt x="1763857" y="1166669"/>
                </a:lnTo>
                <a:lnTo>
                  <a:pt x="1716681" y="1169391"/>
                </a:lnTo>
                <a:lnTo>
                  <a:pt x="1671019" y="1171659"/>
                </a:lnTo>
                <a:lnTo>
                  <a:pt x="1626031" y="1176194"/>
                </a:lnTo>
                <a:lnTo>
                  <a:pt x="1581341" y="1178916"/>
                </a:lnTo>
                <a:lnTo>
                  <a:pt x="1536785" y="1180126"/>
                </a:lnTo>
                <a:lnTo>
                  <a:pt x="1492287" y="1180663"/>
                </a:lnTo>
                <a:lnTo>
                  <a:pt x="1447817" y="1183724"/>
                </a:lnTo>
                <a:lnTo>
                  <a:pt x="1404415" y="1187554"/>
                </a:lnTo>
                <a:lnTo>
                  <a:pt x="1363960" y="1189256"/>
                </a:lnTo>
                <a:lnTo>
                  <a:pt x="1321991" y="1190013"/>
                </a:lnTo>
                <a:lnTo>
                  <a:pt x="1279702" y="1190349"/>
                </a:lnTo>
                <a:lnTo>
                  <a:pt x="1239739" y="1190498"/>
                </a:lnTo>
                <a:lnTo>
                  <a:pt x="1197990" y="1193387"/>
                </a:lnTo>
                <a:lnTo>
                  <a:pt x="1155798" y="1197140"/>
                </a:lnTo>
                <a:lnTo>
                  <a:pt x="1115880" y="1198809"/>
                </a:lnTo>
                <a:lnTo>
                  <a:pt x="1076972" y="1199550"/>
                </a:lnTo>
                <a:lnTo>
                  <a:pt x="1038512" y="1199879"/>
                </a:lnTo>
                <a:lnTo>
                  <a:pt x="1000253" y="1200026"/>
                </a:lnTo>
                <a:lnTo>
                  <a:pt x="964904" y="1197269"/>
                </a:lnTo>
                <a:lnTo>
                  <a:pt x="930496" y="1193574"/>
                </a:lnTo>
                <a:lnTo>
                  <a:pt x="894037" y="1191931"/>
                </a:lnTo>
                <a:lnTo>
                  <a:pt x="859489" y="1191202"/>
                </a:lnTo>
                <a:lnTo>
                  <a:pt x="813110" y="1187969"/>
                </a:lnTo>
                <a:lnTo>
                  <a:pt x="769736" y="1180308"/>
                </a:lnTo>
                <a:lnTo>
                  <a:pt x="726192" y="1171335"/>
                </a:lnTo>
                <a:lnTo>
                  <a:pt x="686479" y="1161974"/>
                </a:lnTo>
                <a:lnTo>
                  <a:pt x="647901" y="1152498"/>
                </a:lnTo>
                <a:lnTo>
                  <a:pt x="609660" y="1140165"/>
                </a:lnTo>
                <a:lnTo>
                  <a:pt x="563868" y="1117035"/>
                </a:lnTo>
                <a:lnTo>
                  <a:pt x="524249" y="1098628"/>
                </a:lnTo>
                <a:lnTo>
                  <a:pt x="485849" y="1075708"/>
                </a:lnTo>
                <a:lnTo>
                  <a:pt x="447689" y="1050797"/>
                </a:lnTo>
                <a:lnTo>
                  <a:pt x="402874" y="1019151"/>
                </a:lnTo>
                <a:lnTo>
                  <a:pt x="362126" y="986358"/>
                </a:lnTo>
                <a:lnTo>
                  <a:pt x="320969" y="940675"/>
                </a:lnTo>
                <a:lnTo>
                  <a:pt x="289147" y="900712"/>
                </a:lnTo>
                <a:lnTo>
                  <a:pt x="265018" y="861752"/>
                </a:lnTo>
                <a:lnTo>
                  <a:pt x="249386" y="826594"/>
                </a:lnTo>
                <a:lnTo>
                  <a:pt x="236405" y="787720"/>
                </a:lnTo>
                <a:lnTo>
                  <a:pt x="230141" y="741087"/>
                </a:lnTo>
                <a:lnTo>
                  <a:pt x="229285" y="709309"/>
                </a:lnTo>
                <a:lnTo>
                  <a:pt x="228904" y="676843"/>
                </a:lnTo>
                <a:lnTo>
                  <a:pt x="231512" y="634458"/>
                </a:lnTo>
                <a:lnTo>
                  <a:pt x="238988" y="593324"/>
                </a:lnTo>
                <a:lnTo>
                  <a:pt x="247906" y="546564"/>
                </a:lnTo>
                <a:lnTo>
                  <a:pt x="257251" y="508720"/>
                </a:lnTo>
                <a:lnTo>
                  <a:pt x="269890" y="467489"/>
                </a:lnTo>
                <a:lnTo>
                  <a:pt x="283636" y="427712"/>
                </a:lnTo>
                <a:lnTo>
                  <a:pt x="302814" y="383010"/>
                </a:lnTo>
                <a:lnTo>
                  <a:pt x="322164" y="338235"/>
                </a:lnTo>
                <a:lnTo>
                  <a:pt x="335110" y="301179"/>
                </a:lnTo>
                <a:lnTo>
                  <a:pt x="363116" y="257277"/>
                </a:lnTo>
                <a:lnTo>
                  <a:pt x="383580" y="221335"/>
                </a:lnTo>
                <a:lnTo>
                  <a:pt x="409575" y="1714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4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MARTInkShape-Group83"/>
          <p:cNvGrpSpPr/>
          <p:nvPr/>
        </p:nvGrpSpPr>
        <p:grpSpPr>
          <a:xfrm>
            <a:off x="543362" y="190500"/>
            <a:ext cx="1904564" cy="561516"/>
            <a:chOff x="543362" y="190500"/>
            <a:chExt cx="1904564" cy="561516"/>
          </a:xfrm>
        </p:grpSpPr>
        <p:sp>
          <p:nvSpPr>
            <p:cNvPr id="2" name="SMARTInkShape-410"/>
            <p:cNvSpPr/>
            <p:nvPr>
              <p:custDataLst>
                <p:tags r:id="rId208"/>
              </p:custDataLst>
            </p:nvPr>
          </p:nvSpPr>
          <p:spPr>
            <a:xfrm>
              <a:off x="2324670" y="276665"/>
              <a:ext cx="123256" cy="138842"/>
            </a:xfrm>
            <a:custGeom>
              <a:avLst/>
              <a:gdLst/>
              <a:ahLst/>
              <a:cxnLst/>
              <a:rect l="0" t="0" r="0" b="0"/>
              <a:pathLst>
                <a:path w="123256" h="138842">
                  <a:moveTo>
                    <a:pt x="47055" y="37660"/>
                  </a:moveTo>
                  <a:lnTo>
                    <a:pt x="47055" y="37660"/>
                  </a:lnTo>
                  <a:lnTo>
                    <a:pt x="52111" y="32603"/>
                  </a:lnTo>
                  <a:lnTo>
                    <a:pt x="54594" y="27299"/>
                  </a:lnTo>
                  <a:lnTo>
                    <a:pt x="55256" y="24403"/>
                  </a:lnTo>
                  <a:lnTo>
                    <a:pt x="64665" y="10918"/>
                  </a:lnTo>
                  <a:lnTo>
                    <a:pt x="70735" y="4571"/>
                  </a:lnTo>
                  <a:lnTo>
                    <a:pt x="71308" y="2901"/>
                  </a:lnTo>
                  <a:lnTo>
                    <a:pt x="70632" y="1787"/>
                  </a:lnTo>
                  <a:lnTo>
                    <a:pt x="69123" y="1045"/>
                  </a:lnTo>
                  <a:lnTo>
                    <a:pt x="56886" y="0"/>
                  </a:lnTo>
                  <a:lnTo>
                    <a:pt x="45780" y="5400"/>
                  </a:lnTo>
                  <a:lnTo>
                    <a:pt x="26460" y="21057"/>
                  </a:lnTo>
                  <a:lnTo>
                    <a:pt x="12452" y="49550"/>
                  </a:lnTo>
                  <a:lnTo>
                    <a:pt x="2316" y="82930"/>
                  </a:lnTo>
                  <a:lnTo>
                    <a:pt x="0" y="110220"/>
                  </a:lnTo>
                  <a:lnTo>
                    <a:pt x="2985" y="116725"/>
                  </a:lnTo>
                  <a:lnTo>
                    <a:pt x="14768" y="129597"/>
                  </a:lnTo>
                  <a:lnTo>
                    <a:pt x="33411" y="136729"/>
                  </a:lnTo>
                  <a:lnTo>
                    <a:pt x="55808" y="138841"/>
                  </a:lnTo>
                  <a:lnTo>
                    <a:pt x="123255" y="13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1"/>
            <p:cNvSpPr/>
            <p:nvPr>
              <p:custDataLst>
                <p:tags r:id="rId209"/>
              </p:custDataLst>
            </p:nvPr>
          </p:nvSpPr>
          <p:spPr>
            <a:xfrm>
              <a:off x="2181225" y="190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2"/>
            <p:cNvSpPr/>
            <p:nvPr>
              <p:custDataLst>
                <p:tags r:id="rId210"/>
              </p:custDataLst>
            </p:nvPr>
          </p:nvSpPr>
          <p:spPr>
            <a:xfrm>
              <a:off x="2257425" y="3333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3"/>
            <p:cNvSpPr/>
            <p:nvPr>
              <p:custDataLst>
                <p:tags r:id="rId211"/>
              </p:custDataLst>
            </p:nvPr>
          </p:nvSpPr>
          <p:spPr>
            <a:xfrm>
              <a:off x="2105025" y="333491"/>
              <a:ext cx="76201" cy="136889"/>
            </a:xfrm>
            <a:custGeom>
              <a:avLst/>
              <a:gdLst/>
              <a:ahLst/>
              <a:cxnLst/>
              <a:rect l="0" t="0" r="0" b="0"/>
              <a:pathLst>
                <a:path w="76201" h="136889">
                  <a:moveTo>
                    <a:pt x="0" y="9409"/>
                  </a:moveTo>
                  <a:lnTo>
                    <a:pt x="0" y="9409"/>
                  </a:lnTo>
                  <a:lnTo>
                    <a:pt x="0" y="4352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133" y="0"/>
                  </a:lnTo>
                  <a:lnTo>
                    <a:pt x="14547" y="23265"/>
                  </a:lnTo>
                  <a:lnTo>
                    <a:pt x="40113" y="68263"/>
                  </a:lnTo>
                  <a:lnTo>
                    <a:pt x="52022" y="107457"/>
                  </a:lnTo>
                  <a:lnTo>
                    <a:pt x="52049" y="119308"/>
                  </a:lnTo>
                  <a:lnTo>
                    <a:pt x="48533" y="128103"/>
                  </a:lnTo>
                  <a:lnTo>
                    <a:pt x="43442" y="135540"/>
                  </a:lnTo>
                  <a:lnTo>
                    <a:pt x="41662" y="136888"/>
                  </a:lnTo>
                  <a:lnTo>
                    <a:pt x="40474" y="136728"/>
                  </a:lnTo>
                  <a:lnTo>
                    <a:pt x="39683" y="135563"/>
                  </a:lnTo>
                  <a:lnTo>
                    <a:pt x="30769" y="94918"/>
                  </a:lnTo>
                  <a:lnTo>
                    <a:pt x="29009" y="67104"/>
                  </a:lnTo>
                  <a:lnTo>
                    <a:pt x="33760" y="49905"/>
                  </a:lnTo>
                  <a:lnTo>
                    <a:pt x="44638" y="40460"/>
                  </a:lnTo>
                  <a:lnTo>
                    <a:pt x="76200" y="2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4"/>
            <p:cNvSpPr/>
            <p:nvPr>
              <p:custDataLst>
                <p:tags r:id="rId212"/>
              </p:custDataLst>
            </p:nvPr>
          </p:nvSpPr>
          <p:spPr>
            <a:xfrm>
              <a:off x="1966350" y="334815"/>
              <a:ext cx="91051" cy="22170"/>
            </a:xfrm>
            <a:custGeom>
              <a:avLst/>
              <a:gdLst/>
              <a:ahLst/>
              <a:cxnLst/>
              <a:rect l="0" t="0" r="0" b="0"/>
              <a:pathLst>
                <a:path w="91051" h="22170">
                  <a:moveTo>
                    <a:pt x="62475" y="17610"/>
                  </a:moveTo>
                  <a:lnTo>
                    <a:pt x="62475" y="17610"/>
                  </a:lnTo>
                  <a:lnTo>
                    <a:pt x="19660" y="5851"/>
                  </a:lnTo>
                  <a:lnTo>
                    <a:pt x="513" y="0"/>
                  </a:lnTo>
                  <a:lnTo>
                    <a:pt x="0" y="578"/>
                  </a:lnTo>
                  <a:lnTo>
                    <a:pt x="2253" y="4043"/>
                  </a:lnTo>
                  <a:lnTo>
                    <a:pt x="14528" y="11944"/>
                  </a:lnTo>
                  <a:lnTo>
                    <a:pt x="60138" y="22169"/>
                  </a:lnTo>
                  <a:lnTo>
                    <a:pt x="91050" y="1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5"/>
            <p:cNvSpPr/>
            <p:nvPr>
              <p:custDataLst>
                <p:tags r:id="rId213"/>
              </p:custDataLst>
            </p:nvPr>
          </p:nvSpPr>
          <p:spPr>
            <a:xfrm>
              <a:off x="1990879" y="203034"/>
              <a:ext cx="56997" cy="295380"/>
            </a:xfrm>
            <a:custGeom>
              <a:avLst/>
              <a:gdLst/>
              <a:ahLst/>
              <a:cxnLst/>
              <a:rect l="0" t="0" r="0" b="0"/>
              <a:pathLst>
                <a:path w="56997" h="295380">
                  <a:moveTo>
                    <a:pt x="28421" y="54141"/>
                  </a:moveTo>
                  <a:lnTo>
                    <a:pt x="28421" y="54141"/>
                  </a:lnTo>
                  <a:lnTo>
                    <a:pt x="28421" y="7148"/>
                  </a:lnTo>
                  <a:lnTo>
                    <a:pt x="28421" y="0"/>
                  </a:lnTo>
                  <a:lnTo>
                    <a:pt x="28421" y="38832"/>
                  </a:lnTo>
                  <a:lnTo>
                    <a:pt x="25599" y="79944"/>
                  </a:lnTo>
                  <a:lnTo>
                    <a:pt x="20882" y="121053"/>
                  </a:lnTo>
                  <a:lnTo>
                    <a:pt x="16662" y="157928"/>
                  </a:lnTo>
                  <a:lnTo>
                    <a:pt x="8709" y="203426"/>
                  </a:lnTo>
                  <a:lnTo>
                    <a:pt x="2472" y="243718"/>
                  </a:lnTo>
                  <a:lnTo>
                    <a:pt x="77" y="289676"/>
                  </a:lnTo>
                  <a:lnTo>
                    <a:pt x="0" y="293715"/>
                  </a:lnTo>
                  <a:lnTo>
                    <a:pt x="2065" y="295348"/>
                  </a:lnTo>
                  <a:lnTo>
                    <a:pt x="5559" y="295379"/>
                  </a:lnTo>
                  <a:lnTo>
                    <a:pt x="10004" y="294342"/>
                  </a:lnTo>
                  <a:lnTo>
                    <a:pt x="26374" y="282768"/>
                  </a:lnTo>
                  <a:lnTo>
                    <a:pt x="39574" y="265933"/>
                  </a:lnTo>
                  <a:lnTo>
                    <a:pt x="56996" y="225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6"/>
            <p:cNvSpPr/>
            <p:nvPr>
              <p:custDataLst>
                <p:tags r:id="rId214"/>
              </p:custDataLst>
            </p:nvPr>
          </p:nvSpPr>
          <p:spPr>
            <a:xfrm>
              <a:off x="1878339" y="367287"/>
              <a:ext cx="74287" cy="139743"/>
            </a:xfrm>
            <a:custGeom>
              <a:avLst/>
              <a:gdLst/>
              <a:ahLst/>
              <a:cxnLst/>
              <a:rect l="0" t="0" r="0" b="0"/>
              <a:pathLst>
                <a:path w="74287" h="139743">
                  <a:moveTo>
                    <a:pt x="17136" y="42288"/>
                  </a:moveTo>
                  <a:lnTo>
                    <a:pt x="17136" y="42288"/>
                  </a:lnTo>
                  <a:lnTo>
                    <a:pt x="44941" y="42288"/>
                  </a:lnTo>
                  <a:lnTo>
                    <a:pt x="49431" y="40171"/>
                  </a:lnTo>
                  <a:lnTo>
                    <a:pt x="57242" y="32175"/>
                  </a:lnTo>
                  <a:lnTo>
                    <a:pt x="61419" y="24388"/>
                  </a:lnTo>
                  <a:lnTo>
                    <a:pt x="64101" y="10765"/>
                  </a:lnTo>
                  <a:lnTo>
                    <a:pt x="61645" y="4289"/>
                  </a:lnTo>
                  <a:lnTo>
                    <a:pt x="59509" y="1080"/>
                  </a:lnTo>
                  <a:lnTo>
                    <a:pt x="57026" y="0"/>
                  </a:lnTo>
                  <a:lnTo>
                    <a:pt x="54313" y="337"/>
                  </a:lnTo>
                  <a:lnTo>
                    <a:pt x="47417" y="4593"/>
                  </a:lnTo>
                  <a:lnTo>
                    <a:pt x="32693" y="18890"/>
                  </a:lnTo>
                  <a:lnTo>
                    <a:pt x="14337" y="48902"/>
                  </a:lnTo>
                  <a:lnTo>
                    <a:pt x="958" y="92678"/>
                  </a:lnTo>
                  <a:lnTo>
                    <a:pt x="0" y="98107"/>
                  </a:lnTo>
                  <a:lnTo>
                    <a:pt x="3710" y="120916"/>
                  </a:lnTo>
                  <a:lnTo>
                    <a:pt x="11512" y="137669"/>
                  </a:lnTo>
                  <a:lnTo>
                    <a:pt x="16561" y="139742"/>
                  </a:lnTo>
                  <a:lnTo>
                    <a:pt x="30639" y="139223"/>
                  </a:lnTo>
                  <a:lnTo>
                    <a:pt x="74286" y="10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7"/>
            <p:cNvSpPr/>
            <p:nvPr>
              <p:custDataLst>
                <p:tags r:id="rId215"/>
              </p:custDataLst>
            </p:nvPr>
          </p:nvSpPr>
          <p:spPr>
            <a:xfrm>
              <a:off x="1752600" y="386924"/>
              <a:ext cx="102393" cy="132539"/>
            </a:xfrm>
            <a:custGeom>
              <a:avLst/>
              <a:gdLst/>
              <a:ahLst/>
              <a:cxnLst/>
              <a:rect l="0" t="0" r="0" b="0"/>
              <a:pathLst>
                <a:path w="102393" h="132539">
                  <a:moveTo>
                    <a:pt x="0" y="22651"/>
                  </a:moveTo>
                  <a:lnTo>
                    <a:pt x="0" y="22651"/>
                  </a:lnTo>
                  <a:lnTo>
                    <a:pt x="0" y="4109"/>
                  </a:lnTo>
                  <a:lnTo>
                    <a:pt x="1058" y="19968"/>
                  </a:lnTo>
                  <a:lnTo>
                    <a:pt x="8201" y="66708"/>
                  </a:lnTo>
                  <a:lnTo>
                    <a:pt x="9263" y="106613"/>
                  </a:lnTo>
                  <a:lnTo>
                    <a:pt x="9491" y="132538"/>
                  </a:lnTo>
                  <a:lnTo>
                    <a:pt x="9523" y="88991"/>
                  </a:lnTo>
                  <a:lnTo>
                    <a:pt x="12347" y="46652"/>
                  </a:lnTo>
                  <a:lnTo>
                    <a:pt x="22783" y="17279"/>
                  </a:lnTo>
                  <a:lnTo>
                    <a:pt x="24713" y="13778"/>
                  </a:lnTo>
                  <a:lnTo>
                    <a:pt x="26001" y="12502"/>
                  </a:lnTo>
                  <a:lnTo>
                    <a:pt x="26859" y="12710"/>
                  </a:lnTo>
                  <a:lnTo>
                    <a:pt x="33123" y="23116"/>
                  </a:lnTo>
                  <a:lnTo>
                    <a:pt x="36625" y="39604"/>
                  </a:lnTo>
                  <a:lnTo>
                    <a:pt x="38062" y="86523"/>
                  </a:lnTo>
                  <a:lnTo>
                    <a:pt x="53286" y="46968"/>
                  </a:lnTo>
                  <a:lnTo>
                    <a:pt x="59209" y="17929"/>
                  </a:lnTo>
                  <a:lnTo>
                    <a:pt x="61698" y="13153"/>
                  </a:lnTo>
                  <a:lnTo>
                    <a:pt x="70107" y="5024"/>
                  </a:lnTo>
                  <a:lnTo>
                    <a:pt x="75313" y="1375"/>
                  </a:lnTo>
                  <a:lnTo>
                    <a:pt x="79842" y="0"/>
                  </a:lnTo>
                  <a:lnTo>
                    <a:pt x="83920" y="142"/>
                  </a:lnTo>
                  <a:lnTo>
                    <a:pt x="87697" y="1295"/>
                  </a:lnTo>
                  <a:lnTo>
                    <a:pt x="94715" y="11043"/>
                  </a:lnTo>
                  <a:lnTo>
                    <a:pt x="100304" y="25958"/>
                  </a:lnTo>
                  <a:lnTo>
                    <a:pt x="102392" y="53264"/>
                  </a:lnTo>
                  <a:lnTo>
                    <a:pt x="95250" y="9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8"/>
            <p:cNvSpPr/>
            <p:nvPr>
              <p:custDataLst>
                <p:tags r:id="rId216"/>
              </p:custDataLst>
            </p:nvPr>
          </p:nvSpPr>
          <p:spPr>
            <a:xfrm>
              <a:off x="1620196" y="382293"/>
              <a:ext cx="94305" cy="122533"/>
            </a:xfrm>
            <a:custGeom>
              <a:avLst/>
              <a:gdLst/>
              <a:ahLst/>
              <a:cxnLst/>
              <a:rect l="0" t="0" r="0" b="0"/>
              <a:pathLst>
                <a:path w="94305" h="122533">
                  <a:moveTo>
                    <a:pt x="56204" y="36807"/>
                  </a:moveTo>
                  <a:lnTo>
                    <a:pt x="56204" y="36807"/>
                  </a:lnTo>
                  <a:lnTo>
                    <a:pt x="51148" y="31750"/>
                  </a:lnTo>
                  <a:lnTo>
                    <a:pt x="46503" y="8527"/>
                  </a:lnTo>
                  <a:lnTo>
                    <a:pt x="44445" y="5253"/>
                  </a:lnTo>
                  <a:lnTo>
                    <a:pt x="42015" y="3071"/>
                  </a:lnTo>
                  <a:lnTo>
                    <a:pt x="36492" y="647"/>
                  </a:lnTo>
                  <a:lnTo>
                    <a:pt x="33538" y="0"/>
                  </a:lnTo>
                  <a:lnTo>
                    <a:pt x="30510" y="1686"/>
                  </a:lnTo>
                  <a:lnTo>
                    <a:pt x="9834" y="25336"/>
                  </a:lnTo>
                  <a:lnTo>
                    <a:pt x="3845" y="45820"/>
                  </a:lnTo>
                  <a:lnTo>
                    <a:pt x="0" y="91974"/>
                  </a:lnTo>
                  <a:lnTo>
                    <a:pt x="2297" y="106481"/>
                  </a:lnTo>
                  <a:lnTo>
                    <a:pt x="4391" y="111832"/>
                  </a:lnTo>
                  <a:lnTo>
                    <a:pt x="6845" y="115398"/>
                  </a:lnTo>
                  <a:lnTo>
                    <a:pt x="12394" y="119362"/>
                  </a:lnTo>
                  <a:lnTo>
                    <a:pt x="21211" y="118301"/>
                  </a:lnTo>
                  <a:lnTo>
                    <a:pt x="26525" y="116536"/>
                  </a:lnTo>
                  <a:lnTo>
                    <a:pt x="35252" y="106109"/>
                  </a:lnTo>
                  <a:lnTo>
                    <a:pt x="51720" y="65532"/>
                  </a:lnTo>
                  <a:lnTo>
                    <a:pt x="56029" y="38052"/>
                  </a:lnTo>
                  <a:lnTo>
                    <a:pt x="59003" y="60516"/>
                  </a:lnTo>
                  <a:lnTo>
                    <a:pt x="69457" y="89821"/>
                  </a:lnTo>
                  <a:lnTo>
                    <a:pt x="94304" y="122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9"/>
            <p:cNvSpPr/>
            <p:nvPr>
              <p:custDataLst>
                <p:tags r:id="rId217"/>
              </p:custDataLst>
            </p:nvPr>
          </p:nvSpPr>
          <p:spPr>
            <a:xfrm>
              <a:off x="1476375" y="390525"/>
              <a:ext cx="76201" cy="155090"/>
            </a:xfrm>
            <a:custGeom>
              <a:avLst/>
              <a:gdLst/>
              <a:ahLst/>
              <a:cxnLst/>
              <a:rect l="0" t="0" r="0" b="0"/>
              <a:pathLst>
                <a:path w="76201" h="155090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40922"/>
                  </a:lnTo>
                  <a:lnTo>
                    <a:pt x="17305" y="47821"/>
                  </a:lnTo>
                  <a:lnTo>
                    <a:pt x="40000" y="81949"/>
                  </a:lnTo>
                  <a:lnTo>
                    <a:pt x="46119" y="120923"/>
                  </a:lnTo>
                  <a:lnTo>
                    <a:pt x="47537" y="155089"/>
                  </a:lnTo>
                  <a:lnTo>
                    <a:pt x="47566" y="154192"/>
                  </a:lnTo>
                  <a:lnTo>
                    <a:pt x="42551" y="147875"/>
                  </a:lnTo>
                  <a:lnTo>
                    <a:pt x="39419" y="119074"/>
                  </a:lnTo>
                  <a:lnTo>
                    <a:pt x="44906" y="72714"/>
                  </a:lnTo>
                  <a:lnTo>
                    <a:pt x="52323" y="3596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0"/>
            <p:cNvSpPr/>
            <p:nvPr>
              <p:custDataLst>
                <p:tags r:id="rId218"/>
              </p:custDataLst>
            </p:nvPr>
          </p:nvSpPr>
          <p:spPr>
            <a:xfrm>
              <a:off x="1336351" y="430537"/>
              <a:ext cx="120975" cy="131439"/>
            </a:xfrm>
            <a:custGeom>
              <a:avLst/>
              <a:gdLst/>
              <a:ahLst/>
              <a:cxnLst/>
              <a:rect l="0" t="0" r="0" b="0"/>
              <a:pathLst>
                <a:path w="120975" h="131439">
                  <a:moveTo>
                    <a:pt x="82874" y="55238"/>
                  </a:moveTo>
                  <a:lnTo>
                    <a:pt x="82874" y="55238"/>
                  </a:lnTo>
                  <a:lnTo>
                    <a:pt x="82874" y="50181"/>
                  </a:lnTo>
                  <a:lnTo>
                    <a:pt x="77817" y="36924"/>
                  </a:lnTo>
                  <a:lnTo>
                    <a:pt x="66399" y="17653"/>
                  </a:lnTo>
                  <a:lnTo>
                    <a:pt x="65540" y="14306"/>
                  </a:lnTo>
                  <a:lnTo>
                    <a:pt x="58942" y="7766"/>
                  </a:lnTo>
                  <a:lnTo>
                    <a:pt x="50013" y="2389"/>
                  </a:lnTo>
                  <a:lnTo>
                    <a:pt x="42516" y="0"/>
                  </a:lnTo>
                  <a:lnTo>
                    <a:pt x="30012" y="4582"/>
                  </a:lnTo>
                  <a:lnTo>
                    <a:pt x="15988" y="13674"/>
                  </a:lnTo>
                  <a:lnTo>
                    <a:pt x="6228" y="24771"/>
                  </a:lnTo>
                  <a:lnTo>
                    <a:pt x="1184" y="42402"/>
                  </a:lnTo>
                  <a:lnTo>
                    <a:pt x="0" y="64350"/>
                  </a:lnTo>
                  <a:lnTo>
                    <a:pt x="5285" y="97331"/>
                  </a:lnTo>
                  <a:lnTo>
                    <a:pt x="13553" y="115217"/>
                  </a:lnTo>
                  <a:lnTo>
                    <a:pt x="19609" y="123523"/>
                  </a:lnTo>
                  <a:lnTo>
                    <a:pt x="23764" y="124045"/>
                  </a:lnTo>
                  <a:lnTo>
                    <a:pt x="34025" y="118980"/>
                  </a:lnTo>
                  <a:lnTo>
                    <a:pt x="51313" y="97423"/>
                  </a:lnTo>
                  <a:lnTo>
                    <a:pt x="68369" y="69333"/>
                  </a:lnTo>
                  <a:lnTo>
                    <a:pt x="73057" y="47862"/>
                  </a:lnTo>
                  <a:lnTo>
                    <a:pt x="74213" y="48204"/>
                  </a:lnTo>
                  <a:lnTo>
                    <a:pt x="78319" y="51406"/>
                  </a:lnTo>
                  <a:lnTo>
                    <a:pt x="95732" y="97819"/>
                  </a:lnTo>
                  <a:lnTo>
                    <a:pt x="120974" y="13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1"/>
            <p:cNvSpPr/>
            <p:nvPr>
              <p:custDataLst>
                <p:tags r:id="rId219"/>
              </p:custDataLst>
            </p:nvPr>
          </p:nvSpPr>
          <p:spPr>
            <a:xfrm>
              <a:off x="1202798" y="440315"/>
              <a:ext cx="105199" cy="311701"/>
            </a:xfrm>
            <a:custGeom>
              <a:avLst/>
              <a:gdLst/>
              <a:ahLst/>
              <a:cxnLst/>
              <a:rect l="0" t="0" r="0" b="0"/>
              <a:pathLst>
                <a:path w="105199" h="311701">
                  <a:moveTo>
                    <a:pt x="16402" y="16885"/>
                  </a:moveTo>
                  <a:lnTo>
                    <a:pt x="16402" y="16885"/>
                  </a:lnTo>
                  <a:lnTo>
                    <a:pt x="6289" y="16885"/>
                  </a:lnTo>
                  <a:lnTo>
                    <a:pt x="3310" y="17943"/>
                  </a:lnTo>
                  <a:lnTo>
                    <a:pt x="1324" y="19707"/>
                  </a:lnTo>
                  <a:lnTo>
                    <a:pt x="0" y="21942"/>
                  </a:lnTo>
                  <a:lnTo>
                    <a:pt x="8062" y="59727"/>
                  </a:lnTo>
                  <a:lnTo>
                    <a:pt x="14755" y="101665"/>
                  </a:lnTo>
                  <a:lnTo>
                    <a:pt x="20970" y="141018"/>
                  </a:lnTo>
                  <a:lnTo>
                    <a:pt x="29515" y="186192"/>
                  </a:lnTo>
                  <a:lnTo>
                    <a:pt x="34279" y="228168"/>
                  </a:lnTo>
                  <a:lnTo>
                    <a:pt x="35220" y="275029"/>
                  </a:lnTo>
                  <a:lnTo>
                    <a:pt x="35406" y="309882"/>
                  </a:lnTo>
                  <a:lnTo>
                    <a:pt x="34363" y="311700"/>
                  </a:lnTo>
                  <a:lnTo>
                    <a:pt x="32609" y="310795"/>
                  </a:lnTo>
                  <a:lnTo>
                    <a:pt x="30382" y="308075"/>
                  </a:lnTo>
                  <a:lnTo>
                    <a:pt x="20261" y="264630"/>
                  </a:lnTo>
                  <a:lnTo>
                    <a:pt x="18117" y="231769"/>
                  </a:lnTo>
                  <a:lnTo>
                    <a:pt x="17164" y="198819"/>
                  </a:lnTo>
                  <a:lnTo>
                    <a:pt x="17799" y="165478"/>
                  </a:lnTo>
                  <a:lnTo>
                    <a:pt x="21609" y="129493"/>
                  </a:lnTo>
                  <a:lnTo>
                    <a:pt x="24648" y="83647"/>
                  </a:lnTo>
                  <a:lnTo>
                    <a:pt x="28581" y="42754"/>
                  </a:lnTo>
                  <a:lnTo>
                    <a:pt x="35605" y="12687"/>
                  </a:lnTo>
                  <a:lnTo>
                    <a:pt x="40106" y="5142"/>
                  </a:lnTo>
                  <a:lnTo>
                    <a:pt x="43847" y="2706"/>
                  </a:lnTo>
                  <a:lnTo>
                    <a:pt x="53647" y="0"/>
                  </a:lnTo>
                  <a:lnTo>
                    <a:pt x="65058" y="1619"/>
                  </a:lnTo>
                  <a:lnTo>
                    <a:pt x="71064" y="3533"/>
                  </a:lnTo>
                  <a:lnTo>
                    <a:pt x="83382" y="14126"/>
                  </a:lnTo>
                  <a:lnTo>
                    <a:pt x="94854" y="30475"/>
                  </a:lnTo>
                  <a:lnTo>
                    <a:pt x="103481" y="51853"/>
                  </a:lnTo>
                  <a:lnTo>
                    <a:pt x="105198" y="75465"/>
                  </a:lnTo>
                  <a:lnTo>
                    <a:pt x="97677" y="120061"/>
                  </a:lnTo>
                  <a:lnTo>
                    <a:pt x="92810" y="128002"/>
                  </a:lnTo>
                  <a:lnTo>
                    <a:pt x="78936" y="139648"/>
                  </a:lnTo>
                  <a:lnTo>
                    <a:pt x="53275" y="152155"/>
                  </a:lnTo>
                  <a:lnTo>
                    <a:pt x="46276" y="152573"/>
                  </a:lnTo>
                  <a:lnTo>
                    <a:pt x="40551" y="150735"/>
                  </a:lnTo>
                  <a:lnTo>
                    <a:pt x="6877" y="12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2"/>
            <p:cNvSpPr/>
            <p:nvPr>
              <p:custDataLst>
                <p:tags r:id="rId220"/>
              </p:custDataLst>
            </p:nvPr>
          </p:nvSpPr>
          <p:spPr>
            <a:xfrm>
              <a:off x="1048258" y="514350"/>
              <a:ext cx="94743" cy="19051"/>
            </a:xfrm>
            <a:custGeom>
              <a:avLst/>
              <a:gdLst/>
              <a:ahLst/>
              <a:cxnLst/>
              <a:rect l="0" t="0" r="0" b="0"/>
              <a:pathLst>
                <a:path w="94743" h="19051">
                  <a:moveTo>
                    <a:pt x="18542" y="19050"/>
                  </a:moveTo>
                  <a:lnTo>
                    <a:pt x="18542" y="19050"/>
                  </a:lnTo>
                  <a:lnTo>
                    <a:pt x="13485" y="13993"/>
                  </a:lnTo>
                  <a:lnTo>
                    <a:pt x="8181" y="11511"/>
                  </a:lnTo>
                  <a:lnTo>
                    <a:pt x="1208" y="9917"/>
                  </a:lnTo>
                  <a:lnTo>
                    <a:pt x="636" y="10845"/>
                  </a:lnTo>
                  <a:lnTo>
                    <a:pt x="0" y="14698"/>
                  </a:lnTo>
                  <a:lnTo>
                    <a:pt x="1948" y="16148"/>
                  </a:lnTo>
                  <a:lnTo>
                    <a:pt x="9756" y="17760"/>
                  </a:lnTo>
                  <a:lnTo>
                    <a:pt x="51579" y="9274"/>
                  </a:lnTo>
                  <a:lnTo>
                    <a:pt x="94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3"/>
            <p:cNvSpPr/>
            <p:nvPr>
              <p:custDataLst>
                <p:tags r:id="rId221"/>
              </p:custDataLst>
            </p:nvPr>
          </p:nvSpPr>
          <p:spPr>
            <a:xfrm>
              <a:off x="914400" y="493559"/>
              <a:ext cx="57151" cy="135988"/>
            </a:xfrm>
            <a:custGeom>
              <a:avLst/>
              <a:gdLst/>
              <a:ahLst/>
              <a:cxnLst/>
              <a:rect l="0" t="0" r="0" b="0"/>
              <a:pathLst>
                <a:path w="57151" h="135988">
                  <a:moveTo>
                    <a:pt x="0" y="1741"/>
                  </a:moveTo>
                  <a:lnTo>
                    <a:pt x="0" y="1741"/>
                  </a:lnTo>
                  <a:lnTo>
                    <a:pt x="8201" y="1741"/>
                  </a:lnTo>
                  <a:lnTo>
                    <a:pt x="4076" y="1741"/>
                  </a:lnTo>
                  <a:lnTo>
                    <a:pt x="2717" y="2799"/>
                  </a:lnTo>
                  <a:lnTo>
                    <a:pt x="1208" y="6798"/>
                  </a:lnTo>
                  <a:lnTo>
                    <a:pt x="7698" y="47406"/>
                  </a:lnTo>
                  <a:lnTo>
                    <a:pt x="9164" y="89666"/>
                  </a:lnTo>
                  <a:lnTo>
                    <a:pt x="18448" y="135987"/>
                  </a:lnTo>
                  <a:lnTo>
                    <a:pt x="18648" y="135689"/>
                  </a:lnTo>
                  <a:lnTo>
                    <a:pt x="19015" y="95371"/>
                  </a:lnTo>
                  <a:lnTo>
                    <a:pt x="19043" y="53083"/>
                  </a:lnTo>
                  <a:lnTo>
                    <a:pt x="20106" y="29183"/>
                  </a:lnTo>
                  <a:lnTo>
                    <a:pt x="27251" y="716"/>
                  </a:lnTo>
                  <a:lnTo>
                    <a:pt x="28750" y="0"/>
                  </a:lnTo>
                  <a:lnTo>
                    <a:pt x="30809" y="1638"/>
                  </a:lnTo>
                  <a:lnTo>
                    <a:pt x="41716" y="19477"/>
                  </a:lnTo>
                  <a:lnTo>
                    <a:pt x="50931" y="42274"/>
                  </a:lnTo>
                  <a:lnTo>
                    <a:pt x="55307" y="79250"/>
                  </a:lnTo>
                  <a:lnTo>
                    <a:pt x="57150" y="135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4"/>
            <p:cNvSpPr/>
            <p:nvPr>
              <p:custDataLst>
                <p:tags r:id="rId222"/>
              </p:custDataLst>
            </p:nvPr>
          </p:nvSpPr>
          <p:spPr>
            <a:xfrm>
              <a:off x="829589" y="504825"/>
              <a:ext cx="54726" cy="130017"/>
            </a:xfrm>
            <a:custGeom>
              <a:avLst/>
              <a:gdLst/>
              <a:ahLst/>
              <a:cxnLst/>
              <a:rect l="0" t="0" r="0" b="0"/>
              <a:pathLst>
                <a:path w="54726" h="130017">
                  <a:moveTo>
                    <a:pt x="46711" y="28575"/>
                  </a:moveTo>
                  <a:lnTo>
                    <a:pt x="46711" y="28575"/>
                  </a:lnTo>
                  <a:lnTo>
                    <a:pt x="29377" y="11241"/>
                  </a:lnTo>
                  <a:lnTo>
                    <a:pt x="27747" y="11728"/>
                  </a:lnTo>
                  <a:lnTo>
                    <a:pt x="9498" y="27990"/>
                  </a:lnTo>
                  <a:lnTo>
                    <a:pt x="3713" y="39251"/>
                  </a:lnTo>
                  <a:lnTo>
                    <a:pt x="0" y="68784"/>
                  </a:lnTo>
                  <a:lnTo>
                    <a:pt x="9470" y="100931"/>
                  </a:lnTo>
                  <a:lnTo>
                    <a:pt x="20625" y="122098"/>
                  </a:lnTo>
                  <a:lnTo>
                    <a:pt x="25087" y="125849"/>
                  </a:lnTo>
                  <a:lnTo>
                    <a:pt x="35689" y="130016"/>
                  </a:lnTo>
                  <a:lnTo>
                    <a:pt x="40421" y="127952"/>
                  </a:lnTo>
                  <a:lnTo>
                    <a:pt x="48502" y="117193"/>
                  </a:lnTo>
                  <a:lnTo>
                    <a:pt x="53944" y="93285"/>
                  </a:lnTo>
                  <a:lnTo>
                    <a:pt x="54725" y="51274"/>
                  </a:lnTo>
                  <a:lnTo>
                    <a:pt x="42919" y="13599"/>
                  </a:lnTo>
                  <a:lnTo>
                    <a:pt x="36912" y="6044"/>
                  </a:lnTo>
                  <a:lnTo>
                    <a:pt x="276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5"/>
            <p:cNvSpPr/>
            <p:nvPr>
              <p:custDataLst>
                <p:tags r:id="rId223"/>
              </p:custDataLst>
            </p:nvPr>
          </p:nvSpPr>
          <p:spPr>
            <a:xfrm>
              <a:off x="543362" y="365183"/>
              <a:ext cx="228069" cy="328880"/>
            </a:xfrm>
            <a:custGeom>
              <a:avLst/>
              <a:gdLst/>
              <a:ahLst/>
              <a:cxnLst/>
              <a:rect l="0" t="0" r="0" b="0"/>
              <a:pathLst>
                <a:path w="228069" h="328880">
                  <a:moveTo>
                    <a:pt x="9088" y="25342"/>
                  </a:moveTo>
                  <a:lnTo>
                    <a:pt x="9088" y="25342"/>
                  </a:lnTo>
                  <a:lnTo>
                    <a:pt x="9088" y="19854"/>
                  </a:lnTo>
                  <a:lnTo>
                    <a:pt x="10146" y="34442"/>
                  </a:lnTo>
                  <a:lnTo>
                    <a:pt x="22346" y="79222"/>
                  </a:lnTo>
                  <a:lnTo>
                    <a:pt x="26994" y="115517"/>
                  </a:lnTo>
                  <a:lnTo>
                    <a:pt x="27799" y="155542"/>
                  </a:lnTo>
                  <a:lnTo>
                    <a:pt x="28038" y="198798"/>
                  </a:lnTo>
                  <a:lnTo>
                    <a:pt x="28118" y="245754"/>
                  </a:lnTo>
                  <a:lnTo>
                    <a:pt x="28135" y="292884"/>
                  </a:lnTo>
                  <a:lnTo>
                    <a:pt x="28138" y="328879"/>
                  </a:lnTo>
                  <a:lnTo>
                    <a:pt x="20534" y="282541"/>
                  </a:lnTo>
                  <a:lnTo>
                    <a:pt x="12950" y="235252"/>
                  </a:lnTo>
                  <a:lnTo>
                    <a:pt x="7029" y="189219"/>
                  </a:lnTo>
                  <a:lnTo>
                    <a:pt x="1038" y="144496"/>
                  </a:lnTo>
                  <a:lnTo>
                    <a:pt x="0" y="107449"/>
                  </a:lnTo>
                  <a:lnTo>
                    <a:pt x="708" y="60179"/>
                  </a:lnTo>
                  <a:lnTo>
                    <a:pt x="7775" y="38409"/>
                  </a:lnTo>
                  <a:lnTo>
                    <a:pt x="9271" y="38287"/>
                  </a:lnTo>
                  <a:lnTo>
                    <a:pt x="13756" y="40973"/>
                  </a:lnTo>
                  <a:lnTo>
                    <a:pt x="33979" y="77848"/>
                  </a:lnTo>
                  <a:lnTo>
                    <a:pt x="62382" y="122959"/>
                  </a:lnTo>
                  <a:lnTo>
                    <a:pt x="86910" y="168529"/>
                  </a:lnTo>
                  <a:lnTo>
                    <a:pt x="114495" y="208344"/>
                  </a:lnTo>
                  <a:lnTo>
                    <a:pt x="139150" y="247663"/>
                  </a:lnTo>
                  <a:lnTo>
                    <a:pt x="174457" y="294248"/>
                  </a:lnTo>
                  <a:lnTo>
                    <a:pt x="187008" y="307486"/>
                  </a:lnTo>
                  <a:lnTo>
                    <a:pt x="193318" y="310805"/>
                  </a:lnTo>
                  <a:lnTo>
                    <a:pt x="199641" y="311959"/>
                  </a:lnTo>
                  <a:lnTo>
                    <a:pt x="205974" y="311670"/>
                  </a:lnTo>
                  <a:lnTo>
                    <a:pt x="211253" y="309361"/>
                  </a:lnTo>
                  <a:lnTo>
                    <a:pt x="219942" y="301150"/>
                  </a:lnTo>
                  <a:lnTo>
                    <a:pt x="224509" y="284801"/>
                  </a:lnTo>
                  <a:lnTo>
                    <a:pt x="227080" y="246152"/>
                  </a:lnTo>
                  <a:lnTo>
                    <a:pt x="227842" y="202951"/>
                  </a:lnTo>
                  <a:lnTo>
                    <a:pt x="228068" y="161575"/>
                  </a:lnTo>
                  <a:lnTo>
                    <a:pt x="225313" y="117566"/>
                  </a:lnTo>
                  <a:lnTo>
                    <a:pt x="220616" y="78773"/>
                  </a:lnTo>
                  <a:lnTo>
                    <a:pt x="216402" y="39410"/>
                  </a:lnTo>
                  <a:lnTo>
                    <a:pt x="209014" y="4107"/>
                  </a:lnTo>
                  <a:lnTo>
                    <a:pt x="206931" y="1660"/>
                  </a:lnTo>
                  <a:lnTo>
                    <a:pt x="204483" y="29"/>
                  </a:lnTo>
                  <a:lnTo>
                    <a:pt x="202851" y="0"/>
                  </a:lnTo>
                  <a:lnTo>
                    <a:pt x="199588" y="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84"/>
          <p:cNvGrpSpPr/>
          <p:nvPr/>
        </p:nvGrpSpPr>
        <p:grpSpPr>
          <a:xfrm>
            <a:off x="527912" y="114969"/>
            <a:ext cx="3698210" cy="646954"/>
            <a:chOff x="527912" y="114969"/>
            <a:chExt cx="3698210" cy="646954"/>
          </a:xfrm>
        </p:grpSpPr>
        <p:sp>
          <p:nvSpPr>
            <p:cNvPr id="19" name="SMARTInkShape-426"/>
            <p:cNvSpPr/>
            <p:nvPr>
              <p:custDataLst>
                <p:tags r:id="rId195"/>
              </p:custDataLst>
            </p:nvPr>
          </p:nvSpPr>
          <p:spPr>
            <a:xfrm>
              <a:off x="4219575" y="285750"/>
              <a:ext cx="6547" cy="47626"/>
            </a:xfrm>
            <a:custGeom>
              <a:avLst/>
              <a:gdLst/>
              <a:ahLst/>
              <a:cxnLst/>
              <a:rect l="0" t="0" r="0" b="0"/>
              <a:pathLst>
                <a:path w="6547" h="47626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7"/>
            <p:cNvSpPr/>
            <p:nvPr>
              <p:custDataLst>
                <p:tags r:id="rId196"/>
              </p:custDataLst>
            </p:nvPr>
          </p:nvSpPr>
          <p:spPr>
            <a:xfrm>
              <a:off x="4171950" y="200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8"/>
            <p:cNvSpPr/>
            <p:nvPr>
              <p:custDataLst>
                <p:tags r:id="rId197"/>
              </p:custDataLst>
            </p:nvPr>
          </p:nvSpPr>
          <p:spPr>
            <a:xfrm>
              <a:off x="527912" y="438150"/>
              <a:ext cx="3663089" cy="323773"/>
            </a:xfrm>
            <a:custGeom>
              <a:avLst/>
              <a:gdLst/>
              <a:ahLst/>
              <a:cxnLst/>
              <a:rect l="0" t="0" r="0" b="0"/>
              <a:pathLst>
                <a:path w="3663089" h="323773">
                  <a:moveTo>
                    <a:pt x="5488" y="314325"/>
                  </a:moveTo>
                  <a:lnTo>
                    <a:pt x="5488" y="314325"/>
                  </a:lnTo>
                  <a:lnTo>
                    <a:pt x="0" y="314325"/>
                  </a:lnTo>
                  <a:lnTo>
                    <a:pt x="4556" y="314325"/>
                  </a:lnTo>
                  <a:lnTo>
                    <a:pt x="49632" y="321864"/>
                  </a:lnTo>
                  <a:lnTo>
                    <a:pt x="95826" y="323262"/>
                  </a:lnTo>
                  <a:lnTo>
                    <a:pt x="129247" y="323588"/>
                  </a:lnTo>
                  <a:lnTo>
                    <a:pt x="172920" y="323772"/>
                  </a:lnTo>
                  <a:lnTo>
                    <a:pt x="218904" y="322769"/>
                  </a:lnTo>
                  <a:lnTo>
                    <a:pt x="266043" y="317297"/>
                  </a:lnTo>
                  <a:lnTo>
                    <a:pt x="297679" y="315646"/>
                  </a:lnTo>
                  <a:lnTo>
                    <a:pt x="332201" y="312090"/>
                  </a:lnTo>
                  <a:lnTo>
                    <a:pt x="368710" y="308040"/>
                  </a:lnTo>
                  <a:lnTo>
                    <a:pt x="406104" y="306240"/>
                  </a:lnTo>
                  <a:lnTo>
                    <a:pt x="449534" y="302618"/>
                  </a:lnTo>
                  <a:lnTo>
                    <a:pt x="496000" y="297480"/>
                  </a:lnTo>
                  <a:lnTo>
                    <a:pt x="541346" y="291669"/>
                  </a:lnTo>
                  <a:lnTo>
                    <a:pt x="564868" y="288638"/>
                  </a:lnTo>
                  <a:lnTo>
                    <a:pt x="589017" y="285558"/>
                  </a:lnTo>
                  <a:lnTo>
                    <a:pt x="613582" y="282447"/>
                  </a:lnTo>
                  <a:lnTo>
                    <a:pt x="638426" y="279315"/>
                  </a:lnTo>
                  <a:lnTo>
                    <a:pt x="663455" y="276168"/>
                  </a:lnTo>
                  <a:lnTo>
                    <a:pt x="688608" y="273012"/>
                  </a:lnTo>
                  <a:lnTo>
                    <a:pt x="714901" y="269850"/>
                  </a:lnTo>
                  <a:lnTo>
                    <a:pt x="741955" y="266683"/>
                  </a:lnTo>
                  <a:lnTo>
                    <a:pt x="769516" y="263514"/>
                  </a:lnTo>
                  <a:lnTo>
                    <a:pt x="797415" y="260342"/>
                  </a:lnTo>
                  <a:lnTo>
                    <a:pt x="825539" y="257170"/>
                  </a:lnTo>
                  <a:lnTo>
                    <a:pt x="853814" y="253997"/>
                  </a:lnTo>
                  <a:lnTo>
                    <a:pt x="882188" y="250823"/>
                  </a:lnTo>
                  <a:lnTo>
                    <a:pt x="910630" y="247649"/>
                  </a:lnTo>
                  <a:lnTo>
                    <a:pt x="939116" y="244474"/>
                  </a:lnTo>
                  <a:lnTo>
                    <a:pt x="968690" y="241299"/>
                  </a:lnTo>
                  <a:lnTo>
                    <a:pt x="998989" y="238125"/>
                  </a:lnTo>
                  <a:lnTo>
                    <a:pt x="1029772" y="234950"/>
                  </a:lnTo>
                  <a:lnTo>
                    <a:pt x="1059819" y="230716"/>
                  </a:lnTo>
                  <a:lnTo>
                    <a:pt x="1089375" y="225778"/>
                  </a:lnTo>
                  <a:lnTo>
                    <a:pt x="1118605" y="220368"/>
                  </a:lnTo>
                  <a:lnTo>
                    <a:pt x="1148674" y="215704"/>
                  </a:lnTo>
                  <a:lnTo>
                    <a:pt x="1179304" y="211536"/>
                  </a:lnTo>
                  <a:lnTo>
                    <a:pt x="1210307" y="207699"/>
                  </a:lnTo>
                  <a:lnTo>
                    <a:pt x="1240501" y="204083"/>
                  </a:lnTo>
                  <a:lnTo>
                    <a:pt x="1270155" y="200613"/>
                  </a:lnTo>
                  <a:lnTo>
                    <a:pt x="1299449" y="197242"/>
                  </a:lnTo>
                  <a:lnTo>
                    <a:pt x="1329562" y="193936"/>
                  </a:lnTo>
                  <a:lnTo>
                    <a:pt x="1360221" y="190674"/>
                  </a:lnTo>
                  <a:lnTo>
                    <a:pt x="1391243" y="187441"/>
                  </a:lnTo>
                  <a:lnTo>
                    <a:pt x="1421450" y="183169"/>
                  </a:lnTo>
                  <a:lnTo>
                    <a:pt x="1451113" y="178204"/>
                  </a:lnTo>
                  <a:lnTo>
                    <a:pt x="1480413" y="172778"/>
                  </a:lnTo>
                  <a:lnTo>
                    <a:pt x="1510529" y="168102"/>
                  </a:lnTo>
                  <a:lnTo>
                    <a:pt x="1541191" y="163926"/>
                  </a:lnTo>
                  <a:lnTo>
                    <a:pt x="1572215" y="160084"/>
                  </a:lnTo>
                  <a:lnTo>
                    <a:pt x="1603481" y="156464"/>
                  </a:lnTo>
                  <a:lnTo>
                    <a:pt x="1634908" y="152993"/>
                  </a:lnTo>
                  <a:lnTo>
                    <a:pt x="1666443" y="149620"/>
                  </a:lnTo>
                  <a:lnTo>
                    <a:pt x="1699108" y="145255"/>
                  </a:lnTo>
                  <a:lnTo>
                    <a:pt x="1732526" y="140228"/>
                  </a:lnTo>
                  <a:lnTo>
                    <a:pt x="1766447" y="134761"/>
                  </a:lnTo>
                  <a:lnTo>
                    <a:pt x="1799644" y="130057"/>
                  </a:lnTo>
                  <a:lnTo>
                    <a:pt x="1832359" y="125863"/>
                  </a:lnTo>
                  <a:lnTo>
                    <a:pt x="1864752" y="122009"/>
                  </a:lnTo>
                  <a:lnTo>
                    <a:pt x="1896930" y="118381"/>
                  </a:lnTo>
                  <a:lnTo>
                    <a:pt x="1928966" y="114904"/>
                  </a:lnTo>
                  <a:lnTo>
                    <a:pt x="1960907" y="111528"/>
                  </a:lnTo>
                  <a:lnTo>
                    <a:pt x="1993842" y="108218"/>
                  </a:lnTo>
                  <a:lnTo>
                    <a:pt x="2027441" y="104954"/>
                  </a:lnTo>
                  <a:lnTo>
                    <a:pt x="2061481" y="101719"/>
                  </a:lnTo>
                  <a:lnTo>
                    <a:pt x="2095817" y="98505"/>
                  </a:lnTo>
                  <a:lnTo>
                    <a:pt x="2130349" y="95303"/>
                  </a:lnTo>
                  <a:lnTo>
                    <a:pt x="2165012" y="92110"/>
                  </a:lnTo>
                  <a:lnTo>
                    <a:pt x="2198704" y="88924"/>
                  </a:lnTo>
                  <a:lnTo>
                    <a:pt x="2231748" y="85741"/>
                  </a:lnTo>
                  <a:lnTo>
                    <a:pt x="2264362" y="82561"/>
                  </a:lnTo>
                  <a:lnTo>
                    <a:pt x="2296687" y="79382"/>
                  </a:lnTo>
                  <a:lnTo>
                    <a:pt x="2328821" y="76205"/>
                  </a:lnTo>
                  <a:lnTo>
                    <a:pt x="2360826" y="73028"/>
                  </a:lnTo>
                  <a:lnTo>
                    <a:pt x="2392747" y="69852"/>
                  </a:lnTo>
                  <a:lnTo>
                    <a:pt x="2424611" y="66676"/>
                  </a:lnTo>
                  <a:lnTo>
                    <a:pt x="2456436" y="63501"/>
                  </a:lnTo>
                  <a:lnTo>
                    <a:pt x="2488237" y="61384"/>
                  </a:lnTo>
                  <a:lnTo>
                    <a:pt x="2520021" y="59973"/>
                  </a:lnTo>
                  <a:lnTo>
                    <a:pt x="2551793" y="59032"/>
                  </a:lnTo>
                  <a:lnTo>
                    <a:pt x="2582500" y="57346"/>
                  </a:lnTo>
                  <a:lnTo>
                    <a:pt x="2612496" y="55164"/>
                  </a:lnTo>
                  <a:lnTo>
                    <a:pt x="2642018" y="52651"/>
                  </a:lnTo>
                  <a:lnTo>
                    <a:pt x="2671225" y="50976"/>
                  </a:lnTo>
                  <a:lnTo>
                    <a:pt x="2700221" y="49859"/>
                  </a:lnTo>
                  <a:lnTo>
                    <a:pt x="2729076" y="49114"/>
                  </a:lnTo>
                  <a:lnTo>
                    <a:pt x="2756780" y="47559"/>
                  </a:lnTo>
                  <a:lnTo>
                    <a:pt x="2783716" y="45465"/>
                  </a:lnTo>
                  <a:lnTo>
                    <a:pt x="2810140" y="43010"/>
                  </a:lnTo>
                  <a:lnTo>
                    <a:pt x="2836223" y="41373"/>
                  </a:lnTo>
                  <a:lnTo>
                    <a:pt x="2862078" y="40282"/>
                  </a:lnTo>
                  <a:lnTo>
                    <a:pt x="2887781" y="39555"/>
                  </a:lnTo>
                  <a:lnTo>
                    <a:pt x="2913383" y="39070"/>
                  </a:lnTo>
                  <a:lnTo>
                    <a:pt x="2938919" y="38747"/>
                  </a:lnTo>
                  <a:lnTo>
                    <a:pt x="2964408" y="38531"/>
                  </a:lnTo>
                  <a:lnTo>
                    <a:pt x="2989868" y="37329"/>
                  </a:lnTo>
                  <a:lnTo>
                    <a:pt x="3015308" y="35469"/>
                  </a:lnTo>
                  <a:lnTo>
                    <a:pt x="3040735" y="33171"/>
                  </a:lnTo>
                  <a:lnTo>
                    <a:pt x="3065094" y="31639"/>
                  </a:lnTo>
                  <a:lnTo>
                    <a:pt x="3111916" y="29937"/>
                  </a:lnTo>
                  <a:lnTo>
                    <a:pt x="3157420" y="26358"/>
                  </a:lnTo>
                  <a:lnTo>
                    <a:pt x="3201280" y="22298"/>
                  </a:lnTo>
                  <a:lnTo>
                    <a:pt x="3241940" y="20494"/>
                  </a:lnTo>
                  <a:lnTo>
                    <a:pt x="3281178" y="19692"/>
                  </a:lnTo>
                  <a:lnTo>
                    <a:pt x="3318725" y="19335"/>
                  </a:lnTo>
                  <a:lnTo>
                    <a:pt x="3353051" y="19177"/>
                  </a:lnTo>
                  <a:lnTo>
                    <a:pt x="3388769" y="19106"/>
                  </a:lnTo>
                  <a:lnTo>
                    <a:pt x="3423693" y="19075"/>
                  </a:lnTo>
                  <a:lnTo>
                    <a:pt x="3467155" y="17999"/>
                  </a:lnTo>
                  <a:lnTo>
                    <a:pt x="3506844" y="12506"/>
                  </a:lnTo>
                  <a:lnTo>
                    <a:pt x="3544356" y="10408"/>
                  </a:lnTo>
                  <a:lnTo>
                    <a:pt x="3588835" y="9699"/>
                  </a:lnTo>
                  <a:lnTo>
                    <a:pt x="3634378" y="8490"/>
                  </a:lnTo>
                  <a:lnTo>
                    <a:pt x="366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9"/>
            <p:cNvSpPr/>
            <p:nvPr>
              <p:custDataLst>
                <p:tags r:id="rId198"/>
              </p:custDataLst>
            </p:nvPr>
          </p:nvSpPr>
          <p:spPr>
            <a:xfrm>
              <a:off x="3792601" y="268024"/>
              <a:ext cx="265050" cy="160602"/>
            </a:xfrm>
            <a:custGeom>
              <a:avLst/>
              <a:gdLst/>
              <a:ahLst/>
              <a:cxnLst/>
              <a:rect l="0" t="0" r="0" b="0"/>
              <a:pathLst>
                <a:path w="265050" h="160602">
                  <a:moveTo>
                    <a:pt x="93599" y="8201"/>
                  </a:moveTo>
                  <a:lnTo>
                    <a:pt x="93599" y="8201"/>
                  </a:lnTo>
                  <a:lnTo>
                    <a:pt x="75699" y="662"/>
                  </a:lnTo>
                  <a:lnTo>
                    <a:pt x="72140" y="0"/>
                  </a:lnTo>
                  <a:lnTo>
                    <a:pt x="62542" y="4909"/>
                  </a:lnTo>
                  <a:lnTo>
                    <a:pt x="32947" y="32305"/>
                  </a:lnTo>
                  <a:lnTo>
                    <a:pt x="16244" y="56265"/>
                  </a:lnTo>
                  <a:lnTo>
                    <a:pt x="2063" y="98978"/>
                  </a:lnTo>
                  <a:lnTo>
                    <a:pt x="0" y="119807"/>
                  </a:lnTo>
                  <a:lnTo>
                    <a:pt x="1566" y="128113"/>
                  </a:lnTo>
                  <a:lnTo>
                    <a:pt x="8951" y="140165"/>
                  </a:lnTo>
                  <a:lnTo>
                    <a:pt x="19953" y="152899"/>
                  </a:lnTo>
                  <a:lnTo>
                    <a:pt x="25452" y="154408"/>
                  </a:lnTo>
                  <a:lnTo>
                    <a:pt x="40028" y="153263"/>
                  </a:lnTo>
                  <a:lnTo>
                    <a:pt x="81723" y="133464"/>
                  </a:lnTo>
                  <a:lnTo>
                    <a:pt x="105249" y="117282"/>
                  </a:lnTo>
                  <a:lnTo>
                    <a:pt x="148912" y="76305"/>
                  </a:lnTo>
                  <a:lnTo>
                    <a:pt x="176952" y="43563"/>
                  </a:lnTo>
                  <a:lnTo>
                    <a:pt x="183562" y="28856"/>
                  </a:lnTo>
                  <a:lnTo>
                    <a:pt x="185324" y="21971"/>
                  </a:lnTo>
                  <a:lnTo>
                    <a:pt x="183324" y="17381"/>
                  </a:lnTo>
                  <a:lnTo>
                    <a:pt x="178816" y="14321"/>
                  </a:lnTo>
                  <a:lnTo>
                    <a:pt x="172635" y="12281"/>
                  </a:lnTo>
                  <a:lnTo>
                    <a:pt x="167457" y="11979"/>
                  </a:lnTo>
                  <a:lnTo>
                    <a:pt x="158880" y="14466"/>
                  </a:lnTo>
                  <a:lnTo>
                    <a:pt x="130004" y="38898"/>
                  </a:lnTo>
                  <a:lnTo>
                    <a:pt x="119437" y="54221"/>
                  </a:lnTo>
                  <a:lnTo>
                    <a:pt x="114660" y="72166"/>
                  </a:lnTo>
                  <a:lnTo>
                    <a:pt x="116107" y="78361"/>
                  </a:lnTo>
                  <a:lnTo>
                    <a:pt x="130814" y="100690"/>
                  </a:lnTo>
                  <a:lnTo>
                    <a:pt x="155062" y="125508"/>
                  </a:lnTo>
                  <a:lnTo>
                    <a:pt x="182371" y="140891"/>
                  </a:lnTo>
                  <a:lnTo>
                    <a:pt x="223082" y="154121"/>
                  </a:lnTo>
                  <a:lnTo>
                    <a:pt x="265049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0"/>
            <p:cNvSpPr/>
            <p:nvPr>
              <p:custDataLst>
                <p:tags r:id="rId199"/>
              </p:custDataLst>
            </p:nvPr>
          </p:nvSpPr>
          <p:spPr>
            <a:xfrm>
              <a:off x="3611426" y="290868"/>
              <a:ext cx="93800" cy="124005"/>
            </a:xfrm>
            <a:custGeom>
              <a:avLst/>
              <a:gdLst/>
              <a:ahLst/>
              <a:cxnLst/>
              <a:rect l="0" t="0" r="0" b="0"/>
              <a:pathLst>
                <a:path w="93800" h="124005">
                  <a:moveTo>
                    <a:pt x="27124" y="32982"/>
                  </a:moveTo>
                  <a:lnTo>
                    <a:pt x="27124" y="32982"/>
                  </a:lnTo>
                  <a:lnTo>
                    <a:pt x="27124" y="24781"/>
                  </a:lnTo>
                  <a:lnTo>
                    <a:pt x="20578" y="37869"/>
                  </a:lnTo>
                  <a:lnTo>
                    <a:pt x="10234" y="82194"/>
                  </a:lnTo>
                  <a:lnTo>
                    <a:pt x="5892" y="106830"/>
                  </a:lnTo>
                  <a:lnTo>
                    <a:pt x="0" y="124004"/>
                  </a:lnTo>
                  <a:lnTo>
                    <a:pt x="11934" y="101346"/>
                  </a:lnTo>
                  <a:lnTo>
                    <a:pt x="30359" y="56401"/>
                  </a:lnTo>
                  <a:lnTo>
                    <a:pt x="54410" y="12155"/>
                  </a:lnTo>
                  <a:lnTo>
                    <a:pt x="63240" y="2559"/>
                  </a:lnTo>
                  <a:lnTo>
                    <a:pt x="67077" y="0"/>
                  </a:lnTo>
                  <a:lnTo>
                    <a:pt x="70692" y="411"/>
                  </a:lnTo>
                  <a:lnTo>
                    <a:pt x="74161" y="2801"/>
                  </a:lnTo>
                  <a:lnTo>
                    <a:pt x="87333" y="21846"/>
                  </a:lnTo>
                  <a:lnTo>
                    <a:pt x="92522" y="52537"/>
                  </a:lnTo>
                  <a:lnTo>
                    <a:pt x="93799" y="9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1"/>
            <p:cNvSpPr/>
            <p:nvPr>
              <p:custDataLst>
                <p:tags r:id="rId200"/>
              </p:custDataLst>
            </p:nvPr>
          </p:nvSpPr>
          <p:spPr>
            <a:xfrm>
              <a:off x="3514725" y="291969"/>
              <a:ext cx="60871" cy="136657"/>
            </a:xfrm>
            <a:custGeom>
              <a:avLst/>
              <a:gdLst/>
              <a:ahLst/>
              <a:cxnLst/>
              <a:rect l="0" t="0" r="0" b="0"/>
              <a:pathLst>
                <a:path w="60871" h="136657">
                  <a:moveTo>
                    <a:pt x="0" y="41406"/>
                  </a:moveTo>
                  <a:lnTo>
                    <a:pt x="0" y="41406"/>
                  </a:lnTo>
                  <a:lnTo>
                    <a:pt x="0" y="50539"/>
                  </a:lnTo>
                  <a:lnTo>
                    <a:pt x="13257" y="50897"/>
                  </a:lnTo>
                  <a:lnTo>
                    <a:pt x="38602" y="36774"/>
                  </a:lnTo>
                  <a:lnTo>
                    <a:pt x="52243" y="24982"/>
                  </a:lnTo>
                  <a:lnTo>
                    <a:pt x="59555" y="14351"/>
                  </a:lnTo>
                  <a:lnTo>
                    <a:pt x="60870" y="9611"/>
                  </a:lnTo>
                  <a:lnTo>
                    <a:pt x="60688" y="5393"/>
                  </a:lnTo>
                  <a:lnTo>
                    <a:pt x="59509" y="1522"/>
                  </a:lnTo>
                  <a:lnTo>
                    <a:pt x="57664" y="0"/>
                  </a:lnTo>
                  <a:lnTo>
                    <a:pt x="55376" y="44"/>
                  </a:lnTo>
                  <a:lnTo>
                    <a:pt x="33987" y="12775"/>
                  </a:lnTo>
                  <a:lnTo>
                    <a:pt x="22866" y="26564"/>
                  </a:lnTo>
                  <a:lnTo>
                    <a:pt x="15454" y="44335"/>
                  </a:lnTo>
                  <a:lnTo>
                    <a:pt x="10696" y="87414"/>
                  </a:lnTo>
                  <a:lnTo>
                    <a:pt x="10306" y="97478"/>
                  </a:lnTo>
                  <a:lnTo>
                    <a:pt x="38100" y="13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2"/>
            <p:cNvSpPr/>
            <p:nvPr>
              <p:custDataLst>
                <p:tags r:id="rId201"/>
              </p:custDataLst>
            </p:nvPr>
          </p:nvSpPr>
          <p:spPr>
            <a:xfrm>
              <a:off x="3390900" y="295275"/>
              <a:ext cx="85726" cy="131778"/>
            </a:xfrm>
            <a:custGeom>
              <a:avLst/>
              <a:gdLst/>
              <a:ahLst/>
              <a:cxnLst/>
              <a:rect l="0" t="0" r="0" b="0"/>
              <a:pathLst>
                <a:path w="85726" h="131778">
                  <a:moveTo>
                    <a:pt x="0" y="38100"/>
                  </a:moveTo>
                  <a:lnTo>
                    <a:pt x="0" y="38100"/>
                  </a:lnTo>
                  <a:lnTo>
                    <a:pt x="0" y="10426"/>
                  </a:lnTo>
                  <a:lnTo>
                    <a:pt x="26837" y="53800"/>
                  </a:lnTo>
                  <a:lnTo>
                    <a:pt x="42105" y="97788"/>
                  </a:lnTo>
                  <a:lnTo>
                    <a:pt x="38318" y="131777"/>
                  </a:lnTo>
                  <a:lnTo>
                    <a:pt x="39171" y="87673"/>
                  </a:lnTo>
                  <a:lnTo>
                    <a:pt x="51359" y="514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3"/>
            <p:cNvSpPr/>
            <p:nvPr>
              <p:custDataLst>
                <p:tags r:id="rId202"/>
              </p:custDataLst>
            </p:nvPr>
          </p:nvSpPr>
          <p:spPr>
            <a:xfrm>
              <a:off x="3286125" y="296071"/>
              <a:ext cx="38101" cy="132555"/>
            </a:xfrm>
            <a:custGeom>
              <a:avLst/>
              <a:gdLst/>
              <a:ahLst/>
              <a:cxnLst/>
              <a:rect l="0" t="0" r="0" b="0"/>
              <a:pathLst>
                <a:path w="38101" h="132555">
                  <a:moveTo>
                    <a:pt x="0" y="65879"/>
                  </a:moveTo>
                  <a:lnTo>
                    <a:pt x="0" y="65879"/>
                  </a:lnTo>
                  <a:lnTo>
                    <a:pt x="5057" y="65879"/>
                  </a:lnTo>
                  <a:lnTo>
                    <a:pt x="10361" y="60235"/>
                  </a:lnTo>
                  <a:lnTo>
                    <a:pt x="31799" y="24243"/>
                  </a:lnTo>
                  <a:lnTo>
                    <a:pt x="37547" y="1890"/>
                  </a:lnTo>
                  <a:lnTo>
                    <a:pt x="36673" y="995"/>
                  </a:lnTo>
                  <a:lnTo>
                    <a:pt x="32880" y="0"/>
                  </a:lnTo>
                  <a:lnTo>
                    <a:pt x="24844" y="5202"/>
                  </a:lnTo>
                  <a:lnTo>
                    <a:pt x="19738" y="9553"/>
                  </a:lnTo>
                  <a:lnTo>
                    <a:pt x="14064" y="20031"/>
                  </a:lnTo>
                  <a:lnTo>
                    <a:pt x="3577" y="58901"/>
                  </a:lnTo>
                  <a:lnTo>
                    <a:pt x="2118" y="90858"/>
                  </a:lnTo>
                  <a:lnTo>
                    <a:pt x="5527" y="107320"/>
                  </a:lnTo>
                  <a:lnTo>
                    <a:pt x="10035" y="113614"/>
                  </a:lnTo>
                  <a:lnTo>
                    <a:pt x="38100" y="132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34"/>
            <p:cNvSpPr/>
            <p:nvPr>
              <p:custDataLst>
                <p:tags r:id="rId203"/>
              </p:custDataLst>
            </p:nvPr>
          </p:nvSpPr>
          <p:spPr>
            <a:xfrm>
              <a:off x="3135049" y="315515"/>
              <a:ext cx="132027" cy="36911"/>
            </a:xfrm>
            <a:custGeom>
              <a:avLst/>
              <a:gdLst/>
              <a:ahLst/>
              <a:cxnLst/>
              <a:rect l="0" t="0" r="0" b="0"/>
              <a:pathLst>
                <a:path w="132027" h="36911">
                  <a:moveTo>
                    <a:pt x="8201" y="36910"/>
                  </a:moveTo>
                  <a:lnTo>
                    <a:pt x="8201" y="36910"/>
                  </a:lnTo>
                  <a:lnTo>
                    <a:pt x="0" y="20508"/>
                  </a:lnTo>
                  <a:lnTo>
                    <a:pt x="617" y="18567"/>
                  </a:lnTo>
                  <a:lnTo>
                    <a:pt x="4125" y="13588"/>
                  </a:lnTo>
                  <a:lnTo>
                    <a:pt x="22163" y="4835"/>
                  </a:lnTo>
                  <a:lnTo>
                    <a:pt x="51215" y="0"/>
                  </a:lnTo>
                  <a:lnTo>
                    <a:pt x="80448" y="221"/>
                  </a:lnTo>
                  <a:lnTo>
                    <a:pt x="132026" y="8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5"/>
            <p:cNvSpPr/>
            <p:nvPr>
              <p:custDataLst>
                <p:tags r:id="rId204"/>
              </p:custDataLst>
            </p:nvPr>
          </p:nvSpPr>
          <p:spPr>
            <a:xfrm>
              <a:off x="3209925" y="114969"/>
              <a:ext cx="57151" cy="351757"/>
            </a:xfrm>
            <a:custGeom>
              <a:avLst/>
              <a:gdLst/>
              <a:ahLst/>
              <a:cxnLst/>
              <a:rect l="0" t="0" r="0" b="0"/>
              <a:pathLst>
                <a:path w="57151" h="351757">
                  <a:moveTo>
                    <a:pt x="57150" y="46956"/>
                  </a:moveTo>
                  <a:lnTo>
                    <a:pt x="57150" y="46956"/>
                  </a:lnTo>
                  <a:lnTo>
                    <a:pt x="57150" y="33699"/>
                  </a:lnTo>
                  <a:lnTo>
                    <a:pt x="47742" y="0"/>
                  </a:lnTo>
                  <a:lnTo>
                    <a:pt x="28332" y="45492"/>
                  </a:lnTo>
                  <a:lnTo>
                    <a:pt x="15827" y="92293"/>
                  </a:lnTo>
                  <a:lnTo>
                    <a:pt x="10770" y="134385"/>
                  </a:lnTo>
                  <a:lnTo>
                    <a:pt x="9771" y="175625"/>
                  </a:lnTo>
                  <a:lnTo>
                    <a:pt x="9598" y="209258"/>
                  </a:lnTo>
                  <a:lnTo>
                    <a:pt x="9547" y="248151"/>
                  </a:lnTo>
                  <a:lnTo>
                    <a:pt x="9529" y="290369"/>
                  </a:lnTo>
                  <a:lnTo>
                    <a:pt x="0" y="35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6"/>
            <p:cNvSpPr/>
            <p:nvPr>
              <p:custDataLst>
                <p:tags r:id="rId205"/>
              </p:custDataLst>
            </p:nvPr>
          </p:nvSpPr>
          <p:spPr>
            <a:xfrm>
              <a:off x="2952750" y="295275"/>
              <a:ext cx="104776" cy="145518"/>
            </a:xfrm>
            <a:custGeom>
              <a:avLst/>
              <a:gdLst/>
              <a:ahLst/>
              <a:cxnLst/>
              <a:rect l="0" t="0" r="0" b="0"/>
              <a:pathLst>
                <a:path w="104776" h="145518">
                  <a:moveTo>
                    <a:pt x="0" y="0"/>
                  </a:moveTo>
                  <a:lnTo>
                    <a:pt x="0" y="0"/>
                  </a:lnTo>
                  <a:lnTo>
                    <a:pt x="0" y="43849"/>
                  </a:lnTo>
                  <a:lnTo>
                    <a:pt x="7539" y="89304"/>
                  </a:lnTo>
                  <a:lnTo>
                    <a:pt x="7584" y="110599"/>
                  </a:lnTo>
                  <a:lnTo>
                    <a:pt x="805" y="145250"/>
                  </a:lnTo>
                  <a:lnTo>
                    <a:pt x="537" y="145517"/>
                  </a:lnTo>
                  <a:lnTo>
                    <a:pt x="106" y="133284"/>
                  </a:lnTo>
                  <a:lnTo>
                    <a:pt x="7625" y="89788"/>
                  </a:lnTo>
                  <a:lnTo>
                    <a:pt x="17311" y="59412"/>
                  </a:lnTo>
                  <a:lnTo>
                    <a:pt x="34944" y="27997"/>
                  </a:lnTo>
                  <a:lnTo>
                    <a:pt x="45164" y="20205"/>
                  </a:lnTo>
                  <a:lnTo>
                    <a:pt x="52334" y="16645"/>
                  </a:lnTo>
                  <a:lnTo>
                    <a:pt x="59231" y="16388"/>
                  </a:lnTo>
                  <a:lnTo>
                    <a:pt x="72539" y="21747"/>
                  </a:lnTo>
                  <a:lnTo>
                    <a:pt x="91931" y="41722"/>
                  </a:lnTo>
                  <a:lnTo>
                    <a:pt x="99067" y="61582"/>
                  </a:lnTo>
                  <a:lnTo>
                    <a:pt x="1047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7"/>
            <p:cNvSpPr/>
            <p:nvPr>
              <p:custDataLst>
                <p:tags r:id="rId206"/>
              </p:custDataLst>
            </p:nvPr>
          </p:nvSpPr>
          <p:spPr>
            <a:xfrm>
              <a:off x="2876550" y="2476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8"/>
            <p:cNvSpPr/>
            <p:nvPr>
              <p:custDataLst>
                <p:tags r:id="rId207"/>
              </p:custDataLst>
            </p:nvPr>
          </p:nvSpPr>
          <p:spPr>
            <a:xfrm>
              <a:off x="2905125" y="363274"/>
              <a:ext cx="9526" cy="84402"/>
            </a:xfrm>
            <a:custGeom>
              <a:avLst/>
              <a:gdLst/>
              <a:ahLst/>
              <a:cxnLst/>
              <a:rect l="0" t="0" r="0" b="0"/>
              <a:pathLst>
                <a:path w="9526" h="844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38359"/>
                  </a:lnTo>
                  <a:lnTo>
                    <a:pt x="952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85"/>
          <p:cNvGrpSpPr/>
          <p:nvPr/>
        </p:nvGrpSpPr>
        <p:grpSpPr>
          <a:xfrm>
            <a:off x="1078308" y="1510466"/>
            <a:ext cx="349831" cy="536717"/>
            <a:chOff x="1078308" y="1510466"/>
            <a:chExt cx="349831" cy="536717"/>
          </a:xfrm>
        </p:grpSpPr>
        <p:sp>
          <p:nvSpPr>
            <p:cNvPr id="33" name="SMARTInkShape-439"/>
            <p:cNvSpPr/>
            <p:nvPr>
              <p:custDataLst>
                <p:tags r:id="rId193"/>
              </p:custDataLst>
            </p:nvPr>
          </p:nvSpPr>
          <p:spPr>
            <a:xfrm>
              <a:off x="1078308" y="1510466"/>
              <a:ext cx="349831" cy="536717"/>
            </a:xfrm>
            <a:custGeom>
              <a:avLst/>
              <a:gdLst/>
              <a:ahLst/>
              <a:cxnLst/>
              <a:rect l="0" t="0" r="0" b="0"/>
              <a:pathLst>
                <a:path w="349831" h="536717">
                  <a:moveTo>
                    <a:pt x="45642" y="108784"/>
                  </a:moveTo>
                  <a:lnTo>
                    <a:pt x="45642" y="108784"/>
                  </a:lnTo>
                  <a:lnTo>
                    <a:pt x="15051" y="69992"/>
                  </a:lnTo>
                  <a:lnTo>
                    <a:pt x="4710" y="48607"/>
                  </a:lnTo>
                  <a:lnTo>
                    <a:pt x="0" y="22162"/>
                  </a:lnTo>
                  <a:lnTo>
                    <a:pt x="2514" y="16111"/>
                  </a:lnTo>
                  <a:lnTo>
                    <a:pt x="7365" y="12077"/>
                  </a:lnTo>
                  <a:lnTo>
                    <a:pt x="43020" y="546"/>
                  </a:lnTo>
                  <a:lnTo>
                    <a:pt x="63527" y="0"/>
                  </a:lnTo>
                  <a:lnTo>
                    <a:pt x="104211" y="5643"/>
                  </a:lnTo>
                  <a:lnTo>
                    <a:pt x="139406" y="11085"/>
                  </a:lnTo>
                  <a:lnTo>
                    <a:pt x="181962" y="21158"/>
                  </a:lnTo>
                  <a:lnTo>
                    <a:pt x="228144" y="42988"/>
                  </a:lnTo>
                  <a:lnTo>
                    <a:pt x="262347" y="64241"/>
                  </a:lnTo>
                  <a:lnTo>
                    <a:pt x="297292" y="99868"/>
                  </a:lnTo>
                  <a:lnTo>
                    <a:pt x="328260" y="146964"/>
                  </a:lnTo>
                  <a:lnTo>
                    <a:pt x="343473" y="190056"/>
                  </a:lnTo>
                  <a:lnTo>
                    <a:pt x="348377" y="226821"/>
                  </a:lnTo>
                  <a:lnTo>
                    <a:pt x="349830" y="264525"/>
                  </a:lnTo>
                  <a:lnTo>
                    <a:pt x="345204" y="302508"/>
                  </a:lnTo>
                  <a:lnTo>
                    <a:pt x="333101" y="346723"/>
                  </a:lnTo>
                  <a:lnTo>
                    <a:pt x="311425" y="392302"/>
                  </a:lnTo>
                  <a:lnTo>
                    <a:pt x="286761" y="432193"/>
                  </a:lnTo>
                  <a:lnTo>
                    <a:pt x="260448" y="469589"/>
                  </a:lnTo>
                  <a:lnTo>
                    <a:pt x="213738" y="505084"/>
                  </a:lnTo>
                  <a:lnTo>
                    <a:pt x="174082" y="529520"/>
                  </a:lnTo>
                  <a:lnTo>
                    <a:pt x="127888" y="535851"/>
                  </a:lnTo>
                  <a:lnTo>
                    <a:pt x="110065" y="536716"/>
                  </a:lnTo>
                  <a:lnTo>
                    <a:pt x="55167" y="499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0"/>
            <p:cNvSpPr/>
            <p:nvPr>
              <p:custDataLst>
                <p:tags r:id="rId194"/>
              </p:custDataLst>
            </p:nvPr>
          </p:nvSpPr>
          <p:spPr>
            <a:xfrm>
              <a:off x="1109820" y="1572949"/>
              <a:ext cx="71281" cy="417777"/>
            </a:xfrm>
            <a:custGeom>
              <a:avLst/>
              <a:gdLst/>
              <a:ahLst/>
              <a:cxnLst/>
              <a:rect l="0" t="0" r="0" b="0"/>
              <a:pathLst>
                <a:path w="71281" h="417777">
                  <a:moveTo>
                    <a:pt x="14130" y="8201"/>
                  </a:moveTo>
                  <a:lnTo>
                    <a:pt x="14130" y="8201"/>
                  </a:lnTo>
                  <a:lnTo>
                    <a:pt x="9074" y="3145"/>
                  </a:lnTo>
                  <a:lnTo>
                    <a:pt x="3769" y="662"/>
                  </a:lnTo>
                  <a:lnTo>
                    <a:pt x="873" y="0"/>
                  </a:lnTo>
                  <a:lnTo>
                    <a:pt x="0" y="617"/>
                  </a:lnTo>
                  <a:lnTo>
                    <a:pt x="477" y="2087"/>
                  </a:lnTo>
                  <a:lnTo>
                    <a:pt x="1853" y="4125"/>
                  </a:lnTo>
                  <a:lnTo>
                    <a:pt x="7065" y="41570"/>
                  </a:lnTo>
                  <a:lnTo>
                    <a:pt x="17791" y="78410"/>
                  </a:lnTo>
                  <a:lnTo>
                    <a:pt x="26974" y="119668"/>
                  </a:lnTo>
                  <a:lnTo>
                    <a:pt x="31341" y="161996"/>
                  </a:lnTo>
                  <a:lnTo>
                    <a:pt x="35185" y="196851"/>
                  </a:lnTo>
                  <a:lnTo>
                    <a:pt x="39363" y="235979"/>
                  </a:lnTo>
                  <a:lnTo>
                    <a:pt x="41220" y="274536"/>
                  </a:lnTo>
                  <a:lnTo>
                    <a:pt x="44867" y="310016"/>
                  </a:lnTo>
                  <a:lnTo>
                    <a:pt x="50048" y="356919"/>
                  </a:lnTo>
                  <a:lnTo>
                    <a:pt x="54406" y="389161"/>
                  </a:lnTo>
                  <a:lnTo>
                    <a:pt x="7128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86"/>
          <p:cNvGrpSpPr/>
          <p:nvPr/>
        </p:nvGrpSpPr>
        <p:grpSpPr>
          <a:xfrm>
            <a:off x="1733550" y="1685925"/>
            <a:ext cx="247651" cy="175173"/>
            <a:chOff x="1733550" y="1685925"/>
            <a:chExt cx="247651" cy="175173"/>
          </a:xfrm>
        </p:grpSpPr>
        <p:sp>
          <p:nvSpPr>
            <p:cNvPr id="36" name="SMARTInkShape-441"/>
            <p:cNvSpPr/>
            <p:nvPr>
              <p:custDataLst>
                <p:tags r:id="rId191"/>
              </p:custDataLst>
            </p:nvPr>
          </p:nvSpPr>
          <p:spPr>
            <a:xfrm>
              <a:off x="1779394" y="1819275"/>
              <a:ext cx="201807" cy="41823"/>
            </a:xfrm>
            <a:custGeom>
              <a:avLst/>
              <a:gdLst/>
              <a:ahLst/>
              <a:cxnLst/>
              <a:rect l="0" t="0" r="0" b="0"/>
              <a:pathLst>
                <a:path w="201807" h="41823">
                  <a:moveTo>
                    <a:pt x="30356" y="19050"/>
                  </a:moveTo>
                  <a:lnTo>
                    <a:pt x="30356" y="19050"/>
                  </a:lnTo>
                  <a:lnTo>
                    <a:pt x="696" y="40508"/>
                  </a:lnTo>
                  <a:lnTo>
                    <a:pt x="0" y="41822"/>
                  </a:lnTo>
                  <a:lnTo>
                    <a:pt x="1652" y="41640"/>
                  </a:lnTo>
                  <a:lnTo>
                    <a:pt x="42569" y="30962"/>
                  </a:lnTo>
                  <a:lnTo>
                    <a:pt x="87949" y="23050"/>
                  </a:lnTo>
                  <a:lnTo>
                    <a:pt x="133337" y="17018"/>
                  </a:lnTo>
                  <a:lnTo>
                    <a:pt x="201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42"/>
            <p:cNvSpPr/>
            <p:nvPr>
              <p:custDataLst>
                <p:tags r:id="rId192"/>
              </p:custDataLst>
            </p:nvPr>
          </p:nvSpPr>
          <p:spPr>
            <a:xfrm>
              <a:off x="1733550" y="1685925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5761" y="24842"/>
                  </a:lnTo>
                  <a:lnTo>
                    <a:pt x="91903" y="13648"/>
                  </a:lnTo>
                  <a:lnTo>
                    <a:pt x="135511" y="75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443"/>
          <p:cNvSpPr/>
          <p:nvPr>
            <p:custDataLst>
              <p:tags r:id="rId1"/>
            </p:custDataLst>
          </p:nvPr>
        </p:nvSpPr>
        <p:spPr>
          <a:xfrm>
            <a:off x="2277292" y="1325691"/>
            <a:ext cx="189684" cy="703135"/>
          </a:xfrm>
          <a:custGeom>
            <a:avLst/>
            <a:gdLst/>
            <a:ahLst/>
            <a:cxnLst/>
            <a:rect l="0" t="0" r="0" b="0"/>
            <a:pathLst>
              <a:path w="189684" h="703135">
                <a:moveTo>
                  <a:pt x="132533" y="17334"/>
                </a:moveTo>
                <a:lnTo>
                  <a:pt x="132533" y="17334"/>
                </a:lnTo>
                <a:lnTo>
                  <a:pt x="123870" y="9730"/>
                </a:lnTo>
                <a:lnTo>
                  <a:pt x="114219" y="4077"/>
                </a:lnTo>
                <a:lnTo>
                  <a:pt x="91829" y="0"/>
                </a:lnTo>
                <a:lnTo>
                  <a:pt x="74226" y="4691"/>
                </a:lnTo>
                <a:lnTo>
                  <a:pt x="47167" y="19893"/>
                </a:lnTo>
                <a:lnTo>
                  <a:pt x="18539" y="48296"/>
                </a:lnTo>
                <a:lnTo>
                  <a:pt x="5389" y="74133"/>
                </a:lnTo>
                <a:lnTo>
                  <a:pt x="0" y="114001"/>
                </a:lnTo>
                <a:lnTo>
                  <a:pt x="5191" y="132264"/>
                </a:lnTo>
                <a:lnTo>
                  <a:pt x="20013" y="157573"/>
                </a:lnTo>
                <a:lnTo>
                  <a:pt x="40633" y="178478"/>
                </a:lnTo>
                <a:lnTo>
                  <a:pt x="66850" y="195255"/>
                </a:lnTo>
                <a:lnTo>
                  <a:pt x="91905" y="209751"/>
                </a:lnTo>
                <a:lnTo>
                  <a:pt x="136825" y="238778"/>
                </a:lnTo>
                <a:lnTo>
                  <a:pt x="154312" y="260317"/>
                </a:lnTo>
                <a:lnTo>
                  <a:pt x="162321" y="274551"/>
                </a:lnTo>
                <a:lnTo>
                  <a:pt x="162975" y="279829"/>
                </a:lnTo>
                <a:lnTo>
                  <a:pt x="156420" y="306017"/>
                </a:lnTo>
                <a:lnTo>
                  <a:pt x="122348" y="350379"/>
                </a:lnTo>
                <a:lnTo>
                  <a:pt x="86389" y="390020"/>
                </a:lnTo>
                <a:lnTo>
                  <a:pt x="71941" y="412098"/>
                </a:lnTo>
                <a:lnTo>
                  <a:pt x="60113" y="443342"/>
                </a:lnTo>
                <a:lnTo>
                  <a:pt x="58511" y="478462"/>
                </a:lnTo>
                <a:lnTo>
                  <a:pt x="66915" y="516546"/>
                </a:lnTo>
                <a:lnTo>
                  <a:pt x="73710" y="559150"/>
                </a:lnTo>
                <a:lnTo>
                  <a:pt x="76111" y="604686"/>
                </a:lnTo>
                <a:lnTo>
                  <a:pt x="85679" y="645352"/>
                </a:lnTo>
                <a:lnTo>
                  <a:pt x="91601" y="661578"/>
                </a:lnTo>
                <a:lnTo>
                  <a:pt x="97760" y="668790"/>
                </a:lnTo>
                <a:lnTo>
                  <a:pt x="126605" y="687570"/>
                </a:lnTo>
                <a:lnTo>
                  <a:pt x="189683" y="7031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88"/>
          <p:cNvGrpSpPr/>
          <p:nvPr/>
        </p:nvGrpSpPr>
        <p:grpSpPr>
          <a:xfrm>
            <a:off x="2716711" y="1544882"/>
            <a:ext cx="700117" cy="379169"/>
            <a:chOff x="2716711" y="1544882"/>
            <a:chExt cx="700117" cy="379169"/>
          </a:xfrm>
        </p:grpSpPr>
        <p:sp>
          <p:nvSpPr>
            <p:cNvPr id="40" name="SMARTInkShape-444"/>
            <p:cNvSpPr/>
            <p:nvPr>
              <p:custDataLst>
                <p:tags r:id="rId187"/>
              </p:custDataLst>
            </p:nvPr>
          </p:nvSpPr>
          <p:spPr>
            <a:xfrm>
              <a:off x="3324225" y="1762125"/>
              <a:ext cx="92603" cy="161926"/>
            </a:xfrm>
            <a:custGeom>
              <a:avLst/>
              <a:gdLst/>
              <a:ahLst/>
              <a:cxnLst/>
              <a:rect l="0" t="0" r="0" b="0"/>
              <a:pathLst>
                <a:path w="92603" h="161926">
                  <a:moveTo>
                    <a:pt x="76200" y="0"/>
                  </a:moveTo>
                  <a:lnTo>
                    <a:pt x="76200" y="0"/>
                  </a:lnTo>
                  <a:lnTo>
                    <a:pt x="86313" y="5056"/>
                  </a:lnTo>
                  <a:lnTo>
                    <a:pt x="91278" y="21650"/>
                  </a:lnTo>
                  <a:lnTo>
                    <a:pt x="92602" y="33483"/>
                  </a:lnTo>
                  <a:lnTo>
                    <a:pt x="90310" y="43489"/>
                  </a:lnTo>
                  <a:lnTo>
                    <a:pt x="63817" y="83223"/>
                  </a:lnTo>
                  <a:lnTo>
                    <a:pt x="33067" y="12591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5"/>
            <p:cNvSpPr/>
            <p:nvPr>
              <p:custDataLst>
                <p:tags r:id="rId188"/>
              </p:custDataLst>
            </p:nvPr>
          </p:nvSpPr>
          <p:spPr>
            <a:xfrm>
              <a:off x="3228975" y="1547087"/>
              <a:ext cx="18266" cy="253139"/>
            </a:xfrm>
            <a:custGeom>
              <a:avLst/>
              <a:gdLst/>
              <a:ahLst/>
              <a:cxnLst/>
              <a:rect l="0" t="0" r="0" b="0"/>
              <a:pathLst>
                <a:path w="18266" h="253139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3092" y="0"/>
                  </a:lnTo>
                  <a:lnTo>
                    <a:pt x="15078" y="771"/>
                  </a:lnTo>
                  <a:lnTo>
                    <a:pt x="16402" y="2344"/>
                  </a:lnTo>
                  <a:lnTo>
                    <a:pt x="18265" y="19726"/>
                  </a:lnTo>
                  <a:lnTo>
                    <a:pt x="12349" y="60590"/>
                  </a:lnTo>
                  <a:lnTo>
                    <a:pt x="10083" y="100334"/>
                  </a:lnTo>
                  <a:lnTo>
                    <a:pt x="9690" y="137660"/>
                  </a:lnTo>
                  <a:lnTo>
                    <a:pt x="9574" y="177647"/>
                  </a:lnTo>
                  <a:lnTo>
                    <a:pt x="9540" y="211367"/>
                  </a:lnTo>
                  <a:lnTo>
                    <a:pt x="9525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6"/>
            <p:cNvSpPr/>
            <p:nvPr>
              <p:custDataLst>
                <p:tags r:id="rId189"/>
              </p:custDataLst>
            </p:nvPr>
          </p:nvSpPr>
          <p:spPr>
            <a:xfrm>
              <a:off x="3009900" y="17526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8642" y="758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7"/>
            <p:cNvSpPr/>
            <p:nvPr>
              <p:custDataLst>
                <p:tags r:id="rId190"/>
              </p:custDataLst>
            </p:nvPr>
          </p:nvSpPr>
          <p:spPr>
            <a:xfrm>
              <a:off x="2716711" y="1544882"/>
              <a:ext cx="205630" cy="304035"/>
            </a:xfrm>
            <a:custGeom>
              <a:avLst/>
              <a:gdLst/>
              <a:ahLst/>
              <a:cxnLst/>
              <a:rect l="0" t="0" r="0" b="0"/>
              <a:pathLst>
                <a:path w="205630" h="304035">
                  <a:moveTo>
                    <a:pt x="131264" y="26743"/>
                  </a:moveTo>
                  <a:lnTo>
                    <a:pt x="131264" y="26743"/>
                  </a:lnTo>
                  <a:lnTo>
                    <a:pt x="131264" y="21687"/>
                  </a:lnTo>
                  <a:lnTo>
                    <a:pt x="128442" y="16382"/>
                  </a:lnTo>
                  <a:lnTo>
                    <a:pt x="118006" y="4353"/>
                  </a:lnTo>
                  <a:lnTo>
                    <a:pt x="109144" y="917"/>
                  </a:lnTo>
                  <a:lnTo>
                    <a:pt x="103817" y="0"/>
                  </a:lnTo>
                  <a:lnTo>
                    <a:pt x="98150" y="1506"/>
                  </a:lnTo>
                  <a:lnTo>
                    <a:pt x="67584" y="19787"/>
                  </a:lnTo>
                  <a:lnTo>
                    <a:pt x="48661" y="44908"/>
                  </a:lnTo>
                  <a:lnTo>
                    <a:pt x="28791" y="85835"/>
                  </a:lnTo>
                  <a:lnTo>
                    <a:pt x="8474" y="128683"/>
                  </a:lnTo>
                  <a:lnTo>
                    <a:pt x="2607" y="163066"/>
                  </a:lnTo>
                  <a:lnTo>
                    <a:pt x="0" y="196692"/>
                  </a:lnTo>
                  <a:lnTo>
                    <a:pt x="1354" y="242551"/>
                  </a:lnTo>
                  <a:lnTo>
                    <a:pt x="6851" y="266591"/>
                  </a:lnTo>
                  <a:lnTo>
                    <a:pt x="16350" y="280803"/>
                  </a:lnTo>
                  <a:lnTo>
                    <a:pt x="38654" y="299811"/>
                  </a:lnTo>
                  <a:lnTo>
                    <a:pt x="59060" y="304034"/>
                  </a:lnTo>
                  <a:lnTo>
                    <a:pt x="96540" y="303179"/>
                  </a:lnTo>
                  <a:lnTo>
                    <a:pt x="110892" y="297417"/>
                  </a:lnTo>
                  <a:lnTo>
                    <a:pt x="156882" y="257395"/>
                  </a:lnTo>
                  <a:lnTo>
                    <a:pt x="178130" y="234667"/>
                  </a:lnTo>
                  <a:lnTo>
                    <a:pt x="195115" y="187550"/>
                  </a:lnTo>
                  <a:lnTo>
                    <a:pt x="205629" y="145952"/>
                  </a:lnTo>
                  <a:lnTo>
                    <a:pt x="201864" y="105456"/>
                  </a:lnTo>
                  <a:lnTo>
                    <a:pt x="188989" y="68410"/>
                  </a:lnTo>
                  <a:lnTo>
                    <a:pt x="176825" y="47438"/>
                  </a:lnTo>
                  <a:lnTo>
                    <a:pt x="161391" y="38410"/>
                  </a:lnTo>
                  <a:lnTo>
                    <a:pt x="131724" y="30200"/>
                  </a:lnTo>
                  <a:lnTo>
                    <a:pt x="112418" y="29338"/>
                  </a:lnTo>
                  <a:lnTo>
                    <a:pt x="85816" y="34803"/>
                  </a:lnTo>
                  <a:lnTo>
                    <a:pt x="74729" y="40203"/>
                  </a:lnTo>
                  <a:lnTo>
                    <a:pt x="72407" y="45241"/>
                  </a:lnTo>
                  <a:lnTo>
                    <a:pt x="74114" y="7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89"/>
          <p:cNvGrpSpPr/>
          <p:nvPr/>
        </p:nvGrpSpPr>
        <p:grpSpPr>
          <a:xfrm>
            <a:off x="3992254" y="1462231"/>
            <a:ext cx="703572" cy="338345"/>
            <a:chOff x="3992254" y="1462231"/>
            <a:chExt cx="703572" cy="338345"/>
          </a:xfrm>
        </p:grpSpPr>
        <p:sp>
          <p:nvSpPr>
            <p:cNvPr id="45" name="SMARTInkShape-448"/>
            <p:cNvSpPr/>
            <p:nvPr>
              <p:custDataLst>
                <p:tags r:id="rId183"/>
              </p:custDataLst>
            </p:nvPr>
          </p:nvSpPr>
          <p:spPr>
            <a:xfrm>
              <a:off x="4476750" y="1600200"/>
              <a:ext cx="219076" cy="57151"/>
            </a:xfrm>
            <a:custGeom>
              <a:avLst/>
              <a:gdLst/>
              <a:ahLst/>
              <a:cxnLst/>
              <a:rect l="0" t="0" r="0" b="0"/>
              <a:pathLst>
                <a:path w="219076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2094"/>
                  </a:lnTo>
                  <a:lnTo>
                    <a:pt x="13183" y="49611"/>
                  </a:lnTo>
                  <a:lnTo>
                    <a:pt x="54849" y="40282"/>
                  </a:lnTo>
                  <a:lnTo>
                    <a:pt x="96411" y="25269"/>
                  </a:lnTo>
                  <a:lnTo>
                    <a:pt x="139338" y="15836"/>
                  </a:lnTo>
                  <a:lnTo>
                    <a:pt x="186861" y="4226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49"/>
            <p:cNvSpPr/>
            <p:nvPr>
              <p:custDataLst>
                <p:tags r:id="rId184"/>
              </p:custDataLst>
            </p:nvPr>
          </p:nvSpPr>
          <p:spPr>
            <a:xfrm>
              <a:off x="4381500" y="1462231"/>
              <a:ext cx="229061" cy="309420"/>
            </a:xfrm>
            <a:custGeom>
              <a:avLst/>
              <a:gdLst/>
              <a:ahLst/>
              <a:cxnLst/>
              <a:rect l="0" t="0" r="0" b="0"/>
              <a:pathLst>
                <a:path w="229061" h="309420">
                  <a:moveTo>
                    <a:pt x="0" y="42719"/>
                  </a:moveTo>
                  <a:lnTo>
                    <a:pt x="0" y="42719"/>
                  </a:lnTo>
                  <a:lnTo>
                    <a:pt x="15209" y="36173"/>
                  </a:lnTo>
                  <a:lnTo>
                    <a:pt x="57567" y="25851"/>
                  </a:lnTo>
                  <a:lnTo>
                    <a:pt x="88002" y="16770"/>
                  </a:lnTo>
                  <a:lnTo>
                    <a:pt x="132592" y="7944"/>
                  </a:lnTo>
                  <a:lnTo>
                    <a:pt x="177870" y="0"/>
                  </a:lnTo>
                  <a:lnTo>
                    <a:pt x="195823" y="97"/>
                  </a:lnTo>
                  <a:lnTo>
                    <a:pt x="224595" y="8782"/>
                  </a:lnTo>
                  <a:lnTo>
                    <a:pt x="228047" y="13744"/>
                  </a:lnTo>
                  <a:lnTo>
                    <a:pt x="229060" y="27725"/>
                  </a:lnTo>
                  <a:lnTo>
                    <a:pt x="223680" y="63559"/>
                  </a:lnTo>
                  <a:lnTo>
                    <a:pt x="215383" y="102634"/>
                  </a:lnTo>
                  <a:lnTo>
                    <a:pt x="211279" y="141022"/>
                  </a:lnTo>
                  <a:lnTo>
                    <a:pt x="202287" y="178828"/>
                  </a:lnTo>
                  <a:lnTo>
                    <a:pt x="192261" y="222006"/>
                  </a:lnTo>
                  <a:lnTo>
                    <a:pt x="187910" y="267543"/>
                  </a:lnTo>
                  <a:lnTo>
                    <a:pt x="180975" y="309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0"/>
            <p:cNvSpPr/>
            <p:nvPr>
              <p:custDataLst>
                <p:tags r:id="rId185"/>
              </p:custDataLst>
            </p:nvPr>
          </p:nvSpPr>
          <p:spPr>
            <a:xfrm>
              <a:off x="4267200" y="16573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1"/>
            <p:cNvSpPr/>
            <p:nvPr>
              <p:custDataLst>
                <p:tags r:id="rId186"/>
              </p:custDataLst>
            </p:nvPr>
          </p:nvSpPr>
          <p:spPr>
            <a:xfrm>
              <a:off x="3992254" y="1544374"/>
              <a:ext cx="145388" cy="256202"/>
            </a:xfrm>
            <a:custGeom>
              <a:avLst/>
              <a:gdLst/>
              <a:ahLst/>
              <a:cxnLst/>
              <a:rect l="0" t="0" r="0" b="0"/>
              <a:pathLst>
                <a:path w="145388" h="256202">
                  <a:moveTo>
                    <a:pt x="93971" y="8201"/>
                  </a:moveTo>
                  <a:lnTo>
                    <a:pt x="93971" y="8201"/>
                  </a:lnTo>
                  <a:lnTo>
                    <a:pt x="88914" y="3145"/>
                  </a:lnTo>
                  <a:lnTo>
                    <a:pt x="83610" y="662"/>
                  </a:lnTo>
                  <a:lnTo>
                    <a:pt x="80714" y="0"/>
                  </a:lnTo>
                  <a:lnTo>
                    <a:pt x="53972" y="6993"/>
                  </a:lnTo>
                  <a:lnTo>
                    <a:pt x="33702" y="22113"/>
                  </a:lnTo>
                  <a:lnTo>
                    <a:pt x="25557" y="29553"/>
                  </a:lnTo>
                  <a:lnTo>
                    <a:pt x="15022" y="49805"/>
                  </a:lnTo>
                  <a:lnTo>
                    <a:pt x="3039" y="93756"/>
                  </a:lnTo>
                  <a:lnTo>
                    <a:pt x="0" y="133857"/>
                  </a:lnTo>
                  <a:lnTo>
                    <a:pt x="1796" y="173623"/>
                  </a:lnTo>
                  <a:lnTo>
                    <a:pt x="9513" y="213390"/>
                  </a:lnTo>
                  <a:lnTo>
                    <a:pt x="17981" y="229571"/>
                  </a:lnTo>
                  <a:lnTo>
                    <a:pt x="39706" y="251475"/>
                  </a:lnTo>
                  <a:lnTo>
                    <a:pt x="47211" y="255050"/>
                  </a:lnTo>
                  <a:lnTo>
                    <a:pt x="61194" y="256201"/>
                  </a:lnTo>
                  <a:lnTo>
                    <a:pt x="86023" y="245842"/>
                  </a:lnTo>
                  <a:lnTo>
                    <a:pt x="108432" y="224310"/>
                  </a:lnTo>
                  <a:lnTo>
                    <a:pt x="123420" y="202879"/>
                  </a:lnTo>
                  <a:lnTo>
                    <a:pt x="134564" y="167954"/>
                  </a:lnTo>
                  <a:lnTo>
                    <a:pt x="144569" y="129148"/>
                  </a:lnTo>
                  <a:lnTo>
                    <a:pt x="145387" y="109227"/>
                  </a:lnTo>
                  <a:lnTo>
                    <a:pt x="134491" y="66974"/>
                  </a:lnTo>
                  <a:lnTo>
                    <a:pt x="124439" y="50780"/>
                  </a:lnTo>
                  <a:lnTo>
                    <a:pt x="109584" y="35163"/>
                  </a:lnTo>
                  <a:lnTo>
                    <a:pt x="101615" y="30768"/>
                  </a:lnTo>
                  <a:lnTo>
                    <a:pt x="74921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452"/>
          <p:cNvSpPr/>
          <p:nvPr>
            <p:custDataLst>
              <p:tags r:id="rId2"/>
            </p:custDataLst>
          </p:nvPr>
        </p:nvSpPr>
        <p:spPr>
          <a:xfrm>
            <a:off x="4867275" y="1223237"/>
            <a:ext cx="178477" cy="881789"/>
          </a:xfrm>
          <a:custGeom>
            <a:avLst/>
            <a:gdLst/>
            <a:ahLst/>
            <a:cxnLst/>
            <a:rect l="0" t="0" r="0" b="0"/>
            <a:pathLst>
              <a:path w="178477" h="881789">
                <a:moveTo>
                  <a:pt x="0" y="5488"/>
                </a:moveTo>
                <a:lnTo>
                  <a:pt x="0" y="5488"/>
                </a:lnTo>
                <a:lnTo>
                  <a:pt x="0" y="432"/>
                </a:lnTo>
                <a:lnTo>
                  <a:pt x="2117" y="0"/>
                </a:lnTo>
                <a:lnTo>
                  <a:pt x="40098" y="13529"/>
                </a:lnTo>
                <a:lnTo>
                  <a:pt x="80931" y="41054"/>
                </a:lnTo>
                <a:lnTo>
                  <a:pt x="113118" y="73544"/>
                </a:lnTo>
                <a:lnTo>
                  <a:pt x="126885" y="100089"/>
                </a:lnTo>
                <a:lnTo>
                  <a:pt x="134895" y="137024"/>
                </a:lnTo>
                <a:lnTo>
                  <a:pt x="138270" y="164490"/>
                </a:lnTo>
                <a:lnTo>
                  <a:pt x="135279" y="206528"/>
                </a:lnTo>
                <a:lnTo>
                  <a:pt x="131805" y="235918"/>
                </a:lnTo>
                <a:lnTo>
                  <a:pt x="112741" y="282702"/>
                </a:lnTo>
                <a:lnTo>
                  <a:pt x="93649" y="322595"/>
                </a:lnTo>
                <a:lnTo>
                  <a:pt x="73140" y="363950"/>
                </a:lnTo>
                <a:lnTo>
                  <a:pt x="57800" y="400341"/>
                </a:lnTo>
                <a:lnTo>
                  <a:pt x="44578" y="447668"/>
                </a:lnTo>
                <a:lnTo>
                  <a:pt x="43802" y="466949"/>
                </a:lnTo>
                <a:lnTo>
                  <a:pt x="51927" y="501630"/>
                </a:lnTo>
                <a:lnTo>
                  <a:pt x="81902" y="542879"/>
                </a:lnTo>
                <a:lnTo>
                  <a:pt x="121793" y="577710"/>
                </a:lnTo>
                <a:lnTo>
                  <a:pt x="163584" y="612560"/>
                </a:lnTo>
                <a:lnTo>
                  <a:pt x="172540" y="627723"/>
                </a:lnTo>
                <a:lnTo>
                  <a:pt x="178476" y="659166"/>
                </a:lnTo>
                <a:lnTo>
                  <a:pt x="172877" y="701171"/>
                </a:lnTo>
                <a:lnTo>
                  <a:pt x="161580" y="740669"/>
                </a:lnTo>
                <a:lnTo>
                  <a:pt x="146005" y="785045"/>
                </a:lnTo>
                <a:lnTo>
                  <a:pt x="133341" y="818699"/>
                </a:lnTo>
                <a:lnTo>
                  <a:pt x="92761" y="864995"/>
                </a:lnTo>
                <a:lnTo>
                  <a:pt x="84266" y="873619"/>
                </a:lnTo>
                <a:lnTo>
                  <a:pt x="57150" y="881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453"/>
          <p:cNvSpPr/>
          <p:nvPr>
            <p:custDataLst>
              <p:tags r:id="rId3"/>
            </p:custDataLst>
          </p:nvPr>
        </p:nvSpPr>
        <p:spPr>
          <a:xfrm>
            <a:off x="6405798" y="620060"/>
            <a:ext cx="175466" cy="5675966"/>
          </a:xfrm>
          <a:custGeom>
            <a:avLst/>
            <a:gdLst/>
            <a:ahLst/>
            <a:cxnLst/>
            <a:rect l="0" t="0" r="0" b="0"/>
            <a:pathLst>
              <a:path w="175466" h="5675966">
                <a:moveTo>
                  <a:pt x="23577" y="37165"/>
                </a:moveTo>
                <a:lnTo>
                  <a:pt x="23577" y="37165"/>
                </a:lnTo>
                <a:lnTo>
                  <a:pt x="18521" y="32108"/>
                </a:lnTo>
                <a:lnTo>
                  <a:pt x="16038" y="26804"/>
                </a:lnTo>
                <a:lnTo>
                  <a:pt x="9388" y="9718"/>
                </a:lnTo>
                <a:lnTo>
                  <a:pt x="6709" y="6167"/>
                </a:lnTo>
                <a:lnTo>
                  <a:pt x="0" y="1169"/>
                </a:lnTo>
                <a:lnTo>
                  <a:pt x="451" y="468"/>
                </a:lnTo>
                <a:lnTo>
                  <a:pt x="1810" y="0"/>
                </a:lnTo>
                <a:lnTo>
                  <a:pt x="6141" y="2303"/>
                </a:lnTo>
                <a:lnTo>
                  <a:pt x="12652" y="8971"/>
                </a:lnTo>
                <a:lnTo>
                  <a:pt x="31258" y="39122"/>
                </a:lnTo>
                <a:lnTo>
                  <a:pt x="48734" y="85048"/>
                </a:lnTo>
                <a:lnTo>
                  <a:pt x="61629" y="128585"/>
                </a:lnTo>
                <a:lnTo>
                  <a:pt x="71188" y="172202"/>
                </a:lnTo>
                <a:lnTo>
                  <a:pt x="77546" y="204073"/>
                </a:lnTo>
                <a:lnTo>
                  <a:pt x="83899" y="239405"/>
                </a:lnTo>
                <a:lnTo>
                  <a:pt x="87429" y="281919"/>
                </a:lnTo>
                <a:lnTo>
                  <a:pt x="88997" y="329036"/>
                </a:lnTo>
                <a:lnTo>
                  <a:pt x="89415" y="353454"/>
                </a:lnTo>
                <a:lnTo>
                  <a:pt x="89694" y="378199"/>
                </a:lnTo>
                <a:lnTo>
                  <a:pt x="90938" y="404221"/>
                </a:lnTo>
                <a:lnTo>
                  <a:pt x="92827" y="431094"/>
                </a:lnTo>
                <a:lnTo>
                  <a:pt x="95143" y="458535"/>
                </a:lnTo>
                <a:lnTo>
                  <a:pt x="96688" y="488470"/>
                </a:lnTo>
                <a:lnTo>
                  <a:pt x="97717" y="520068"/>
                </a:lnTo>
                <a:lnTo>
                  <a:pt x="98404" y="552775"/>
                </a:lnTo>
                <a:lnTo>
                  <a:pt x="99920" y="586222"/>
                </a:lnTo>
                <a:lnTo>
                  <a:pt x="101989" y="620161"/>
                </a:lnTo>
                <a:lnTo>
                  <a:pt x="104427" y="654429"/>
                </a:lnTo>
                <a:lnTo>
                  <a:pt x="106052" y="688916"/>
                </a:lnTo>
                <a:lnTo>
                  <a:pt x="107135" y="723549"/>
                </a:lnTo>
                <a:lnTo>
                  <a:pt x="107858" y="758279"/>
                </a:lnTo>
                <a:lnTo>
                  <a:pt x="108339" y="794133"/>
                </a:lnTo>
                <a:lnTo>
                  <a:pt x="108660" y="830735"/>
                </a:lnTo>
                <a:lnTo>
                  <a:pt x="108874" y="867837"/>
                </a:lnTo>
                <a:lnTo>
                  <a:pt x="109017" y="907388"/>
                </a:lnTo>
                <a:lnTo>
                  <a:pt x="109112" y="948572"/>
                </a:lnTo>
                <a:lnTo>
                  <a:pt x="109176" y="990844"/>
                </a:lnTo>
                <a:lnTo>
                  <a:pt x="109218" y="1034901"/>
                </a:lnTo>
                <a:lnTo>
                  <a:pt x="109245" y="1080148"/>
                </a:lnTo>
                <a:lnTo>
                  <a:pt x="109265" y="1126187"/>
                </a:lnTo>
                <a:lnTo>
                  <a:pt x="110335" y="1172754"/>
                </a:lnTo>
                <a:lnTo>
                  <a:pt x="112107" y="1219674"/>
                </a:lnTo>
                <a:lnTo>
                  <a:pt x="114347" y="1266830"/>
                </a:lnTo>
                <a:lnTo>
                  <a:pt x="115840" y="1314142"/>
                </a:lnTo>
                <a:lnTo>
                  <a:pt x="116836" y="1361558"/>
                </a:lnTo>
                <a:lnTo>
                  <a:pt x="117500" y="1409043"/>
                </a:lnTo>
                <a:lnTo>
                  <a:pt x="117943" y="1457634"/>
                </a:lnTo>
                <a:lnTo>
                  <a:pt x="118237" y="1506961"/>
                </a:lnTo>
                <a:lnTo>
                  <a:pt x="118434" y="1556779"/>
                </a:lnTo>
                <a:lnTo>
                  <a:pt x="118566" y="1607982"/>
                </a:lnTo>
                <a:lnTo>
                  <a:pt x="118653" y="1660110"/>
                </a:lnTo>
                <a:lnTo>
                  <a:pt x="118711" y="1712853"/>
                </a:lnTo>
                <a:lnTo>
                  <a:pt x="118749" y="1766007"/>
                </a:lnTo>
                <a:lnTo>
                  <a:pt x="118775" y="1819435"/>
                </a:lnTo>
                <a:lnTo>
                  <a:pt x="118793" y="1873045"/>
                </a:lnTo>
                <a:lnTo>
                  <a:pt x="119863" y="1927835"/>
                </a:lnTo>
                <a:lnTo>
                  <a:pt x="121634" y="1983412"/>
                </a:lnTo>
                <a:lnTo>
                  <a:pt x="123873" y="2039513"/>
                </a:lnTo>
                <a:lnTo>
                  <a:pt x="125366" y="2097022"/>
                </a:lnTo>
                <a:lnTo>
                  <a:pt x="126361" y="2155469"/>
                </a:lnTo>
                <a:lnTo>
                  <a:pt x="127025" y="2214543"/>
                </a:lnTo>
                <a:lnTo>
                  <a:pt x="128526" y="2274034"/>
                </a:lnTo>
                <a:lnTo>
                  <a:pt x="130584" y="2333802"/>
                </a:lnTo>
                <a:lnTo>
                  <a:pt x="133015" y="2393756"/>
                </a:lnTo>
                <a:lnTo>
                  <a:pt x="134636" y="2454893"/>
                </a:lnTo>
                <a:lnTo>
                  <a:pt x="135717" y="2516817"/>
                </a:lnTo>
                <a:lnTo>
                  <a:pt x="136437" y="2579266"/>
                </a:lnTo>
                <a:lnTo>
                  <a:pt x="137975" y="2643124"/>
                </a:lnTo>
                <a:lnTo>
                  <a:pt x="140059" y="2707921"/>
                </a:lnTo>
                <a:lnTo>
                  <a:pt x="142507" y="2773344"/>
                </a:lnTo>
                <a:lnTo>
                  <a:pt x="145197" y="2839184"/>
                </a:lnTo>
                <a:lnTo>
                  <a:pt x="148049" y="2905303"/>
                </a:lnTo>
                <a:lnTo>
                  <a:pt x="151008" y="2971607"/>
                </a:lnTo>
                <a:lnTo>
                  <a:pt x="152982" y="3036976"/>
                </a:lnTo>
                <a:lnTo>
                  <a:pt x="154297" y="3101723"/>
                </a:lnTo>
                <a:lnTo>
                  <a:pt x="155174" y="3166053"/>
                </a:lnTo>
                <a:lnTo>
                  <a:pt x="155758" y="3231165"/>
                </a:lnTo>
                <a:lnTo>
                  <a:pt x="156148" y="3296799"/>
                </a:lnTo>
                <a:lnTo>
                  <a:pt x="156407" y="3362779"/>
                </a:lnTo>
                <a:lnTo>
                  <a:pt x="157639" y="3428991"/>
                </a:lnTo>
                <a:lnTo>
                  <a:pt x="159518" y="3495357"/>
                </a:lnTo>
                <a:lnTo>
                  <a:pt x="161830" y="3561827"/>
                </a:lnTo>
                <a:lnTo>
                  <a:pt x="164429" y="3626248"/>
                </a:lnTo>
                <a:lnTo>
                  <a:pt x="167220" y="3689304"/>
                </a:lnTo>
                <a:lnTo>
                  <a:pt x="170139" y="3751450"/>
                </a:lnTo>
                <a:lnTo>
                  <a:pt x="172085" y="3811930"/>
                </a:lnTo>
                <a:lnTo>
                  <a:pt x="173383" y="3871300"/>
                </a:lnTo>
                <a:lnTo>
                  <a:pt x="174248" y="3929930"/>
                </a:lnTo>
                <a:lnTo>
                  <a:pt x="174824" y="3988067"/>
                </a:lnTo>
                <a:lnTo>
                  <a:pt x="175209" y="4045874"/>
                </a:lnTo>
                <a:lnTo>
                  <a:pt x="175465" y="4103463"/>
                </a:lnTo>
                <a:lnTo>
                  <a:pt x="174577" y="4159847"/>
                </a:lnTo>
                <a:lnTo>
                  <a:pt x="172927" y="4215429"/>
                </a:lnTo>
                <a:lnTo>
                  <a:pt x="170769" y="4270474"/>
                </a:lnTo>
                <a:lnTo>
                  <a:pt x="169330" y="4324104"/>
                </a:lnTo>
                <a:lnTo>
                  <a:pt x="168370" y="4376790"/>
                </a:lnTo>
                <a:lnTo>
                  <a:pt x="167731" y="4428849"/>
                </a:lnTo>
                <a:lnTo>
                  <a:pt x="166247" y="4481546"/>
                </a:lnTo>
                <a:lnTo>
                  <a:pt x="164199" y="4534669"/>
                </a:lnTo>
                <a:lnTo>
                  <a:pt x="161775" y="4588076"/>
                </a:lnTo>
                <a:lnTo>
                  <a:pt x="158042" y="4639555"/>
                </a:lnTo>
                <a:lnTo>
                  <a:pt x="153437" y="4689750"/>
                </a:lnTo>
                <a:lnTo>
                  <a:pt x="148251" y="4739088"/>
                </a:lnTo>
                <a:lnTo>
                  <a:pt x="143735" y="4786797"/>
                </a:lnTo>
                <a:lnTo>
                  <a:pt x="139665" y="4833420"/>
                </a:lnTo>
                <a:lnTo>
                  <a:pt x="135894" y="4879318"/>
                </a:lnTo>
                <a:lnTo>
                  <a:pt x="132322" y="4923676"/>
                </a:lnTo>
                <a:lnTo>
                  <a:pt x="128881" y="4967005"/>
                </a:lnTo>
                <a:lnTo>
                  <a:pt x="125530" y="5009651"/>
                </a:lnTo>
                <a:lnTo>
                  <a:pt x="121179" y="5051839"/>
                </a:lnTo>
                <a:lnTo>
                  <a:pt x="116161" y="5093723"/>
                </a:lnTo>
                <a:lnTo>
                  <a:pt x="110700" y="5135403"/>
                </a:lnTo>
                <a:lnTo>
                  <a:pt x="106001" y="5175890"/>
                </a:lnTo>
                <a:lnTo>
                  <a:pt x="101809" y="5215582"/>
                </a:lnTo>
                <a:lnTo>
                  <a:pt x="97957" y="5254743"/>
                </a:lnTo>
                <a:lnTo>
                  <a:pt x="93272" y="5291434"/>
                </a:lnTo>
                <a:lnTo>
                  <a:pt x="88032" y="5326477"/>
                </a:lnTo>
                <a:lnTo>
                  <a:pt x="82422" y="5360423"/>
                </a:lnTo>
                <a:lnTo>
                  <a:pt x="78682" y="5391521"/>
                </a:lnTo>
                <a:lnTo>
                  <a:pt x="76189" y="5420719"/>
                </a:lnTo>
                <a:lnTo>
                  <a:pt x="74527" y="5448651"/>
                </a:lnTo>
                <a:lnTo>
                  <a:pt x="72360" y="5473622"/>
                </a:lnTo>
                <a:lnTo>
                  <a:pt x="67130" y="5518301"/>
                </a:lnTo>
                <a:lnTo>
                  <a:pt x="64100" y="5559326"/>
                </a:lnTo>
                <a:lnTo>
                  <a:pt x="61696" y="5596608"/>
                </a:lnTo>
                <a:lnTo>
                  <a:pt x="55450" y="5639282"/>
                </a:lnTo>
                <a:lnTo>
                  <a:pt x="52152" y="56759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92"/>
          <p:cNvGrpSpPr/>
          <p:nvPr/>
        </p:nvGrpSpPr>
        <p:grpSpPr>
          <a:xfrm>
            <a:off x="7019925" y="1411024"/>
            <a:ext cx="874795" cy="595035"/>
            <a:chOff x="7019925" y="1411024"/>
            <a:chExt cx="874795" cy="595035"/>
          </a:xfrm>
        </p:grpSpPr>
        <p:sp>
          <p:nvSpPr>
            <p:cNvPr id="52" name="SMARTInkShape-454"/>
            <p:cNvSpPr/>
            <p:nvPr>
              <p:custDataLst>
                <p:tags r:id="rId177"/>
              </p:custDataLst>
            </p:nvPr>
          </p:nvSpPr>
          <p:spPr>
            <a:xfrm>
              <a:off x="7839075" y="1411024"/>
              <a:ext cx="55645" cy="303477"/>
            </a:xfrm>
            <a:custGeom>
              <a:avLst/>
              <a:gdLst/>
              <a:ahLst/>
              <a:cxnLst/>
              <a:rect l="0" t="0" r="0" b="0"/>
              <a:pathLst>
                <a:path w="55645" h="303477">
                  <a:moveTo>
                    <a:pt x="19050" y="8201"/>
                  </a:moveTo>
                  <a:lnTo>
                    <a:pt x="19050" y="8201"/>
                  </a:lnTo>
                  <a:lnTo>
                    <a:pt x="10850" y="0"/>
                  </a:lnTo>
                  <a:lnTo>
                    <a:pt x="10408" y="617"/>
                  </a:lnTo>
                  <a:lnTo>
                    <a:pt x="9918" y="4125"/>
                  </a:lnTo>
                  <a:lnTo>
                    <a:pt x="22818" y="44471"/>
                  </a:lnTo>
                  <a:lnTo>
                    <a:pt x="36983" y="79390"/>
                  </a:lnTo>
                  <a:lnTo>
                    <a:pt x="49528" y="121604"/>
                  </a:lnTo>
                  <a:lnTo>
                    <a:pt x="55644" y="162580"/>
                  </a:lnTo>
                  <a:lnTo>
                    <a:pt x="54587" y="198112"/>
                  </a:lnTo>
                  <a:lnTo>
                    <a:pt x="42867" y="238508"/>
                  </a:lnTo>
                  <a:lnTo>
                    <a:pt x="31164" y="265294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5"/>
            <p:cNvSpPr/>
            <p:nvPr>
              <p:custDataLst>
                <p:tags r:id="rId178"/>
              </p:custDataLst>
            </p:nvPr>
          </p:nvSpPr>
          <p:spPr>
            <a:xfrm>
              <a:off x="7639166" y="1514868"/>
              <a:ext cx="161810" cy="154765"/>
            </a:xfrm>
            <a:custGeom>
              <a:avLst/>
              <a:gdLst/>
              <a:ahLst/>
              <a:cxnLst/>
              <a:rect l="0" t="0" r="0" b="0"/>
              <a:pathLst>
                <a:path w="161810" h="154765">
                  <a:moveTo>
                    <a:pt x="9409" y="9132"/>
                  </a:moveTo>
                  <a:lnTo>
                    <a:pt x="9409" y="9132"/>
                  </a:lnTo>
                  <a:lnTo>
                    <a:pt x="4353" y="9132"/>
                  </a:lnTo>
                  <a:lnTo>
                    <a:pt x="2864" y="8074"/>
                  </a:lnTo>
                  <a:lnTo>
                    <a:pt x="1871" y="6310"/>
                  </a:lnTo>
                  <a:lnTo>
                    <a:pt x="0" y="0"/>
                  </a:lnTo>
                  <a:lnTo>
                    <a:pt x="17800" y="7198"/>
                  </a:lnTo>
                  <a:lnTo>
                    <a:pt x="21352" y="7843"/>
                  </a:lnTo>
                  <a:lnTo>
                    <a:pt x="45423" y="26862"/>
                  </a:lnTo>
                  <a:lnTo>
                    <a:pt x="49294" y="30477"/>
                  </a:lnTo>
                  <a:lnTo>
                    <a:pt x="59797" y="50734"/>
                  </a:lnTo>
                  <a:lnTo>
                    <a:pt x="64555" y="81901"/>
                  </a:lnTo>
                  <a:lnTo>
                    <a:pt x="60909" y="112891"/>
                  </a:lnTo>
                  <a:lnTo>
                    <a:pt x="53112" y="129683"/>
                  </a:lnTo>
                  <a:lnTo>
                    <a:pt x="42591" y="143143"/>
                  </a:lnTo>
                  <a:lnTo>
                    <a:pt x="30860" y="152654"/>
                  </a:lnTo>
                  <a:lnTo>
                    <a:pt x="26884" y="154555"/>
                  </a:lnTo>
                  <a:lnTo>
                    <a:pt x="24234" y="154764"/>
                  </a:lnTo>
                  <a:lnTo>
                    <a:pt x="22468" y="153845"/>
                  </a:lnTo>
                  <a:lnTo>
                    <a:pt x="21290" y="152174"/>
                  </a:lnTo>
                  <a:lnTo>
                    <a:pt x="19981" y="147495"/>
                  </a:lnTo>
                  <a:lnTo>
                    <a:pt x="24300" y="128798"/>
                  </a:lnTo>
                  <a:lnTo>
                    <a:pt x="42846" y="95094"/>
                  </a:lnTo>
                  <a:lnTo>
                    <a:pt x="71803" y="53881"/>
                  </a:lnTo>
                  <a:lnTo>
                    <a:pt x="84222" y="34621"/>
                  </a:lnTo>
                  <a:lnTo>
                    <a:pt x="104954" y="17625"/>
                  </a:lnTo>
                  <a:lnTo>
                    <a:pt x="116623" y="11648"/>
                  </a:lnTo>
                  <a:lnTo>
                    <a:pt x="116868" y="10810"/>
                  </a:lnTo>
                  <a:lnTo>
                    <a:pt x="115974" y="10250"/>
                  </a:lnTo>
                  <a:lnTo>
                    <a:pt x="114980" y="15273"/>
                  </a:lnTo>
                  <a:lnTo>
                    <a:pt x="114254" y="60955"/>
                  </a:lnTo>
                  <a:lnTo>
                    <a:pt x="115251" y="104543"/>
                  </a:lnTo>
                  <a:lnTo>
                    <a:pt x="119244" y="114331"/>
                  </a:lnTo>
                  <a:lnTo>
                    <a:pt x="122849" y="117365"/>
                  </a:lnTo>
                  <a:lnTo>
                    <a:pt x="132500" y="120735"/>
                  </a:lnTo>
                  <a:lnTo>
                    <a:pt x="138036" y="119518"/>
                  </a:lnTo>
                  <a:lnTo>
                    <a:pt x="161809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6"/>
            <p:cNvSpPr/>
            <p:nvPr>
              <p:custDataLst>
                <p:tags r:id="rId179"/>
              </p:custDataLst>
            </p:nvPr>
          </p:nvSpPr>
          <p:spPr>
            <a:xfrm>
              <a:off x="7496224" y="1429258"/>
              <a:ext cx="95202" cy="314175"/>
            </a:xfrm>
            <a:custGeom>
              <a:avLst/>
              <a:gdLst/>
              <a:ahLst/>
              <a:cxnLst/>
              <a:rect l="0" t="0" r="0" b="0"/>
              <a:pathLst>
                <a:path w="95202" h="314175">
                  <a:moveTo>
                    <a:pt x="95201" y="18542"/>
                  </a:moveTo>
                  <a:lnTo>
                    <a:pt x="95201" y="18542"/>
                  </a:lnTo>
                  <a:lnTo>
                    <a:pt x="95201" y="13486"/>
                  </a:lnTo>
                  <a:lnTo>
                    <a:pt x="92379" y="8181"/>
                  </a:lnTo>
                  <a:lnTo>
                    <a:pt x="86069" y="0"/>
                  </a:lnTo>
                  <a:lnTo>
                    <a:pt x="80736" y="4699"/>
                  </a:lnTo>
                  <a:lnTo>
                    <a:pt x="55095" y="43354"/>
                  </a:lnTo>
                  <a:lnTo>
                    <a:pt x="34978" y="90191"/>
                  </a:lnTo>
                  <a:lnTo>
                    <a:pt x="25381" y="130435"/>
                  </a:lnTo>
                  <a:lnTo>
                    <a:pt x="12657" y="171564"/>
                  </a:lnTo>
                  <a:lnTo>
                    <a:pt x="1834" y="213592"/>
                  </a:lnTo>
                  <a:lnTo>
                    <a:pt x="199" y="259161"/>
                  </a:lnTo>
                  <a:lnTo>
                    <a:pt x="0" y="287616"/>
                  </a:lnTo>
                  <a:lnTo>
                    <a:pt x="3159" y="295291"/>
                  </a:lnTo>
                  <a:lnTo>
                    <a:pt x="15135" y="309464"/>
                  </a:lnTo>
                  <a:lnTo>
                    <a:pt x="22774" y="313032"/>
                  </a:lnTo>
                  <a:lnTo>
                    <a:pt x="39728" y="314174"/>
                  </a:lnTo>
                  <a:lnTo>
                    <a:pt x="85676" y="29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7"/>
            <p:cNvSpPr/>
            <p:nvPr>
              <p:custDataLst>
                <p:tags r:id="rId180"/>
              </p:custDataLst>
            </p:nvPr>
          </p:nvSpPr>
          <p:spPr>
            <a:xfrm>
              <a:off x="7233964" y="1676827"/>
              <a:ext cx="99894" cy="164671"/>
            </a:xfrm>
            <a:custGeom>
              <a:avLst/>
              <a:gdLst/>
              <a:ahLst/>
              <a:cxnLst/>
              <a:rect l="0" t="0" r="0" b="0"/>
              <a:pathLst>
                <a:path w="99894" h="164671">
                  <a:moveTo>
                    <a:pt x="90761" y="18623"/>
                  </a:moveTo>
                  <a:lnTo>
                    <a:pt x="90761" y="18623"/>
                  </a:lnTo>
                  <a:lnTo>
                    <a:pt x="90761" y="10422"/>
                  </a:lnTo>
                  <a:lnTo>
                    <a:pt x="99893" y="0"/>
                  </a:lnTo>
                  <a:lnTo>
                    <a:pt x="64628" y="43433"/>
                  </a:lnTo>
                  <a:lnTo>
                    <a:pt x="43876" y="87951"/>
                  </a:lnTo>
                  <a:lnTo>
                    <a:pt x="12753" y="133048"/>
                  </a:lnTo>
                  <a:lnTo>
                    <a:pt x="8466" y="143915"/>
                  </a:lnTo>
                  <a:lnTo>
                    <a:pt x="5502" y="154741"/>
                  </a:lnTo>
                  <a:lnTo>
                    <a:pt x="0" y="164670"/>
                  </a:lnTo>
                  <a:lnTo>
                    <a:pt x="5036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8"/>
            <p:cNvSpPr/>
            <p:nvPr>
              <p:custDataLst>
                <p:tags r:id="rId181"/>
              </p:custDataLst>
            </p:nvPr>
          </p:nvSpPr>
          <p:spPr>
            <a:xfrm>
              <a:off x="7239000" y="1657858"/>
              <a:ext cx="94810" cy="186632"/>
            </a:xfrm>
            <a:custGeom>
              <a:avLst/>
              <a:gdLst/>
              <a:ahLst/>
              <a:cxnLst/>
              <a:rect l="0" t="0" r="0" b="0"/>
              <a:pathLst>
                <a:path w="94810" h="186632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4699"/>
                  </a:lnTo>
                  <a:lnTo>
                    <a:pt x="2822" y="9920"/>
                  </a:lnTo>
                  <a:lnTo>
                    <a:pt x="32056" y="56186"/>
                  </a:lnTo>
                  <a:lnTo>
                    <a:pt x="47058" y="79992"/>
                  </a:lnTo>
                  <a:lnTo>
                    <a:pt x="66625" y="120036"/>
                  </a:lnTo>
                  <a:lnTo>
                    <a:pt x="73003" y="130325"/>
                  </a:lnTo>
                  <a:lnTo>
                    <a:pt x="87709" y="172502"/>
                  </a:lnTo>
                  <a:lnTo>
                    <a:pt x="93761" y="186537"/>
                  </a:lnTo>
                  <a:lnTo>
                    <a:pt x="94257" y="186631"/>
                  </a:lnTo>
                  <a:lnTo>
                    <a:pt x="94809" y="183912"/>
                  </a:lnTo>
                  <a:lnTo>
                    <a:pt x="93897" y="182764"/>
                  </a:lnTo>
                  <a:lnTo>
                    <a:pt x="85725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9"/>
            <p:cNvSpPr/>
            <p:nvPr>
              <p:custDataLst>
                <p:tags r:id="rId182"/>
              </p:custDataLst>
            </p:nvPr>
          </p:nvSpPr>
          <p:spPr>
            <a:xfrm>
              <a:off x="7019925" y="1421877"/>
              <a:ext cx="190180" cy="584182"/>
            </a:xfrm>
            <a:custGeom>
              <a:avLst/>
              <a:gdLst/>
              <a:ahLst/>
              <a:cxnLst/>
              <a:rect l="0" t="0" r="0" b="0"/>
              <a:pathLst>
                <a:path w="190180" h="584182">
                  <a:moveTo>
                    <a:pt x="19050" y="140223"/>
                  </a:moveTo>
                  <a:lnTo>
                    <a:pt x="19050" y="140223"/>
                  </a:lnTo>
                  <a:lnTo>
                    <a:pt x="19050" y="126966"/>
                  </a:lnTo>
                  <a:lnTo>
                    <a:pt x="20108" y="125035"/>
                  </a:lnTo>
                  <a:lnTo>
                    <a:pt x="21872" y="123748"/>
                  </a:lnTo>
                  <a:lnTo>
                    <a:pt x="28182" y="121324"/>
                  </a:lnTo>
                  <a:lnTo>
                    <a:pt x="29556" y="136411"/>
                  </a:lnTo>
                  <a:lnTo>
                    <a:pt x="35099" y="157908"/>
                  </a:lnTo>
                  <a:lnTo>
                    <a:pt x="38269" y="201555"/>
                  </a:lnTo>
                  <a:lnTo>
                    <a:pt x="42761" y="232745"/>
                  </a:lnTo>
                  <a:lnTo>
                    <a:pt x="45463" y="267069"/>
                  </a:lnTo>
                  <a:lnTo>
                    <a:pt x="46984" y="313627"/>
                  </a:lnTo>
                  <a:lnTo>
                    <a:pt x="47435" y="355996"/>
                  </a:lnTo>
                  <a:lnTo>
                    <a:pt x="47568" y="397478"/>
                  </a:lnTo>
                  <a:lnTo>
                    <a:pt x="47609" y="434463"/>
                  </a:lnTo>
                  <a:lnTo>
                    <a:pt x="47620" y="479994"/>
                  </a:lnTo>
                  <a:lnTo>
                    <a:pt x="47624" y="520296"/>
                  </a:lnTo>
                  <a:lnTo>
                    <a:pt x="47625" y="562846"/>
                  </a:lnTo>
                  <a:lnTo>
                    <a:pt x="47625" y="584181"/>
                  </a:lnTo>
                  <a:lnTo>
                    <a:pt x="42569" y="545887"/>
                  </a:lnTo>
                  <a:lnTo>
                    <a:pt x="38983" y="505595"/>
                  </a:lnTo>
                  <a:lnTo>
                    <a:pt x="38493" y="471591"/>
                  </a:lnTo>
                  <a:lnTo>
                    <a:pt x="38216" y="431023"/>
                  </a:lnTo>
                  <a:lnTo>
                    <a:pt x="38134" y="393838"/>
                  </a:lnTo>
                  <a:lnTo>
                    <a:pt x="38107" y="349893"/>
                  </a:lnTo>
                  <a:lnTo>
                    <a:pt x="38102" y="313943"/>
                  </a:lnTo>
                  <a:lnTo>
                    <a:pt x="38100" y="266691"/>
                  </a:lnTo>
                  <a:lnTo>
                    <a:pt x="38100" y="221414"/>
                  </a:lnTo>
                  <a:lnTo>
                    <a:pt x="38100" y="184270"/>
                  </a:lnTo>
                  <a:lnTo>
                    <a:pt x="38100" y="153450"/>
                  </a:lnTo>
                  <a:lnTo>
                    <a:pt x="40922" y="108864"/>
                  </a:lnTo>
                  <a:lnTo>
                    <a:pt x="45638" y="72723"/>
                  </a:lnTo>
                  <a:lnTo>
                    <a:pt x="48858" y="48840"/>
                  </a:lnTo>
                  <a:lnTo>
                    <a:pt x="68967" y="2914"/>
                  </a:lnTo>
                  <a:lnTo>
                    <a:pt x="73495" y="0"/>
                  </a:lnTo>
                  <a:lnTo>
                    <a:pt x="78630" y="174"/>
                  </a:lnTo>
                  <a:lnTo>
                    <a:pt x="107137" y="15663"/>
                  </a:lnTo>
                  <a:lnTo>
                    <a:pt x="128993" y="43109"/>
                  </a:lnTo>
                  <a:lnTo>
                    <a:pt x="148796" y="83763"/>
                  </a:lnTo>
                  <a:lnTo>
                    <a:pt x="165913" y="120201"/>
                  </a:lnTo>
                  <a:lnTo>
                    <a:pt x="182273" y="160867"/>
                  </a:lnTo>
                  <a:lnTo>
                    <a:pt x="188875" y="200824"/>
                  </a:lnTo>
                  <a:lnTo>
                    <a:pt x="190179" y="238742"/>
                  </a:lnTo>
                  <a:lnTo>
                    <a:pt x="184713" y="253154"/>
                  </a:lnTo>
                  <a:lnTo>
                    <a:pt x="156929" y="291580"/>
                  </a:lnTo>
                  <a:lnTo>
                    <a:pt x="140655" y="302037"/>
                  </a:lnTo>
                  <a:lnTo>
                    <a:pt x="94958" y="313226"/>
                  </a:lnTo>
                  <a:lnTo>
                    <a:pt x="75012" y="316597"/>
                  </a:lnTo>
                  <a:lnTo>
                    <a:pt x="30469" y="312531"/>
                  </a:lnTo>
                  <a:lnTo>
                    <a:pt x="0" y="29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93"/>
          <p:cNvGrpSpPr/>
          <p:nvPr/>
        </p:nvGrpSpPr>
        <p:grpSpPr>
          <a:xfrm>
            <a:off x="8220075" y="1504950"/>
            <a:ext cx="152401" cy="112967"/>
            <a:chOff x="8220075" y="1504950"/>
            <a:chExt cx="152401" cy="112967"/>
          </a:xfrm>
        </p:grpSpPr>
        <p:sp>
          <p:nvSpPr>
            <p:cNvPr id="59" name="SMARTInkShape-460"/>
            <p:cNvSpPr/>
            <p:nvPr>
              <p:custDataLst>
                <p:tags r:id="rId175"/>
              </p:custDataLst>
            </p:nvPr>
          </p:nvSpPr>
          <p:spPr>
            <a:xfrm>
              <a:off x="8230925" y="1600200"/>
              <a:ext cx="141551" cy="17717"/>
            </a:xfrm>
            <a:custGeom>
              <a:avLst/>
              <a:gdLst/>
              <a:ahLst/>
              <a:cxnLst/>
              <a:rect l="0" t="0" r="0" b="0"/>
              <a:pathLst>
                <a:path w="141551" h="17717">
                  <a:moveTo>
                    <a:pt x="8200" y="0"/>
                  </a:moveTo>
                  <a:lnTo>
                    <a:pt x="8200" y="0"/>
                  </a:lnTo>
                  <a:lnTo>
                    <a:pt x="8200" y="5056"/>
                  </a:lnTo>
                  <a:lnTo>
                    <a:pt x="7142" y="6546"/>
                  </a:lnTo>
                  <a:lnTo>
                    <a:pt x="5378" y="7539"/>
                  </a:lnTo>
                  <a:lnTo>
                    <a:pt x="0" y="9132"/>
                  </a:lnTo>
                  <a:lnTo>
                    <a:pt x="47615" y="17716"/>
                  </a:lnTo>
                  <a:lnTo>
                    <a:pt x="90148" y="12240"/>
                  </a:lnTo>
                  <a:lnTo>
                    <a:pt x="14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1"/>
            <p:cNvSpPr/>
            <p:nvPr>
              <p:custDataLst>
                <p:tags r:id="rId176"/>
              </p:custDataLst>
            </p:nvPr>
          </p:nvSpPr>
          <p:spPr>
            <a:xfrm>
              <a:off x="8220075" y="15049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9701" y="15188"/>
                  </a:lnTo>
                  <a:lnTo>
                    <a:pt x="14189" y="17334"/>
                  </a:lnTo>
                  <a:lnTo>
                    <a:pt x="32779" y="18542"/>
                  </a:lnTo>
                  <a:lnTo>
                    <a:pt x="59902" y="13462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462"/>
          <p:cNvSpPr/>
          <p:nvPr>
            <p:custDataLst>
              <p:tags r:id="rId4"/>
            </p:custDataLst>
          </p:nvPr>
        </p:nvSpPr>
        <p:spPr>
          <a:xfrm>
            <a:off x="8803975" y="1105848"/>
            <a:ext cx="187626" cy="1054187"/>
          </a:xfrm>
          <a:custGeom>
            <a:avLst/>
            <a:gdLst/>
            <a:ahLst/>
            <a:cxnLst/>
            <a:rect l="0" t="0" r="0" b="0"/>
            <a:pathLst>
              <a:path w="187626" h="1054187">
                <a:moveTo>
                  <a:pt x="178100" y="56202"/>
                </a:moveTo>
                <a:lnTo>
                  <a:pt x="178100" y="56202"/>
                </a:lnTo>
                <a:lnTo>
                  <a:pt x="183157" y="51146"/>
                </a:lnTo>
                <a:lnTo>
                  <a:pt x="185640" y="45841"/>
                </a:lnTo>
                <a:lnTo>
                  <a:pt x="187234" y="33812"/>
                </a:lnTo>
                <a:lnTo>
                  <a:pt x="184629" y="27553"/>
                </a:lnTo>
                <a:lnTo>
                  <a:pt x="169277" y="9856"/>
                </a:lnTo>
                <a:lnTo>
                  <a:pt x="160773" y="3854"/>
                </a:lnTo>
                <a:lnTo>
                  <a:pt x="157023" y="2253"/>
                </a:lnTo>
                <a:lnTo>
                  <a:pt x="131521" y="0"/>
                </a:lnTo>
                <a:lnTo>
                  <a:pt x="114712" y="5118"/>
                </a:lnTo>
                <a:lnTo>
                  <a:pt x="74620" y="31601"/>
                </a:lnTo>
                <a:lnTo>
                  <a:pt x="59716" y="51147"/>
                </a:lnTo>
                <a:lnTo>
                  <a:pt x="49654" y="77635"/>
                </a:lnTo>
                <a:lnTo>
                  <a:pt x="47261" y="110765"/>
                </a:lnTo>
                <a:lnTo>
                  <a:pt x="52784" y="139044"/>
                </a:lnTo>
                <a:lnTo>
                  <a:pt x="58200" y="150523"/>
                </a:lnTo>
                <a:lnTo>
                  <a:pt x="91324" y="190684"/>
                </a:lnTo>
                <a:lnTo>
                  <a:pt x="123986" y="232897"/>
                </a:lnTo>
                <a:lnTo>
                  <a:pt x="142077" y="271304"/>
                </a:lnTo>
                <a:lnTo>
                  <a:pt x="152492" y="307849"/>
                </a:lnTo>
                <a:lnTo>
                  <a:pt x="147603" y="348700"/>
                </a:lnTo>
                <a:lnTo>
                  <a:pt x="136608" y="388754"/>
                </a:lnTo>
                <a:lnTo>
                  <a:pt x="118987" y="425045"/>
                </a:lnTo>
                <a:lnTo>
                  <a:pt x="90630" y="457593"/>
                </a:lnTo>
                <a:lnTo>
                  <a:pt x="63691" y="477252"/>
                </a:lnTo>
                <a:lnTo>
                  <a:pt x="37340" y="488886"/>
                </a:lnTo>
                <a:lnTo>
                  <a:pt x="32401" y="489650"/>
                </a:lnTo>
                <a:lnTo>
                  <a:pt x="24093" y="487676"/>
                </a:lnTo>
                <a:lnTo>
                  <a:pt x="23571" y="486726"/>
                </a:lnTo>
                <a:lnTo>
                  <a:pt x="28634" y="485671"/>
                </a:lnTo>
                <a:lnTo>
                  <a:pt x="56736" y="486052"/>
                </a:lnTo>
                <a:lnTo>
                  <a:pt x="74420" y="489958"/>
                </a:lnTo>
                <a:lnTo>
                  <a:pt x="90039" y="500866"/>
                </a:lnTo>
                <a:lnTo>
                  <a:pt x="116213" y="529743"/>
                </a:lnTo>
                <a:lnTo>
                  <a:pt x="125778" y="552463"/>
                </a:lnTo>
                <a:lnTo>
                  <a:pt x="128388" y="566393"/>
                </a:lnTo>
                <a:lnTo>
                  <a:pt x="121400" y="608849"/>
                </a:lnTo>
                <a:lnTo>
                  <a:pt x="107559" y="648692"/>
                </a:lnTo>
                <a:lnTo>
                  <a:pt x="89528" y="694842"/>
                </a:lnTo>
                <a:lnTo>
                  <a:pt x="65829" y="742063"/>
                </a:lnTo>
                <a:lnTo>
                  <a:pt x="47134" y="788577"/>
                </a:lnTo>
                <a:lnTo>
                  <a:pt x="23884" y="829052"/>
                </a:lnTo>
                <a:lnTo>
                  <a:pt x="10094" y="867147"/>
                </a:lnTo>
                <a:lnTo>
                  <a:pt x="0" y="914340"/>
                </a:lnTo>
                <a:lnTo>
                  <a:pt x="799" y="946171"/>
                </a:lnTo>
                <a:lnTo>
                  <a:pt x="10561" y="971830"/>
                </a:lnTo>
                <a:lnTo>
                  <a:pt x="21089" y="988081"/>
                </a:lnTo>
                <a:lnTo>
                  <a:pt x="66266" y="1027449"/>
                </a:lnTo>
                <a:lnTo>
                  <a:pt x="109699" y="1049101"/>
                </a:lnTo>
                <a:lnTo>
                  <a:pt x="137843" y="1054186"/>
                </a:lnTo>
                <a:lnTo>
                  <a:pt x="187625" y="10468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95"/>
          <p:cNvGrpSpPr/>
          <p:nvPr/>
        </p:nvGrpSpPr>
        <p:grpSpPr>
          <a:xfrm>
            <a:off x="9415724" y="1019567"/>
            <a:ext cx="347402" cy="256784"/>
            <a:chOff x="9415724" y="1019567"/>
            <a:chExt cx="347402" cy="256784"/>
          </a:xfrm>
        </p:grpSpPr>
        <p:sp>
          <p:nvSpPr>
            <p:cNvPr id="63" name="SMARTInkShape-463"/>
            <p:cNvSpPr/>
            <p:nvPr>
              <p:custDataLst>
                <p:tags r:id="rId172"/>
              </p:custDataLst>
            </p:nvPr>
          </p:nvSpPr>
          <p:spPr>
            <a:xfrm>
              <a:off x="9725025" y="1020499"/>
              <a:ext cx="38101" cy="255852"/>
            </a:xfrm>
            <a:custGeom>
              <a:avLst/>
              <a:gdLst/>
              <a:ahLst/>
              <a:cxnLst/>
              <a:rect l="0" t="0" r="0" b="0"/>
              <a:pathLst>
                <a:path w="38101" h="2558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40" y="2087"/>
                  </a:lnTo>
                  <a:lnTo>
                    <a:pt x="22666" y="49528"/>
                  </a:lnTo>
                  <a:lnTo>
                    <a:pt x="31880" y="92648"/>
                  </a:lnTo>
                  <a:lnTo>
                    <a:pt x="36257" y="133882"/>
                  </a:lnTo>
                  <a:lnTo>
                    <a:pt x="37736" y="172648"/>
                  </a:lnTo>
                  <a:lnTo>
                    <a:pt x="38028" y="213232"/>
                  </a:lnTo>
                  <a:lnTo>
                    <a:pt x="3810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4"/>
            <p:cNvSpPr/>
            <p:nvPr>
              <p:custDataLst>
                <p:tags r:id="rId173"/>
              </p:custDataLst>
            </p:nvPr>
          </p:nvSpPr>
          <p:spPr>
            <a:xfrm>
              <a:off x="9601200" y="1190625"/>
              <a:ext cx="19051" cy="18658"/>
            </a:xfrm>
            <a:custGeom>
              <a:avLst/>
              <a:gdLst/>
              <a:ahLst/>
              <a:cxnLst/>
              <a:rect l="0" t="0" r="0" b="0"/>
              <a:pathLst>
                <a:path w="19051" h="18658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10361" y="17064"/>
                  </a:lnTo>
                  <a:lnTo>
                    <a:pt x="17335" y="18657"/>
                  </a:lnTo>
                  <a:lnTo>
                    <a:pt x="15465" y="16053"/>
                  </a:lnTo>
                  <a:lnTo>
                    <a:pt x="13484" y="13877"/>
                  </a:lnTo>
                  <a:lnTo>
                    <a:pt x="13224" y="113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65"/>
            <p:cNvSpPr/>
            <p:nvPr>
              <p:custDataLst>
                <p:tags r:id="rId174"/>
              </p:custDataLst>
            </p:nvPr>
          </p:nvSpPr>
          <p:spPr>
            <a:xfrm>
              <a:off x="9415724" y="1019567"/>
              <a:ext cx="108940" cy="230811"/>
            </a:xfrm>
            <a:custGeom>
              <a:avLst/>
              <a:gdLst/>
              <a:ahLst/>
              <a:cxnLst/>
              <a:rect l="0" t="0" r="0" b="0"/>
              <a:pathLst>
                <a:path w="108940" h="230811">
                  <a:moveTo>
                    <a:pt x="52126" y="9133"/>
                  </a:moveTo>
                  <a:lnTo>
                    <a:pt x="52126" y="9133"/>
                  </a:lnTo>
                  <a:lnTo>
                    <a:pt x="52126" y="4076"/>
                  </a:lnTo>
                  <a:lnTo>
                    <a:pt x="51068" y="2587"/>
                  </a:lnTo>
                  <a:lnTo>
                    <a:pt x="49304" y="1594"/>
                  </a:lnTo>
                  <a:lnTo>
                    <a:pt x="38869" y="0"/>
                  </a:lnTo>
                  <a:lnTo>
                    <a:pt x="32829" y="2605"/>
                  </a:lnTo>
                  <a:lnTo>
                    <a:pt x="29736" y="4781"/>
                  </a:lnTo>
                  <a:lnTo>
                    <a:pt x="20327" y="17956"/>
                  </a:lnTo>
                  <a:lnTo>
                    <a:pt x="7317" y="62637"/>
                  </a:lnTo>
                  <a:lnTo>
                    <a:pt x="0" y="101076"/>
                  </a:lnTo>
                  <a:lnTo>
                    <a:pt x="2514" y="141830"/>
                  </a:lnTo>
                  <a:lnTo>
                    <a:pt x="6931" y="180454"/>
                  </a:lnTo>
                  <a:lnTo>
                    <a:pt x="12990" y="198517"/>
                  </a:lnTo>
                  <a:lnTo>
                    <a:pt x="35070" y="228936"/>
                  </a:lnTo>
                  <a:lnTo>
                    <a:pt x="40755" y="230810"/>
                  </a:lnTo>
                  <a:lnTo>
                    <a:pt x="55539" y="230070"/>
                  </a:lnTo>
                  <a:lnTo>
                    <a:pt x="69871" y="223391"/>
                  </a:lnTo>
                  <a:lnTo>
                    <a:pt x="76656" y="218647"/>
                  </a:lnTo>
                  <a:lnTo>
                    <a:pt x="96318" y="191744"/>
                  </a:lnTo>
                  <a:lnTo>
                    <a:pt x="105437" y="162018"/>
                  </a:lnTo>
                  <a:lnTo>
                    <a:pt x="108138" y="122989"/>
                  </a:lnTo>
                  <a:lnTo>
                    <a:pt x="108939" y="82967"/>
                  </a:lnTo>
                  <a:lnTo>
                    <a:pt x="104120" y="49354"/>
                  </a:lnTo>
                  <a:lnTo>
                    <a:pt x="96048" y="34770"/>
                  </a:lnTo>
                  <a:lnTo>
                    <a:pt x="84347" y="24761"/>
                  </a:lnTo>
                  <a:lnTo>
                    <a:pt x="68563" y="16784"/>
                  </a:lnTo>
                  <a:lnTo>
                    <a:pt x="60967" y="16350"/>
                  </a:lnTo>
                  <a:lnTo>
                    <a:pt x="46883" y="21513"/>
                  </a:lnTo>
                  <a:lnTo>
                    <a:pt x="36391" y="30863"/>
                  </a:lnTo>
                  <a:lnTo>
                    <a:pt x="29258" y="41016"/>
                  </a:lnTo>
                  <a:lnTo>
                    <a:pt x="23551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6"/>
          <p:cNvGrpSpPr/>
          <p:nvPr/>
        </p:nvGrpSpPr>
        <p:grpSpPr>
          <a:xfrm>
            <a:off x="10450249" y="1099802"/>
            <a:ext cx="556615" cy="349976"/>
            <a:chOff x="10450249" y="1099802"/>
            <a:chExt cx="556615" cy="349976"/>
          </a:xfrm>
        </p:grpSpPr>
        <p:sp>
          <p:nvSpPr>
            <p:cNvPr id="67" name="SMARTInkShape-466"/>
            <p:cNvSpPr/>
            <p:nvPr>
              <p:custDataLst>
                <p:tags r:id="rId168"/>
              </p:custDataLst>
            </p:nvPr>
          </p:nvSpPr>
          <p:spPr>
            <a:xfrm>
              <a:off x="11001375" y="1228725"/>
              <a:ext cx="5489" cy="17727"/>
            </a:xfrm>
            <a:custGeom>
              <a:avLst/>
              <a:gdLst/>
              <a:ahLst/>
              <a:cxnLst/>
              <a:rect l="0" t="0" r="0" b="0"/>
              <a:pathLst>
                <a:path w="5489" h="17727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5488" y="16071"/>
                  </a:lnTo>
                  <a:lnTo>
                    <a:pt x="4717" y="17064"/>
                  </a:lnTo>
                  <a:lnTo>
                    <a:pt x="3145" y="17726"/>
                  </a:lnTo>
                  <a:lnTo>
                    <a:pt x="2096" y="171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7"/>
            <p:cNvSpPr/>
            <p:nvPr>
              <p:custDataLst>
                <p:tags r:id="rId169"/>
              </p:custDataLst>
            </p:nvPr>
          </p:nvSpPr>
          <p:spPr>
            <a:xfrm>
              <a:off x="10767835" y="1099802"/>
              <a:ext cx="122307" cy="349976"/>
            </a:xfrm>
            <a:custGeom>
              <a:avLst/>
              <a:gdLst/>
              <a:ahLst/>
              <a:cxnLst/>
              <a:rect l="0" t="0" r="0" b="0"/>
              <a:pathLst>
                <a:path w="122307" h="349976">
                  <a:moveTo>
                    <a:pt x="14465" y="90823"/>
                  </a:moveTo>
                  <a:lnTo>
                    <a:pt x="14465" y="90823"/>
                  </a:lnTo>
                  <a:lnTo>
                    <a:pt x="13407" y="106032"/>
                  </a:lnTo>
                  <a:lnTo>
                    <a:pt x="9408" y="117338"/>
                  </a:lnTo>
                  <a:lnTo>
                    <a:pt x="13067" y="163198"/>
                  </a:lnTo>
                  <a:lnTo>
                    <a:pt x="14188" y="201780"/>
                  </a:lnTo>
                  <a:lnTo>
                    <a:pt x="14428" y="247591"/>
                  </a:lnTo>
                  <a:lnTo>
                    <a:pt x="14456" y="294886"/>
                  </a:lnTo>
                  <a:lnTo>
                    <a:pt x="11640" y="311340"/>
                  </a:lnTo>
                  <a:lnTo>
                    <a:pt x="6924" y="329375"/>
                  </a:lnTo>
                  <a:lnTo>
                    <a:pt x="5331" y="349376"/>
                  </a:lnTo>
                  <a:lnTo>
                    <a:pt x="4142" y="349975"/>
                  </a:lnTo>
                  <a:lnTo>
                    <a:pt x="0" y="344996"/>
                  </a:lnTo>
                  <a:lnTo>
                    <a:pt x="274" y="332905"/>
                  </a:lnTo>
                  <a:lnTo>
                    <a:pt x="4019" y="289160"/>
                  </a:lnTo>
                  <a:lnTo>
                    <a:pt x="4667" y="250014"/>
                  </a:lnTo>
                  <a:lnTo>
                    <a:pt x="11432" y="205406"/>
                  </a:lnTo>
                  <a:lnTo>
                    <a:pt x="16688" y="159749"/>
                  </a:lnTo>
                  <a:lnTo>
                    <a:pt x="24650" y="121123"/>
                  </a:lnTo>
                  <a:lnTo>
                    <a:pt x="33711" y="77929"/>
                  </a:lnTo>
                  <a:lnTo>
                    <a:pt x="46255" y="34889"/>
                  </a:lnTo>
                  <a:lnTo>
                    <a:pt x="55752" y="10515"/>
                  </a:lnTo>
                  <a:lnTo>
                    <a:pt x="59981" y="5534"/>
                  </a:lnTo>
                  <a:lnTo>
                    <a:pt x="70324" y="0"/>
                  </a:lnTo>
                  <a:lnTo>
                    <a:pt x="81978" y="363"/>
                  </a:lnTo>
                  <a:lnTo>
                    <a:pt x="94212" y="5110"/>
                  </a:lnTo>
                  <a:lnTo>
                    <a:pt x="106705" y="14276"/>
                  </a:lnTo>
                  <a:lnTo>
                    <a:pt x="120582" y="36392"/>
                  </a:lnTo>
                  <a:lnTo>
                    <a:pt x="122306" y="53932"/>
                  </a:lnTo>
                  <a:lnTo>
                    <a:pt x="119845" y="80949"/>
                  </a:lnTo>
                  <a:lnTo>
                    <a:pt x="104249" y="103067"/>
                  </a:lnTo>
                  <a:lnTo>
                    <a:pt x="64192" y="135148"/>
                  </a:lnTo>
                  <a:lnTo>
                    <a:pt x="4940" y="16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8"/>
            <p:cNvSpPr/>
            <p:nvPr>
              <p:custDataLst>
                <p:tags r:id="rId170"/>
              </p:custDataLst>
            </p:nvPr>
          </p:nvSpPr>
          <p:spPr>
            <a:xfrm>
              <a:off x="10706100" y="1238250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9525" y="0"/>
                  </a:moveTo>
                  <a:lnTo>
                    <a:pt x="9525" y="0"/>
                  </a:lnTo>
                  <a:lnTo>
                    <a:pt x="9525" y="17334"/>
                  </a:lnTo>
                  <a:lnTo>
                    <a:pt x="8467" y="1684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9"/>
            <p:cNvSpPr/>
            <p:nvPr>
              <p:custDataLst>
                <p:tags r:id="rId171"/>
              </p:custDataLst>
            </p:nvPr>
          </p:nvSpPr>
          <p:spPr>
            <a:xfrm>
              <a:off x="10450249" y="1099994"/>
              <a:ext cx="159141" cy="175723"/>
            </a:xfrm>
            <a:custGeom>
              <a:avLst/>
              <a:gdLst/>
              <a:ahLst/>
              <a:cxnLst/>
              <a:rect l="0" t="0" r="0" b="0"/>
              <a:pathLst>
                <a:path w="159141" h="175723">
                  <a:moveTo>
                    <a:pt x="17726" y="23956"/>
                  </a:moveTo>
                  <a:lnTo>
                    <a:pt x="17726" y="23956"/>
                  </a:lnTo>
                  <a:lnTo>
                    <a:pt x="17726" y="18900"/>
                  </a:lnTo>
                  <a:lnTo>
                    <a:pt x="14902" y="13595"/>
                  </a:lnTo>
                  <a:lnTo>
                    <a:pt x="8592" y="5414"/>
                  </a:lnTo>
                  <a:lnTo>
                    <a:pt x="8316" y="0"/>
                  </a:lnTo>
                  <a:lnTo>
                    <a:pt x="3148" y="45338"/>
                  </a:lnTo>
                  <a:lnTo>
                    <a:pt x="0" y="67215"/>
                  </a:lnTo>
                  <a:lnTo>
                    <a:pt x="6993" y="114602"/>
                  </a:lnTo>
                  <a:lnTo>
                    <a:pt x="7844" y="129601"/>
                  </a:lnTo>
                  <a:lnTo>
                    <a:pt x="18207" y="150861"/>
                  </a:lnTo>
                  <a:lnTo>
                    <a:pt x="26054" y="159733"/>
                  </a:lnTo>
                  <a:lnTo>
                    <a:pt x="29628" y="162099"/>
                  </a:lnTo>
                  <a:lnTo>
                    <a:pt x="34127" y="161560"/>
                  </a:lnTo>
                  <a:lnTo>
                    <a:pt x="44772" y="155316"/>
                  </a:lnTo>
                  <a:lnTo>
                    <a:pt x="53735" y="142663"/>
                  </a:lnTo>
                  <a:lnTo>
                    <a:pt x="72873" y="107321"/>
                  </a:lnTo>
                  <a:lnTo>
                    <a:pt x="74598" y="105991"/>
                  </a:lnTo>
                  <a:lnTo>
                    <a:pt x="76808" y="106163"/>
                  </a:lnTo>
                  <a:lnTo>
                    <a:pt x="79339" y="107336"/>
                  </a:lnTo>
                  <a:lnTo>
                    <a:pt x="87957" y="119099"/>
                  </a:lnTo>
                  <a:lnTo>
                    <a:pt x="110169" y="165526"/>
                  </a:lnTo>
                  <a:lnTo>
                    <a:pt x="111106" y="169136"/>
                  </a:lnTo>
                  <a:lnTo>
                    <a:pt x="113844" y="171543"/>
                  </a:lnTo>
                  <a:lnTo>
                    <a:pt x="126757" y="174930"/>
                  </a:lnTo>
                  <a:lnTo>
                    <a:pt x="134270" y="175722"/>
                  </a:lnTo>
                  <a:lnTo>
                    <a:pt x="143959" y="170430"/>
                  </a:lnTo>
                  <a:lnTo>
                    <a:pt x="149506" y="166055"/>
                  </a:lnTo>
                  <a:lnTo>
                    <a:pt x="155669" y="155550"/>
                  </a:lnTo>
                  <a:lnTo>
                    <a:pt x="159140" y="132091"/>
                  </a:lnTo>
                  <a:lnTo>
                    <a:pt x="155256" y="86238"/>
                  </a:lnTo>
                  <a:lnTo>
                    <a:pt x="152314" y="59108"/>
                  </a:lnTo>
                  <a:lnTo>
                    <a:pt x="149784" y="52682"/>
                  </a:lnTo>
                  <a:lnTo>
                    <a:pt x="132026" y="3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7"/>
          <p:cNvGrpSpPr/>
          <p:nvPr/>
        </p:nvGrpSpPr>
        <p:grpSpPr>
          <a:xfrm>
            <a:off x="11468100" y="982791"/>
            <a:ext cx="409576" cy="436292"/>
            <a:chOff x="11468100" y="982791"/>
            <a:chExt cx="409576" cy="436292"/>
          </a:xfrm>
        </p:grpSpPr>
        <p:sp>
          <p:nvSpPr>
            <p:cNvPr id="72" name="SMARTInkShape-470"/>
            <p:cNvSpPr/>
            <p:nvPr>
              <p:custDataLst>
                <p:tags r:id="rId165"/>
              </p:custDataLst>
            </p:nvPr>
          </p:nvSpPr>
          <p:spPr>
            <a:xfrm>
              <a:off x="11698694" y="1248318"/>
              <a:ext cx="178982" cy="170765"/>
            </a:xfrm>
            <a:custGeom>
              <a:avLst/>
              <a:gdLst/>
              <a:ahLst/>
              <a:cxnLst/>
              <a:rect l="0" t="0" r="0" b="0"/>
              <a:pathLst>
                <a:path w="178982" h="170765">
                  <a:moveTo>
                    <a:pt x="7531" y="28032"/>
                  </a:moveTo>
                  <a:lnTo>
                    <a:pt x="7531" y="28032"/>
                  </a:lnTo>
                  <a:lnTo>
                    <a:pt x="7531" y="22976"/>
                  </a:lnTo>
                  <a:lnTo>
                    <a:pt x="4707" y="17671"/>
                  </a:lnTo>
                  <a:lnTo>
                    <a:pt x="2473" y="14775"/>
                  </a:lnTo>
                  <a:lnTo>
                    <a:pt x="2043" y="11785"/>
                  </a:lnTo>
                  <a:lnTo>
                    <a:pt x="4386" y="5642"/>
                  </a:lnTo>
                  <a:lnTo>
                    <a:pt x="6492" y="3580"/>
                  </a:lnTo>
                  <a:lnTo>
                    <a:pt x="11655" y="1289"/>
                  </a:lnTo>
                  <a:lnTo>
                    <a:pt x="25568" y="0"/>
                  </a:lnTo>
                  <a:lnTo>
                    <a:pt x="43095" y="4674"/>
                  </a:lnTo>
                  <a:lnTo>
                    <a:pt x="52617" y="15534"/>
                  </a:lnTo>
                  <a:lnTo>
                    <a:pt x="56638" y="22875"/>
                  </a:lnTo>
                  <a:lnTo>
                    <a:pt x="58262" y="29886"/>
                  </a:lnTo>
                  <a:lnTo>
                    <a:pt x="57242" y="43320"/>
                  </a:lnTo>
                  <a:lnTo>
                    <a:pt x="47965" y="74679"/>
                  </a:lnTo>
                  <a:lnTo>
                    <a:pt x="18993" y="118881"/>
                  </a:lnTo>
                  <a:lnTo>
                    <a:pt x="4740" y="140169"/>
                  </a:lnTo>
                  <a:lnTo>
                    <a:pt x="0" y="158507"/>
                  </a:lnTo>
                  <a:lnTo>
                    <a:pt x="1454" y="162640"/>
                  </a:lnTo>
                  <a:lnTo>
                    <a:pt x="4537" y="165396"/>
                  </a:lnTo>
                  <a:lnTo>
                    <a:pt x="8712" y="167233"/>
                  </a:lnTo>
                  <a:lnTo>
                    <a:pt x="45826" y="170181"/>
                  </a:lnTo>
                  <a:lnTo>
                    <a:pt x="88277" y="170764"/>
                  </a:lnTo>
                  <a:lnTo>
                    <a:pt x="113654" y="168042"/>
                  </a:lnTo>
                  <a:lnTo>
                    <a:pt x="178981" y="15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71"/>
            <p:cNvSpPr/>
            <p:nvPr>
              <p:custDataLst>
                <p:tags r:id="rId166"/>
              </p:custDataLst>
            </p:nvPr>
          </p:nvSpPr>
          <p:spPr>
            <a:xfrm>
              <a:off x="11553825" y="994572"/>
              <a:ext cx="93143" cy="329404"/>
            </a:xfrm>
            <a:custGeom>
              <a:avLst/>
              <a:gdLst/>
              <a:ahLst/>
              <a:cxnLst/>
              <a:rect l="0" t="0" r="0" b="0"/>
              <a:pathLst>
                <a:path w="93143" h="329404">
                  <a:moveTo>
                    <a:pt x="66675" y="24603"/>
                  </a:moveTo>
                  <a:lnTo>
                    <a:pt x="66675" y="24603"/>
                  </a:lnTo>
                  <a:lnTo>
                    <a:pt x="80824" y="4965"/>
                  </a:lnTo>
                  <a:lnTo>
                    <a:pt x="88134" y="0"/>
                  </a:lnTo>
                  <a:lnTo>
                    <a:pt x="90506" y="793"/>
                  </a:lnTo>
                  <a:lnTo>
                    <a:pt x="92087" y="3438"/>
                  </a:lnTo>
                  <a:lnTo>
                    <a:pt x="93142" y="7318"/>
                  </a:lnTo>
                  <a:lnTo>
                    <a:pt x="87230" y="41846"/>
                  </a:lnTo>
                  <a:lnTo>
                    <a:pt x="72805" y="82978"/>
                  </a:lnTo>
                  <a:lnTo>
                    <a:pt x="63434" y="120804"/>
                  </a:lnTo>
                  <a:lnTo>
                    <a:pt x="53956" y="160469"/>
                  </a:lnTo>
                  <a:lnTo>
                    <a:pt x="35275" y="206641"/>
                  </a:lnTo>
                  <a:lnTo>
                    <a:pt x="25204" y="228275"/>
                  </a:lnTo>
                  <a:lnTo>
                    <a:pt x="13581" y="274039"/>
                  </a:lnTo>
                  <a:lnTo>
                    <a:pt x="0" y="329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72"/>
            <p:cNvSpPr/>
            <p:nvPr>
              <p:custDataLst>
                <p:tags r:id="rId167"/>
              </p:custDataLst>
            </p:nvPr>
          </p:nvSpPr>
          <p:spPr>
            <a:xfrm>
              <a:off x="11468100" y="982791"/>
              <a:ext cx="28343" cy="226885"/>
            </a:xfrm>
            <a:custGeom>
              <a:avLst/>
              <a:gdLst/>
              <a:ahLst/>
              <a:cxnLst/>
              <a:rect l="0" t="0" r="0" b="0"/>
              <a:pathLst>
                <a:path w="28343" h="226885">
                  <a:moveTo>
                    <a:pt x="0" y="17334"/>
                  </a:moveTo>
                  <a:lnTo>
                    <a:pt x="0" y="17334"/>
                  </a:lnTo>
                  <a:lnTo>
                    <a:pt x="5057" y="12277"/>
                  </a:lnTo>
                  <a:lnTo>
                    <a:pt x="7538" y="6973"/>
                  </a:lnTo>
                  <a:lnTo>
                    <a:pt x="9134" y="0"/>
                  </a:lnTo>
                  <a:lnTo>
                    <a:pt x="9351" y="1869"/>
                  </a:lnTo>
                  <a:lnTo>
                    <a:pt x="9410" y="3849"/>
                  </a:lnTo>
                  <a:lnTo>
                    <a:pt x="22594" y="30898"/>
                  </a:lnTo>
                  <a:lnTo>
                    <a:pt x="27787" y="78021"/>
                  </a:lnTo>
                  <a:lnTo>
                    <a:pt x="28342" y="114220"/>
                  </a:lnTo>
                  <a:lnTo>
                    <a:pt x="23450" y="153403"/>
                  </a:lnTo>
                  <a:lnTo>
                    <a:pt x="19050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98"/>
          <p:cNvGrpSpPr/>
          <p:nvPr/>
        </p:nvGrpSpPr>
        <p:grpSpPr>
          <a:xfrm>
            <a:off x="9450653" y="1776418"/>
            <a:ext cx="588698" cy="347658"/>
            <a:chOff x="9450653" y="1776418"/>
            <a:chExt cx="588698" cy="347658"/>
          </a:xfrm>
        </p:grpSpPr>
        <p:sp>
          <p:nvSpPr>
            <p:cNvPr id="76" name="SMARTInkShape-473"/>
            <p:cNvSpPr/>
            <p:nvPr>
              <p:custDataLst>
                <p:tags r:id="rId161"/>
              </p:custDataLst>
            </p:nvPr>
          </p:nvSpPr>
          <p:spPr>
            <a:xfrm>
              <a:off x="9823316" y="1962150"/>
              <a:ext cx="216035" cy="38101"/>
            </a:xfrm>
            <a:custGeom>
              <a:avLst/>
              <a:gdLst/>
              <a:ahLst/>
              <a:cxnLst/>
              <a:rect l="0" t="0" r="0" b="0"/>
              <a:pathLst>
                <a:path w="216035" h="38101">
                  <a:moveTo>
                    <a:pt x="25534" y="38100"/>
                  </a:moveTo>
                  <a:lnTo>
                    <a:pt x="25534" y="38100"/>
                  </a:lnTo>
                  <a:lnTo>
                    <a:pt x="0" y="38100"/>
                  </a:lnTo>
                  <a:lnTo>
                    <a:pt x="35959" y="21853"/>
                  </a:lnTo>
                  <a:lnTo>
                    <a:pt x="79071" y="13648"/>
                  </a:lnTo>
                  <a:lnTo>
                    <a:pt x="113886" y="11357"/>
                  </a:lnTo>
                  <a:lnTo>
                    <a:pt x="159074" y="5012"/>
                  </a:lnTo>
                  <a:lnTo>
                    <a:pt x="216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74"/>
            <p:cNvSpPr/>
            <p:nvPr>
              <p:custDataLst>
                <p:tags r:id="rId162"/>
              </p:custDataLst>
            </p:nvPr>
          </p:nvSpPr>
          <p:spPr>
            <a:xfrm>
              <a:off x="9812073" y="1776418"/>
              <a:ext cx="168320" cy="347658"/>
            </a:xfrm>
            <a:custGeom>
              <a:avLst/>
              <a:gdLst/>
              <a:ahLst/>
              <a:cxnLst/>
              <a:rect l="0" t="0" r="0" b="0"/>
              <a:pathLst>
                <a:path w="168320" h="347658">
                  <a:moveTo>
                    <a:pt x="8202" y="71432"/>
                  </a:moveTo>
                  <a:lnTo>
                    <a:pt x="8202" y="71432"/>
                  </a:lnTo>
                  <a:lnTo>
                    <a:pt x="3145" y="66376"/>
                  </a:lnTo>
                  <a:lnTo>
                    <a:pt x="664" y="58249"/>
                  </a:lnTo>
                  <a:lnTo>
                    <a:pt x="0" y="53118"/>
                  </a:lnTo>
                  <a:lnTo>
                    <a:pt x="2733" y="47581"/>
                  </a:lnTo>
                  <a:lnTo>
                    <a:pt x="33509" y="17243"/>
                  </a:lnTo>
                  <a:lnTo>
                    <a:pt x="46261" y="10306"/>
                  </a:lnTo>
                  <a:lnTo>
                    <a:pt x="93255" y="0"/>
                  </a:lnTo>
                  <a:lnTo>
                    <a:pt x="139224" y="6326"/>
                  </a:lnTo>
                  <a:lnTo>
                    <a:pt x="149524" y="8978"/>
                  </a:lnTo>
                  <a:lnTo>
                    <a:pt x="156394" y="14979"/>
                  </a:lnTo>
                  <a:lnTo>
                    <a:pt x="164023" y="32936"/>
                  </a:lnTo>
                  <a:lnTo>
                    <a:pt x="168319" y="66846"/>
                  </a:lnTo>
                  <a:lnTo>
                    <a:pt x="159477" y="108761"/>
                  </a:lnTo>
                  <a:lnTo>
                    <a:pt x="145132" y="148577"/>
                  </a:lnTo>
                  <a:lnTo>
                    <a:pt x="128905" y="195382"/>
                  </a:lnTo>
                  <a:lnTo>
                    <a:pt x="112984" y="235359"/>
                  </a:lnTo>
                  <a:lnTo>
                    <a:pt x="97102" y="275758"/>
                  </a:lnTo>
                  <a:lnTo>
                    <a:pt x="74877" y="34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75"/>
            <p:cNvSpPr/>
            <p:nvPr>
              <p:custDataLst>
                <p:tags r:id="rId163"/>
              </p:custDataLst>
            </p:nvPr>
          </p:nvSpPr>
          <p:spPr>
            <a:xfrm>
              <a:off x="9696450" y="1971675"/>
              <a:ext cx="28576" cy="23395"/>
            </a:xfrm>
            <a:custGeom>
              <a:avLst/>
              <a:gdLst/>
              <a:ahLst/>
              <a:cxnLst/>
              <a:rect l="0" t="0" r="0" b="0"/>
              <a:pathLst>
                <a:path w="28576" h="23395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8201" y="13258"/>
                  </a:lnTo>
                  <a:lnTo>
                    <a:pt x="14191" y="22390"/>
                  </a:lnTo>
                  <a:lnTo>
                    <a:pt x="15810" y="23394"/>
                  </a:lnTo>
                  <a:lnTo>
                    <a:pt x="16890" y="23004"/>
                  </a:lnTo>
                  <a:lnTo>
                    <a:pt x="17611" y="21686"/>
                  </a:lnTo>
                  <a:lnTo>
                    <a:pt x="18623" y="14775"/>
                  </a:lnTo>
                  <a:lnTo>
                    <a:pt x="19824" y="13025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6"/>
            <p:cNvSpPr/>
            <p:nvPr>
              <p:custDataLst>
                <p:tags r:id="rId164"/>
              </p:custDataLst>
            </p:nvPr>
          </p:nvSpPr>
          <p:spPr>
            <a:xfrm>
              <a:off x="9450653" y="1850075"/>
              <a:ext cx="129955" cy="211379"/>
            </a:xfrm>
            <a:custGeom>
              <a:avLst/>
              <a:gdLst/>
              <a:ahLst/>
              <a:cxnLst/>
              <a:rect l="0" t="0" r="0" b="0"/>
              <a:pathLst>
                <a:path w="129955" h="211379">
                  <a:moveTo>
                    <a:pt x="45772" y="35875"/>
                  </a:moveTo>
                  <a:lnTo>
                    <a:pt x="45772" y="35875"/>
                  </a:lnTo>
                  <a:lnTo>
                    <a:pt x="45772" y="0"/>
                  </a:lnTo>
                  <a:lnTo>
                    <a:pt x="35659" y="8547"/>
                  </a:lnTo>
                  <a:lnTo>
                    <a:pt x="30695" y="15968"/>
                  </a:lnTo>
                  <a:lnTo>
                    <a:pt x="16709" y="59345"/>
                  </a:lnTo>
                  <a:lnTo>
                    <a:pt x="4401" y="106598"/>
                  </a:lnTo>
                  <a:lnTo>
                    <a:pt x="0" y="133971"/>
                  </a:lnTo>
                  <a:lnTo>
                    <a:pt x="3752" y="165599"/>
                  </a:lnTo>
                  <a:lnTo>
                    <a:pt x="16623" y="196726"/>
                  </a:lnTo>
                  <a:lnTo>
                    <a:pt x="24223" y="203434"/>
                  </a:lnTo>
                  <a:lnTo>
                    <a:pt x="43956" y="210887"/>
                  </a:lnTo>
                  <a:lnTo>
                    <a:pt x="61192" y="211378"/>
                  </a:lnTo>
                  <a:lnTo>
                    <a:pt x="75909" y="207010"/>
                  </a:lnTo>
                  <a:lnTo>
                    <a:pt x="89505" y="198013"/>
                  </a:lnTo>
                  <a:lnTo>
                    <a:pt x="109060" y="175991"/>
                  </a:lnTo>
                  <a:lnTo>
                    <a:pt x="123203" y="144301"/>
                  </a:lnTo>
                  <a:lnTo>
                    <a:pt x="129039" y="103044"/>
                  </a:lnTo>
                  <a:lnTo>
                    <a:pt x="129954" y="63450"/>
                  </a:lnTo>
                  <a:lnTo>
                    <a:pt x="123749" y="37695"/>
                  </a:lnTo>
                  <a:lnTo>
                    <a:pt x="112171" y="18439"/>
                  </a:lnTo>
                  <a:lnTo>
                    <a:pt x="109088" y="14726"/>
                  </a:lnTo>
                  <a:lnTo>
                    <a:pt x="94374" y="10600"/>
                  </a:lnTo>
                  <a:lnTo>
                    <a:pt x="76898" y="9825"/>
                  </a:lnTo>
                  <a:lnTo>
                    <a:pt x="55297" y="1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99"/>
          <p:cNvGrpSpPr/>
          <p:nvPr/>
        </p:nvGrpSpPr>
        <p:grpSpPr>
          <a:xfrm>
            <a:off x="10545529" y="1821764"/>
            <a:ext cx="551097" cy="432647"/>
            <a:chOff x="10545529" y="1821764"/>
            <a:chExt cx="551097" cy="432647"/>
          </a:xfrm>
        </p:grpSpPr>
        <p:sp>
          <p:nvSpPr>
            <p:cNvPr id="81" name="SMARTInkShape-477"/>
            <p:cNvSpPr/>
            <p:nvPr>
              <p:custDataLst>
                <p:tags r:id="rId157"/>
              </p:custDataLst>
            </p:nvPr>
          </p:nvSpPr>
          <p:spPr>
            <a:xfrm>
              <a:off x="11096625" y="2009775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8"/>
            <p:cNvSpPr/>
            <p:nvPr>
              <p:custDataLst>
                <p:tags r:id="rId158"/>
              </p:custDataLst>
            </p:nvPr>
          </p:nvSpPr>
          <p:spPr>
            <a:xfrm>
              <a:off x="10906125" y="1821764"/>
              <a:ext cx="131032" cy="432647"/>
            </a:xfrm>
            <a:custGeom>
              <a:avLst/>
              <a:gdLst/>
              <a:ahLst/>
              <a:cxnLst/>
              <a:rect l="0" t="0" r="0" b="0"/>
              <a:pathLst>
                <a:path w="131032" h="432647">
                  <a:moveTo>
                    <a:pt x="47625" y="159436"/>
                  </a:moveTo>
                  <a:lnTo>
                    <a:pt x="47625" y="159436"/>
                  </a:lnTo>
                  <a:lnTo>
                    <a:pt x="44801" y="178264"/>
                  </a:lnTo>
                  <a:lnTo>
                    <a:pt x="34368" y="216542"/>
                  </a:lnTo>
                  <a:lnTo>
                    <a:pt x="28661" y="260165"/>
                  </a:lnTo>
                  <a:lnTo>
                    <a:pt x="21261" y="299826"/>
                  </a:lnTo>
                  <a:lnTo>
                    <a:pt x="19705" y="336852"/>
                  </a:lnTo>
                  <a:lnTo>
                    <a:pt x="19179" y="377808"/>
                  </a:lnTo>
                  <a:lnTo>
                    <a:pt x="11470" y="414356"/>
                  </a:lnTo>
                  <a:lnTo>
                    <a:pt x="1720" y="432646"/>
                  </a:lnTo>
                  <a:lnTo>
                    <a:pt x="511" y="419598"/>
                  </a:lnTo>
                  <a:lnTo>
                    <a:pt x="102" y="372595"/>
                  </a:lnTo>
                  <a:lnTo>
                    <a:pt x="29" y="331014"/>
                  </a:lnTo>
                  <a:lnTo>
                    <a:pt x="12" y="293549"/>
                  </a:lnTo>
                  <a:lnTo>
                    <a:pt x="4" y="245975"/>
                  </a:lnTo>
                  <a:lnTo>
                    <a:pt x="1" y="200011"/>
                  </a:lnTo>
                  <a:lnTo>
                    <a:pt x="0" y="157935"/>
                  </a:lnTo>
                  <a:lnTo>
                    <a:pt x="6546" y="113396"/>
                  </a:lnTo>
                  <a:lnTo>
                    <a:pt x="11760" y="74024"/>
                  </a:lnTo>
                  <a:lnTo>
                    <a:pt x="22666" y="40729"/>
                  </a:lnTo>
                  <a:lnTo>
                    <a:pt x="49514" y="5913"/>
                  </a:lnTo>
                  <a:lnTo>
                    <a:pt x="59401" y="1245"/>
                  </a:lnTo>
                  <a:lnTo>
                    <a:pt x="65001" y="0"/>
                  </a:lnTo>
                  <a:lnTo>
                    <a:pt x="70851" y="1287"/>
                  </a:lnTo>
                  <a:lnTo>
                    <a:pt x="82994" y="8362"/>
                  </a:lnTo>
                  <a:lnTo>
                    <a:pt x="112487" y="47413"/>
                  </a:lnTo>
                  <a:lnTo>
                    <a:pt x="125522" y="69329"/>
                  </a:lnTo>
                  <a:lnTo>
                    <a:pt x="131031" y="99341"/>
                  </a:lnTo>
                  <a:lnTo>
                    <a:pt x="122550" y="140101"/>
                  </a:lnTo>
                  <a:lnTo>
                    <a:pt x="111687" y="165466"/>
                  </a:lnTo>
                  <a:lnTo>
                    <a:pt x="96710" y="184741"/>
                  </a:lnTo>
                  <a:lnTo>
                    <a:pt x="28575" y="226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79"/>
            <p:cNvSpPr/>
            <p:nvPr>
              <p:custDataLst>
                <p:tags r:id="rId159"/>
              </p:custDataLst>
            </p:nvPr>
          </p:nvSpPr>
          <p:spPr>
            <a:xfrm>
              <a:off x="10858500" y="2038350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80"/>
            <p:cNvSpPr/>
            <p:nvPr>
              <p:custDataLst>
                <p:tags r:id="rId160"/>
              </p:custDataLst>
            </p:nvPr>
          </p:nvSpPr>
          <p:spPr>
            <a:xfrm>
              <a:off x="10545529" y="1885950"/>
              <a:ext cx="169400" cy="178176"/>
            </a:xfrm>
            <a:custGeom>
              <a:avLst/>
              <a:gdLst/>
              <a:ahLst/>
              <a:cxnLst/>
              <a:rect l="0" t="0" r="0" b="0"/>
              <a:pathLst>
                <a:path w="169400" h="178176">
                  <a:moveTo>
                    <a:pt x="36746" y="0"/>
                  </a:moveTo>
                  <a:lnTo>
                    <a:pt x="36746" y="0"/>
                  </a:lnTo>
                  <a:lnTo>
                    <a:pt x="36746" y="5056"/>
                  </a:lnTo>
                  <a:lnTo>
                    <a:pt x="37804" y="6546"/>
                  </a:lnTo>
                  <a:lnTo>
                    <a:pt x="39570" y="7539"/>
                  </a:lnTo>
                  <a:lnTo>
                    <a:pt x="41803" y="8201"/>
                  </a:lnTo>
                  <a:lnTo>
                    <a:pt x="40117" y="10759"/>
                  </a:lnTo>
                  <a:lnTo>
                    <a:pt x="29778" y="19246"/>
                  </a:lnTo>
                  <a:lnTo>
                    <a:pt x="20244" y="35717"/>
                  </a:lnTo>
                  <a:lnTo>
                    <a:pt x="5499" y="75729"/>
                  </a:lnTo>
                  <a:lnTo>
                    <a:pt x="0" y="118636"/>
                  </a:lnTo>
                  <a:lnTo>
                    <a:pt x="106" y="138398"/>
                  </a:lnTo>
                  <a:lnTo>
                    <a:pt x="6369" y="161304"/>
                  </a:lnTo>
                  <a:lnTo>
                    <a:pt x="11956" y="171527"/>
                  </a:lnTo>
                  <a:lnTo>
                    <a:pt x="15985" y="174676"/>
                  </a:lnTo>
                  <a:lnTo>
                    <a:pt x="26108" y="178175"/>
                  </a:lnTo>
                  <a:lnTo>
                    <a:pt x="37661" y="176909"/>
                  </a:lnTo>
                  <a:lnTo>
                    <a:pt x="49853" y="171759"/>
                  </a:lnTo>
                  <a:lnTo>
                    <a:pt x="95847" y="131252"/>
                  </a:lnTo>
                  <a:lnTo>
                    <a:pt x="100055" y="127126"/>
                  </a:lnTo>
                  <a:lnTo>
                    <a:pt x="101926" y="122470"/>
                  </a:lnTo>
                  <a:lnTo>
                    <a:pt x="102425" y="119746"/>
                  </a:lnTo>
                  <a:lnTo>
                    <a:pt x="103814" y="120048"/>
                  </a:lnTo>
                  <a:lnTo>
                    <a:pt x="108183" y="126027"/>
                  </a:lnTo>
                  <a:lnTo>
                    <a:pt x="121023" y="167827"/>
                  </a:lnTo>
                  <a:lnTo>
                    <a:pt x="123624" y="169035"/>
                  </a:lnTo>
                  <a:lnTo>
                    <a:pt x="132155" y="170377"/>
                  </a:lnTo>
                  <a:lnTo>
                    <a:pt x="143003" y="165328"/>
                  </a:lnTo>
                  <a:lnTo>
                    <a:pt x="148859" y="161019"/>
                  </a:lnTo>
                  <a:lnTo>
                    <a:pt x="158187" y="144942"/>
                  </a:lnTo>
                  <a:lnTo>
                    <a:pt x="166568" y="114912"/>
                  </a:lnTo>
                  <a:lnTo>
                    <a:pt x="169399" y="71264"/>
                  </a:lnTo>
                  <a:lnTo>
                    <a:pt x="168899" y="32657"/>
                  </a:lnTo>
                  <a:lnTo>
                    <a:pt x="167181" y="28121"/>
                  </a:lnTo>
                  <a:lnTo>
                    <a:pt x="1605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00"/>
          <p:cNvGrpSpPr/>
          <p:nvPr/>
        </p:nvGrpSpPr>
        <p:grpSpPr>
          <a:xfrm>
            <a:off x="11430000" y="1782499"/>
            <a:ext cx="361951" cy="370152"/>
            <a:chOff x="11430000" y="1782499"/>
            <a:chExt cx="361951" cy="370152"/>
          </a:xfrm>
        </p:grpSpPr>
        <p:sp>
          <p:nvSpPr>
            <p:cNvPr id="86" name="SMARTInkShape-481"/>
            <p:cNvSpPr/>
            <p:nvPr>
              <p:custDataLst>
                <p:tags r:id="rId154"/>
              </p:custDataLst>
            </p:nvPr>
          </p:nvSpPr>
          <p:spPr>
            <a:xfrm>
              <a:off x="11620500" y="1976235"/>
              <a:ext cx="171451" cy="176416"/>
            </a:xfrm>
            <a:custGeom>
              <a:avLst/>
              <a:gdLst/>
              <a:ahLst/>
              <a:cxnLst/>
              <a:rect l="0" t="0" r="0" b="0"/>
              <a:pathLst>
                <a:path w="171451" h="176416">
                  <a:moveTo>
                    <a:pt x="0" y="24015"/>
                  </a:moveTo>
                  <a:lnTo>
                    <a:pt x="0" y="24015"/>
                  </a:lnTo>
                  <a:lnTo>
                    <a:pt x="0" y="13902"/>
                  </a:lnTo>
                  <a:lnTo>
                    <a:pt x="1058" y="10923"/>
                  </a:lnTo>
                  <a:lnTo>
                    <a:pt x="2824" y="8937"/>
                  </a:lnTo>
                  <a:lnTo>
                    <a:pt x="13256" y="693"/>
                  </a:lnTo>
                  <a:lnTo>
                    <a:pt x="16247" y="0"/>
                  </a:lnTo>
                  <a:lnTo>
                    <a:pt x="19296" y="597"/>
                  </a:lnTo>
                  <a:lnTo>
                    <a:pt x="36856" y="9159"/>
                  </a:lnTo>
                  <a:lnTo>
                    <a:pt x="42838" y="14943"/>
                  </a:lnTo>
                  <a:lnTo>
                    <a:pt x="44434" y="17967"/>
                  </a:lnTo>
                  <a:lnTo>
                    <a:pt x="46679" y="42449"/>
                  </a:lnTo>
                  <a:lnTo>
                    <a:pt x="42289" y="71457"/>
                  </a:lnTo>
                  <a:lnTo>
                    <a:pt x="25210" y="107316"/>
                  </a:lnTo>
                  <a:lnTo>
                    <a:pt x="7175" y="132113"/>
                  </a:lnTo>
                  <a:lnTo>
                    <a:pt x="1417" y="154572"/>
                  </a:lnTo>
                  <a:lnTo>
                    <a:pt x="946" y="158678"/>
                  </a:lnTo>
                  <a:lnTo>
                    <a:pt x="4864" y="161416"/>
                  </a:lnTo>
                  <a:lnTo>
                    <a:pt x="44391" y="168631"/>
                  </a:lnTo>
                  <a:lnTo>
                    <a:pt x="87674" y="174878"/>
                  </a:lnTo>
                  <a:lnTo>
                    <a:pt x="171450" y="17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2"/>
            <p:cNvSpPr/>
            <p:nvPr>
              <p:custDataLst>
                <p:tags r:id="rId155"/>
              </p:custDataLst>
            </p:nvPr>
          </p:nvSpPr>
          <p:spPr>
            <a:xfrm>
              <a:off x="11506200" y="1800225"/>
              <a:ext cx="114301" cy="314326"/>
            </a:xfrm>
            <a:custGeom>
              <a:avLst/>
              <a:gdLst/>
              <a:ahLst/>
              <a:cxnLst/>
              <a:rect l="0" t="0" r="0" b="0"/>
              <a:pathLst>
                <a:path w="114301" h="314326">
                  <a:moveTo>
                    <a:pt x="114300" y="0"/>
                  </a:moveTo>
                  <a:lnTo>
                    <a:pt x="114300" y="0"/>
                  </a:lnTo>
                  <a:lnTo>
                    <a:pt x="112183" y="30418"/>
                  </a:lnTo>
                  <a:lnTo>
                    <a:pt x="99092" y="66045"/>
                  </a:lnTo>
                  <a:lnTo>
                    <a:pt x="82864" y="107528"/>
                  </a:lnTo>
                  <a:lnTo>
                    <a:pt x="67364" y="151062"/>
                  </a:lnTo>
                  <a:lnTo>
                    <a:pt x="50891" y="193303"/>
                  </a:lnTo>
                  <a:lnTo>
                    <a:pt x="40243" y="218847"/>
                  </a:lnTo>
                  <a:lnTo>
                    <a:pt x="25212" y="243467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3"/>
            <p:cNvSpPr/>
            <p:nvPr>
              <p:custDataLst>
                <p:tags r:id="rId156"/>
              </p:custDataLst>
            </p:nvPr>
          </p:nvSpPr>
          <p:spPr>
            <a:xfrm>
              <a:off x="11430000" y="1782499"/>
              <a:ext cx="66676" cy="198702"/>
            </a:xfrm>
            <a:custGeom>
              <a:avLst/>
              <a:gdLst/>
              <a:ahLst/>
              <a:cxnLst/>
              <a:rect l="0" t="0" r="0" b="0"/>
              <a:pathLst>
                <a:path w="66676" h="19870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10361" y="5379"/>
                  </a:lnTo>
                  <a:lnTo>
                    <a:pt x="17335" y="0"/>
                  </a:lnTo>
                  <a:lnTo>
                    <a:pt x="17906" y="617"/>
                  </a:lnTo>
                  <a:lnTo>
                    <a:pt x="32262" y="47615"/>
                  </a:lnTo>
                  <a:lnTo>
                    <a:pt x="47692" y="92205"/>
                  </a:lnTo>
                  <a:lnTo>
                    <a:pt x="57169" y="131516"/>
                  </a:lnTo>
                  <a:lnTo>
                    <a:pt x="6667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484"/>
          <p:cNvSpPr/>
          <p:nvPr>
            <p:custDataLst>
              <p:tags r:id="rId5"/>
            </p:custDataLst>
          </p:nvPr>
        </p:nvSpPr>
        <p:spPr>
          <a:xfrm>
            <a:off x="7067403" y="2257460"/>
            <a:ext cx="582980" cy="71267"/>
          </a:xfrm>
          <a:custGeom>
            <a:avLst/>
            <a:gdLst/>
            <a:ahLst/>
            <a:cxnLst/>
            <a:rect l="0" t="0" r="0" b="0"/>
            <a:pathLst>
              <a:path w="582980" h="71267">
                <a:moveTo>
                  <a:pt x="85872" y="9490"/>
                </a:moveTo>
                <a:lnTo>
                  <a:pt x="85872" y="9490"/>
                </a:lnTo>
                <a:lnTo>
                  <a:pt x="128323" y="9490"/>
                </a:lnTo>
                <a:lnTo>
                  <a:pt x="163714" y="8432"/>
                </a:lnTo>
                <a:lnTo>
                  <a:pt x="195610" y="4434"/>
                </a:lnTo>
                <a:lnTo>
                  <a:pt x="228131" y="1951"/>
                </a:lnTo>
                <a:lnTo>
                  <a:pt x="270545" y="554"/>
                </a:lnTo>
                <a:lnTo>
                  <a:pt x="306042" y="140"/>
                </a:lnTo>
                <a:lnTo>
                  <a:pt x="345850" y="0"/>
                </a:lnTo>
                <a:lnTo>
                  <a:pt x="350207" y="1046"/>
                </a:lnTo>
                <a:lnTo>
                  <a:pt x="352053" y="2803"/>
                </a:lnTo>
                <a:lnTo>
                  <a:pt x="352226" y="5032"/>
                </a:lnTo>
                <a:lnTo>
                  <a:pt x="343952" y="10331"/>
                </a:lnTo>
                <a:lnTo>
                  <a:pt x="297599" y="22356"/>
                </a:lnTo>
                <a:lnTo>
                  <a:pt x="255733" y="31764"/>
                </a:lnTo>
                <a:lnTo>
                  <a:pt x="211460" y="36198"/>
                </a:lnTo>
                <a:lnTo>
                  <a:pt x="169885" y="42569"/>
                </a:lnTo>
                <a:lnTo>
                  <a:pt x="130756" y="46102"/>
                </a:lnTo>
                <a:lnTo>
                  <a:pt x="92350" y="52206"/>
                </a:lnTo>
                <a:lnTo>
                  <a:pt x="49052" y="57204"/>
                </a:lnTo>
                <a:lnTo>
                  <a:pt x="1514" y="66730"/>
                </a:lnTo>
                <a:lnTo>
                  <a:pt x="0" y="68817"/>
                </a:lnTo>
                <a:lnTo>
                  <a:pt x="49" y="71266"/>
                </a:lnTo>
                <a:lnTo>
                  <a:pt x="14215" y="71165"/>
                </a:lnTo>
                <a:lnTo>
                  <a:pt x="61369" y="67534"/>
                </a:lnTo>
                <a:lnTo>
                  <a:pt x="108950" y="66905"/>
                </a:lnTo>
                <a:lnTo>
                  <a:pt x="147635" y="66757"/>
                </a:lnTo>
                <a:lnTo>
                  <a:pt x="188464" y="66692"/>
                </a:lnTo>
                <a:lnTo>
                  <a:pt x="227777" y="66663"/>
                </a:lnTo>
                <a:lnTo>
                  <a:pt x="269238" y="63828"/>
                </a:lnTo>
                <a:lnTo>
                  <a:pt x="312360" y="60099"/>
                </a:lnTo>
                <a:lnTo>
                  <a:pt x="356219" y="58441"/>
                </a:lnTo>
                <a:lnTo>
                  <a:pt x="397585" y="57705"/>
                </a:lnTo>
                <a:lnTo>
                  <a:pt x="437136" y="56319"/>
                </a:lnTo>
                <a:lnTo>
                  <a:pt x="475881" y="52175"/>
                </a:lnTo>
                <a:lnTo>
                  <a:pt x="523282" y="48948"/>
                </a:lnTo>
                <a:lnTo>
                  <a:pt x="567502" y="41312"/>
                </a:lnTo>
                <a:lnTo>
                  <a:pt x="579683" y="39508"/>
                </a:lnTo>
                <a:lnTo>
                  <a:pt x="582296" y="37969"/>
                </a:lnTo>
                <a:lnTo>
                  <a:pt x="582979" y="35884"/>
                </a:lnTo>
                <a:lnTo>
                  <a:pt x="582377" y="33436"/>
                </a:lnTo>
                <a:lnTo>
                  <a:pt x="537901" y="29507"/>
                </a:lnTo>
                <a:lnTo>
                  <a:pt x="498972" y="29885"/>
                </a:lnTo>
                <a:lnTo>
                  <a:pt x="459567" y="35171"/>
                </a:lnTo>
                <a:lnTo>
                  <a:pt x="414848" y="38266"/>
                </a:lnTo>
                <a:lnTo>
                  <a:pt x="369142" y="44357"/>
                </a:lnTo>
                <a:lnTo>
                  <a:pt x="327260" y="46632"/>
                </a:lnTo>
                <a:lnTo>
                  <a:pt x="281808" y="47306"/>
                </a:lnTo>
                <a:lnTo>
                  <a:pt x="239059" y="48564"/>
                </a:lnTo>
                <a:lnTo>
                  <a:pt x="220984" y="53053"/>
                </a:lnTo>
                <a:lnTo>
                  <a:pt x="221455" y="52290"/>
                </a:lnTo>
                <a:lnTo>
                  <a:pt x="223885" y="50723"/>
                </a:lnTo>
                <a:lnTo>
                  <a:pt x="262702" y="53575"/>
                </a:lnTo>
                <a:lnTo>
                  <a:pt x="297813" y="52719"/>
                </a:lnTo>
                <a:lnTo>
                  <a:pt x="334585" y="49870"/>
                </a:lnTo>
                <a:lnTo>
                  <a:pt x="372095" y="48603"/>
                </a:lnTo>
                <a:lnTo>
                  <a:pt x="415577" y="48040"/>
                </a:lnTo>
                <a:lnTo>
                  <a:pt x="462065" y="46732"/>
                </a:lnTo>
                <a:lnTo>
                  <a:pt x="552597" y="380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Shape-485"/>
          <p:cNvSpPr/>
          <p:nvPr>
            <p:custDataLst>
              <p:tags r:id="rId6"/>
            </p:custDataLst>
          </p:nvPr>
        </p:nvSpPr>
        <p:spPr>
          <a:xfrm>
            <a:off x="6972468" y="1133491"/>
            <a:ext cx="237958" cy="227817"/>
          </a:xfrm>
          <a:custGeom>
            <a:avLst/>
            <a:gdLst/>
            <a:ahLst/>
            <a:cxnLst/>
            <a:rect l="0" t="0" r="0" b="0"/>
            <a:pathLst>
              <a:path w="237958" h="227817">
                <a:moveTo>
                  <a:pt x="85557" y="57134"/>
                </a:moveTo>
                <a:lnTo>
                  <a:pt x="85557" y="57134"/>
                </a:lnTo>
                <a:lnTo>
                  <a:pt x="85557" y="52078"/>
                </a:lnTo>
                <a:lnTo>
                  <a:pt x="86615" y="50588"/>
                </a:lnTo>
                <a:lnTo>
                  <a:pt x="88379" y="49595"/>
                </a:lnTo>
                <a:lnTo>
                  <a:pt x="90613" y="48933"/>
                </a:lnTo>
                <a:lnTo>
                  <a:pt x="92102" y="47433"/>
                </a:lnTo>
                <a:lnTo>
                  <a:pt x="93757" y="42945"/>
                </a:lnTo>
                <a:lnTo>
                  <a:pt x="95048" y="29078"/>
                </a:lnTo>
                <a:lnTo>
                  <a:pt x="95072" y="33769"/>
                </a:lnTo>
                <a:lnTo>
                  <a:pt x="92255" y="38989"/>
                </a:lnTo>
                <a:lnTo>
                  <a:pt x="81824" y="56019"/>
                </a:lnTo>
                <a:lnTo>
                  <a:pt x="66433" y="96341"/>
                </a:lnTo>
                <a:lnTo>
                  <a:pt x="49564" y="136459"/>
                </a:lnTo>
                <a:lnTo>
                  <a:pt x="26555" y="181371"/>
                </a:lnTo>
                <a:lnTo>
                  <a:pt x="9531" y="215455"/>
                </a:lnTo>
                <a:lnTo>
                  <a:pt x="400" y="227816"/>
                </a:lnTo>
                <a:lnTo>
                  <a:pt x="0" y="218243"/>
                </a:lnTo>
                <a:lnTo>
                  <a:pt x="8528" y="187383"/>
                </a:lnTo>
                <a:lnTo>
                  <a:pt x="26675" y="144442"/>
                </a:lnTo>
                <a:lnTo>
                  <a:pt x="45821" y="100015"/>
                </a:lnTo>
                <a:lnTo>
                  <a:pt x="66116" y="54906"/>
                </a:lnTo>
                <a:lnTo>
                  <a:pt x="92121" y="10506"/>
                </a:lnTo>
                <a:lnTo>
                  <a:pt x="95078" y="0"/>
                </a:lnTo>
                <a:lnTo>
                  <a:pt x="113396" y="18299"/>
                </a:lnTo>
                <a:lnTo>
                  <a:pt x="119097" y="29644"/>
                </a:lnTo>
                <a:lnTo>
                  <a:pt x="120617" y="35632"/>
                </a:lnTo>
                <a:lnTo>
                  <a:pt x="137207" y="59393"/>
                </a:lnTo>
                <a:lnTo>
                  <a:pt x="177747" y="103770"/>
                </a:lnTo>
                <a:lnTo>
                  <a:pt x="206299" y="147533"/>
                </a:lnTo>
                <a:lnTo>
                  <a:pt x="232757" y="176661"/>
                </a:lnTo>
                <a:lnTo>
                  <a:pt x="235646" y="183635"/>
                </a:lnTo>
                <a:lnTo>
                  <a:pt x="236417" y="183801"/>
                </a:lnTo>
                <a:lnTo>
                  <a:pt x="237957" y="171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03"/>
          <p:cNvGrpSpPr/>
          <p:nvPr/>
        </p:nvGrpSpPr>
        <p:grpSpPr>
          <a:xfrm>
            <a:off x="1190625" y="3140306"/>
            <a:ext cx="581026" cy="429987"/>
            <a:chOff x="1190625" y="3140306"/>
            <a:chExt cx="581026" cy="429987"/>
          </a:xfrm>
        </p:grpSpPr>
        <p:sp>
          <p:nvSpPr>
            <p:cNvPr id="92" name="SMARTInkShape-486"/>
            <p:cNvSpPr/>
            <p:nvPr>
              <p:custDataLst>
                <p:tags r:id="rId150"/>
              </p:custDataLst>
            </p:nvPr>
          </p:nvSpPr>
          <p:spPr>
            <a:xfrm>
              <a:off x="1620574" y="3438525"/>
              <a:ext cx="151077" cy="17334"/>
            </a:xfrm>
            <a:custGeom>
              <a:avLst/>
              <a:gdLst/>
              <a:ahLst/>
              <a:cxnLst/>
              <a:rect l="0" t="0" r="0" b="0"/>
              <a:pathLst>
                <a:path w="151077" h="17334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5"/>
                  </a:lnTo>
                  <a:lnTo>
                    <a:pt x="4125" y="17333"/>
                  </a:lnTo>
                  <a:lnTo>
                    <a:pt x="12034" y="15465"/>
                  </a:lnTo>
                  <a:lnTo>
                    <a:pt x="24721" y="12165"/>
                  </a:lnTo>
                  <a:lnTo>
                    <a:pt x="58893" y="7224"/>
                  </a:lnTo>
                  <a:lnTo>
                    <a:pt x="72006" y="3211"/>
                  </a:lnTo>
                  <a:lnTo>
                    <a:pt x="114918" y="634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7"/>
            <p:cNvSpPr/>
            <p:nvPr>
              <p:custDataLst>
                <p:tags r:id="rId151"/>
              </p:custDataLst>
            </p:nvPr>
          </p:nvSpPr>
          <p:spPr>
            <a:xfrm>
              <a:off x="1571625" y="33432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8303" y="93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8"/>
            <p:cNvSpPr/>
            <p:nvPr>
              <p:custDataLst>
                <p:tags r:id="rId152"/>
              </p:custDataLst>
            </p:nvPr>
          </p:nvSpPr>
          <p:spPr>
            <a:xfrm>
              <a:off x="1191388" y="3140306"/>
              <a:ext cx="224357" cy="429987"/>
            </a:xfrm>
            <a:custGeom>
              <a:avLst/>
              <a:gdLst/>
              <a:ahLst/>
              <a:cxnLst/>
              <a:rect l="0" t="0" r="0" b="0"/>
              <a:pathLst>
                <a:path w="224357" h="429987">
                  <a:moveTo>
                    <a:pt x="18287" y="79144"/>
                  </a:moveTo>
                  <a:lnTo>
                    <a:pt x="18287" y="79144"/>
                  </a:lnTo>
                  <a:lnTo>
                    <a:pt x="13231" y="74088"/>
                  </a:lnTo>
                  <a:lnTo>
                    <a:pt x="5030" y="55774"/>
                  </a:lnTo>
                  <a:lnTo>
                    <a:pt x="0" y="22261"/>
                  </a:lnTo>
                  <a:lnTo>
                    <a:pt x="634" y="10471"/>
                  </a:lnTo>
                  <a:lnTo>
                    <a:pt x="4444" y="1703"/>
                  </a:lnTo>
                  <a:lnTo>
                    <a:pt x="10117" y="0"/>
                  </a:lnTo>
                  <a:lnTo>
                    <a:pt x="37268" y="2660"/>
                  </a:lnTo>
                  <a:lnTo>
                    <a:pt x="64833" y="11209"/>
                  </a:lnTo>
                  <a:lnTo>
                    <a:pt x="106814" y="44666"/>
                  </a:lnTo>
                  <a:lnTo>
                    <a:pt x="151615" y="91517"/>
                  </a:lnTo>
                  <a:lnTo>
                    <a:pt x="189735" y="138530"/>
                  </a:lnTo>
                  <a:lnTo>
                    <a:pt x="210080" y="174835"/>
                  </a:lnTo>
                  <a:lnTo>
                    <a:pt x="223232" y="215756"/>
                  </a:lnTo>
                  <a:lnTo>
                    <a:pt x="224356" y="262849"/>
                  </a:lnTo>
                  <a:lnTo>
                    <a:pt x="211166" y="309729"/>
                  </a:lnTo>
                  <a:lnTo>
                    <a:pt x="188678" y="348784"/>
                  </a:lnTo>
                  <a:lnTo>
                    <a:pt x="155936" y="384838"/>
                  </a:lnTo>
                  <a:lnTo>
                    <a:pt x="124336" y="407139"/>
                  </a:lnTo>
                  <a:lnTo>
                    <a:pt x="78280" y="423557"/>
                  </a:lnTo>
                  <a:lnTo>
                    <a:pt x="48012" y="429986"/>
                  </a:lnTo>
                  <a:lnTo>
                    <a:pt x="36437" y="425221"/>
                  </a:lnTo>
                  <a:lnTo>
                    <a:pt x="30387" y="420987"/>
                  </a:lnTo>
                  <a:lnTo>
                    <a:pt x="18287" y="393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9"/>
            <p:cNvSpPr/>
            <p:nvPr>
              <p:custDataLst>
                <p:tags r:id="rId153"/>
              </p:custDataLst>
            </p:nvPr>
          </p:nvSpPr>
          <p:spPr>
            <a:xfrm>
              <a:off x="1190625" y="3190875"/>
              <a:ext cx="47626" cy="333376"/>
            </a:xfrm>
            <a:custGeom>
              <a:avLst/>
              <a:gdLst/>
              <a:ahLst/>
              <a:cxnLst/>
              <a:rect l="0" t="0" r="0" b="0"/>
              <a:pathLst>
                <a:path w="47626" h="3333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642" y="10780"/>
                  </a:lnTo>
                  <a:lnTo>
                    <a:pt x="9409" y="57106"/>
                  </a:lnTo>
                  <a:lnTo>
                    <a:pt x="9491" y="95825"/>
                  </a:lnTo>
                  <a:lnTo>
                    <a:pt x="10576" y="141107"/>
                  </a:lnTo>
                  <a:lnTo>
                    <a:pt x="16069" y="174101"/>
                  </a:lnTo>
                  <a:lnTo>
                    <a:pt x="19225" y="220566"/>
                  </a:lnTo>
                  <a:lnTo>
                    <a:pt x="25334" y="261027"/>
                  </a:lnTo>
                  <a:lnTo>
                    <a:pt x="30757" y="303680"/>
                  </a:lnTo>
                  <a:lnTo>
                    <a:pt x="36649" y="327509"/>
                  </a:lnTo>
                  <a:lnTo>
                    <a:pt x="38191" y="329464"/>
                  </a:lnTo>
                  <a:lnTo>
                    <a:pt x="4762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04"/>
          <p:cNvGrpSpPr/>
          <p:nvPr/>
        </p:nvGrpSpPr>
        <p:grpSpPr>
          <a:xfrm>
            <a:off x="2147425" y="3088041"/>
            <a:ext cx="712585" cy="546818"/>
            <a:chOff x="2147425" y="3088041"/>
            <a:chExt cx="712585" cy="546818"/>
          </a:xfrm>
        </p:grpSpPr>
        <p:sp>
          <p:nvSpPr>
            <p:cNvPr id="97" name="SMARTInkShape-490"/>
            <p:cNvSpPr/>
            <p:nvPr>
              <p:custDataLst>
                <p:tags r:id="rId147"/>
              </p:custDataLst>
            </p:nvPr>
          </p:nvSpPr>
          <p:spPr>
            <a:xfrm>
              <a:off x="2771775" y="3448050"/>
              <a:ext cx="88235" cy="142876"/>
            </a:xfrm>
            <a:custGeom>
              <a:avLst/>
              <a:gdLst/>
              <a:ahLst/>
              <a:cxnLst/>
              <a:rect l="0" t="0" r="0" b="0"/>
              <a:pathLst>
                <a:path w="88235" h="142876">
                  <a:moveTo>
                    <a:pt x="76200" y="0"/>
                  </a:moveTo>
                  <a:lnTo>
                    <a:pt x="76200" y="0"/>
                  </a:lnTo>
                  <a:lnTo>
                    <a:pt x="86313" y="10113"/>
                  </a:lnTo>
                  <a:lnTo>
                    <a:pt x="88234" y="16267"/>
                  </a:lnTo>
                  <a:lnTo>
                    <a:pt x="87546" y="31572"/>
                  </a:lnTo>
                  <a:lnTo>
                    <a:pt x="80890" y="46135"/>
                  </a:lnTo>
                  <a:lnTo>
                    <a:pt x="46792" y="9227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91"/>
            <p:cNvSpPr/>
            <p:nvPr>
              <p:custDataLst>
                <p:tags r:id="rId148"/>
              </p:custDataLst>
            </p:nvPr>
          </p:nvSpPr>
          <p:spPr>
            <a:xfrm>
              <a:off x="2609850" y="3143250"/>
              <a:ext cx="28576" cy="333376"/>
            </a:xfrm>
            <a:custGeom>
              <a:avLst/>
              <a:gdLst/>
              <a:ahLst/>
              <a:cxnLst/>
              <a:rect l="0" t="0" r="0" b="0"/>
              <a:pathLst>
                <a:path w="28576" h="333376">
                  <a:moveTo>
                    <a:pt x="0" y="0"/>
                  </a:moveTo>
                  <a:lnTo>
                    <a:pt x="0" y="0"/>
                  </a:lnTo>
                  <a:lnTo>
                    <a:pt x="7539" y="33906"/>
                  </a:lnTo>
                  <a:lnTo>
                    <a:pt x="14189" y="75372"/>
                  </a:lnTo>
                  <a:lnTo>
                    <a:pt x="17610" y="114642"/>
                  </a:lnTo>
                  <a:lnTo>
                    <a:pt x="25312" y="160111"/>
                  </a:lnTo>
                  <a:lnTo>
                    <a:pt x="27608" y="193137"/>
                  </a:lnTo>
                  <a:lnTo>
                    <a:pt x="28288" y="238553"/>
                  </a:lnTo>
                  <a:lnTo>
                    <a:pt x="28490" y="275646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92"/>
            <p:cNvSpPr/>
            <p:nvPr>
              <p:custDataLst>
                <p:tags r:id="rId149"/>
              </p:custDataLst>
            </p:nvPr>
          </p:nvSpPr>
          <p:spPr>
            <a:xfrm>
              <a:off x="2147425" y="3088041"/>
              <a:ext cx="148101" cy="546818"/>
            </a:xfrm>
            <a:custGeom>
              <a:avLst/>
              <a:gdLst/>
              <a:ahLst/>
              <a:cxnLst/>
              <a:rect l="0" t="0" r="0" b="0"/>
              <a:pathLst>
                <a:path w="148101" h="546818">
                  <a:moveTo>
                    <a:pt x="129050" y="7584"/>
                  </a:moveTo>
                  <a:lnTo>
                    <a:pt x="129050" y="7584"/>
                  </a:lnTo>
                  <a:lnTo>
                    <a:pt x="123994" y="2528"/>
                  </a:lnTo>
                  <a:lnTo>
                    <a:pt x="115867" y="45"/>
                  </a:lnTo>
                  <a:lnTo>
                    <a:pt x="104141" y="0"/>
                  </a:lnTo>
                  <a:lnTo>
                    <a:pt x="61604" y="11433"/>
                  </a:lnTo>
                  <a:lnTo>
                    <a:pt x="25181" y="24650"/>
                  </a:lnTo>
                  <a:lnTo>
                    <a:pt x="10214" y="34924"/>
                  </a:lnTo>
                  <a:lnTo>
                    <a:pt x="2150" y="46546"/>
                  </a:lnTo>
                  <a:lnTo>
                    <a:pt x="0" y="52609"/>
                  </a:lnTo>
                  <a:lnTo>
                    <a:pt x="433" y="64989"/>
                  </a:lnTo>
                  <a:lnTo>
                    <a:pt x="5212" y="77547"/>
                  </a:lnTo>
                  <a:lnTo>
                    <a:pt x="31460" y="109199"/>
                  </a:lnTo>
                  <a:lnTo>
                    <a:pt x="76999" y="152342"/>
                  </a:lnTo>
                  <a:lnTo>
                    <a:pt x="91873" y="179592"/>
                  </a:lnTo>
                  <a:lnTo>
                    <a:pt x="97926" y="207774"/>
                  </a:lnTo>
                  <a:lnTo>
                    <a:pt x="93698" y="223910"/>
                  </a:lnTo>
                  <a:lnTo>
                    <a:pt x="74379" y="251501"/>
                  </a:lnTo>
                  <a:lnTo>
                    <a:pt x="30700" y="296402"/>
                  </a:lnTo>
                  <a:lnTo>
                    <a:pt x="19946" y="308237"/>
                  </a:lnTo>
                  <a:lnTo>
                    <a:pt x="17059" y="315127"/>
                  </a:lnTo>
                  <a:lnTo>
                    <a:pt x="18599" y="324539"/>
                  </a:lnTo>
                  <a:lnTo>
                    <a:pt x="25415" y="338916"/>
                  </a:lnTo>
                  <a:lnTo>
                    <a:pt x="37200" y="358312"/>
                  </a:lnTo>
                  <a:lnTo>
                    <a:pt x="41510" y="381378"/>
                  </a:lnTo>
                  <a:lnTo>
                    <a:pt x="35547" y="424167"/>
                  </a:lnTo>
                  <a:lnTo>
                    <a:pt x="32460" y="439324"/>
                  </a:lnTo>
                  <a:lnTo>
                    <a:pt x="12444" y="484244"/>
                  </a:lnTo>
                  <a:lnTo>
                    <a:pt x="6651" y="507865"/>
                  </a:lnTo>
                  <a:lnTo>
                    <a:pt x="6706" y="525644"/>
                  </a:lnTo>
                  <a:lnTo>
                    <a:pt x="10469" y="538047"/>
                  </a:lnTo>
                  <a:lnTo>
                    <a:pt x="15071" y="542201"/>
                  </a:lnTo>
                  <a:lnTo>
                    <a:pt x="28651" y="546817"/>
                  </a:lnTo>
                  <a:lnTo>
                    <a:pt x="59203" y="544359"/>
                  </a:lnTo>
                  <a:lnTo>
                    <a:pt x="95419" y="534046"/>
                  </a:lnTo>
                  <a:lnTo>
                    <a:pt x="148100" y="521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05"/>
          <p:cNvGrpSpPr/>
          <p:nvPr/>
        </p:nvGrpSpPr>
        <p:grpSpPr>
          <a:xfrm>
            <a:off x="3210041" y="3090420"/>
            <a:ext cx="314210" cy="443356"/>
            <a:chOff x="3210041" y="3090420"/>
            <a:chExt cx="314210" cy="443356"/>
          </a:xfrm>
        </p:grpSpPr>
        <p:sp>
          <p:nvSpPr>
            <p:cNvPr id="101" name="SMARTInkShape-493"/>
            <p:cNvSpPr/>
            <p:nvPr>
              <p:custDataLst>
                <p:tags r:id="rId144"/>
              </p:custDataLst>
            </p:nvPr>
          </p:nvSpPr>
          <p:spPr>
            <a:xfrm>
              <a:off x="3457575" y="3381375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66675" y="0"/>
                  </a:moveTo>
                  <a:lnTo>
                    <a:pt x="66675" y="0"/>
                  </a:lnTo>
                  <a:lnTo>
                    <a:pt x="66675" y="25282"/>
                  </a:lnTo>
                  <a:lnTo>
                    <a:pt x="58208" y="48984"/>
                  </a:lnTo>
                  <a:lnTo>
                    <a:pt x="35591" y="8612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94"/>
            <p:cNvSpPr/>
            <p:nvPr>
              <p:custDataLst>
                <p:tags r:id="rId145"/>
              </p:custDataLst>
            </p:nvPr>
          </p:nvSpPr>
          <p:spPr>
            <a:xfrm>
              <a:off x="3252062" y="3305175"/>
              <a:ext cx="167414" cy="19051"/>
            </a:xfrm>
            <a:custGeom>
              <a:avLst/>
              <a:gdLst/>
              <a:ahLst/>
              <a:cxnLst/>
              <a:rect l="0" t="0" r="0" b="0"/>
              <a:pathLst>
                <a:path w="16741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36158" y="16228"/>
                  </a:lnTo>
                  <a:lnTo>
                    <a:pt x="77534" y="9349"/>
                  </a:lnTo>
                  <a:lnTo>
                    <a:pt x="115853" y="3241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95"/>
            <p:cNvSpPr/>
            <p:nvPr>
              <p:custDataLst>
                <p:tags r:id="rId146"/>
              </p:custDataLst>
            </p:nvPr>
          </p:nvSpPr>
          <p:spPr>
            <a:xfrm>
              <a:off x="3210041" y="3090420"/>
              <a:ext cx="198462" cy="348106"/>
            </a:xfrm>
            <a:custGeom>
              <a:avLst/>
              <a:gdLst/>
              <a:ahLst/>
              <a:cxnLst/>
              <a:rect l="0" t="0" r="0" b="0"/>
              <a:pathLst>
                <a:path w="198462" h="348106">
                  <a:moveTo>
                    <a:pt x="9409" y="14730"/>
                  </a:moveTo>
                  <a:lnTo>
                    <a:pt x="9409" y="14730"/>
                  </a:lnTo>
                  <a:lnTo>
                    <a:pt x="1208" y="14730"/>
                  </a:lnTo>
                  <a:lnTo>
                    <a:pt x="767" y="15788"/>
                  </a:lnTo>
                  <a:lnTo>
                    <a:pt x="0" y="22931"/>
                  </a:lnTo>
                  <a:lnTo>
                    <a:pt x="44129" y="12445"/>
                  </a:lnTo>
                  <a:lnTo>
                    <a:pt x="89201" y="5100"/>
                  </a:lnTo>
                  <a:lnTo>
                    <a:pt x="121481" y="0"/>
                  </a:lnTo>
                  <a:lnTo>
                    <a:pt x="160928" y="4310"/>
                  </a:lnTo>
                  <a:lnTo>
                    <a:pt x="183420" y="15053"/>
                  </a:lnTo>
                  <a:lnTo>
                    <a:pt x="188916" y="21295"/>
                  </a:lnTo>
                  <a:lnTo>
                    <a:pt x="195023" y="36698"/>
                  </a:lnTo>
                  <a:lnTo>
                    <a:pt x="198461" y="73333"/>
                  </a:lnTo>
                  <a:lnTo>
                    <a:pt x="192019" y="120027"/>
                  </a:lnTo>
                  <a:lnTo>
                    <a:pt x="183578" y="160699"/>
                  </a:lnTo>
                  <a:lnTo>
                    <a:pt x="174066" y="203960"/>
                  </a:lnTo>
                  <a:lnTo>
                    <a:pt x="166499" y="239073"/>
                  </a:lnTo>
                  <a:lnTo>
                    <a:pt x="150035" y="283176"/>
                  </a:lnTo>
                  <a:lnTo>
                    <a:pt x="114184" y="348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06"/>
          <p:cNvGrpSpPr/>
          <p:nvPr/>
        </p:nvGrpSpPr>
        <p:grpSpPr>
          <a:xfrm>
            <a:off x="4076700" y="3049324"/>
            <a:ext cx="243183" cy="551127"/>
            <a:chOff x="4076700" y="3049324"/>
            <a:chExt cx="243183" cy="551127"/>
          </a:xfrm>
        </p:grpSpPr>
        <p:sp>
          <p:nvSpPr>
            <p:cNvPr id="105" name="SMARTInkShape-496"/>
            <p:cNvSpPr/>
            <p:nvPr>
              <p:custDataLst>
                <p:tags r:id="rId142"/>
              </p:custDataLst>
            </p:nvPr>
          </p:nvSpPr>
          <p:spPr>
            <a:xfrm>
              <a:off x="4257675" y="3486150"/>
              <a:ext cx="62208" cy="114301"/>
            </a:xfrm>
            <a:custGeom>
              <a:avLst/>
              <a:gdLst/>
              <a:ahLst/>
              <a:cxnLst/>
              <a:rect l="0" t="0" r="0" b="0"/>
              <a:pathLst>
                <a:path w="62208" h="114301">
                  <a:moveTo>
                    <a:pt x="57150" y="0"/>
                  </a:moveTo>
                  <a:lnTo>
                    <a:pt x="57150" y="0"/>
                  </a:lnTo>
                  <a:lnTo>
                    <a:pt x="62207" y="20226"/>
                  </a:lnTo>
                  <a:lnTo>
                    <a:pt x="61580" y="28301"/>
                  </a:lnTo>
                  <a:lnTo>
                    <a:pt x="55238" y="4291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7"/>
            <p:cNvSpPr/>
            <p:nvPr>
              <p:custDataLst>
                <p:tags r:id="rId143"/>
              </p:custDataLst>
            </p:nvPr>
          </p:nvSpPr>
          <p:spPr>
            <a:xfrm>
              <a:off x="4076700" y="3049324"/>
              <a:ext cx="38101" cy="455877"/>
            </a:xfrm>
            <a:custGeom>
              <a:avLst/>
              <a:gdLst/>
              <a:ahLst/>
              <a:cxnLst/>
              <a:rect l="0" t="0" r="0" b="0"/>
              <a:pathLst>
                <a:path w="38101" h="4558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39675"/>
                  </a:lnTo>
                  <a:lnTo>
                    <a:pt x="2822" y="79615"/>
                  </a:lnTo>
                  <a:lnTo>
                    <a:pt x="8201" y="121556"/>
                  </a:lnTo>
                  <a:lnTo>
                    <a:pt x="15809" y="168019"/>
                  </a:lnTo>
                  <a:lnTo>
                    <a:pt x="18410" y="215140"/>
                  </a:lnTo>
                  <a:lnTo>
                    <a:pt x="18924" y="260392"/>
                  </a:lnTo>
                  <a:lnTo>
                    <a:pt x="18994" y="293499"/>
                  </a:lnTo>
                  <a:lnTo>
                    <a:pt x="20084" y="330792"/>
                  </a:lnTo>
                  <a:lnTo>
                    <a:pt x="24096" y="365005"/>
                  </a:lnTo>
                  <a:lnTo>
                    <a:pt x="26584" y="397850"/>
                  </a:lnTo>
                  <a:lnTo>
                    <a:pt x="38100" y="45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07"/>
          <p:cNvGrpSpPr/>
          <p:nvPr/>
        </p:nvGrpSpPr>
        <p:grpSpPr>
          <a:xfrm>
            <a:off x="4764342" y="2936386"/>
            <a:ext cx="553618" cy="740265"/>
            <a:chOff x="4764342" y="2936386"/>
            <a:chExt cx="553618" cy="740265"/>
          </a:xfrm>
        </p:grpSpPr>
        <p:sp>
          <p:nvSpPr>
            <p:cNvPr id="108" name="SMARTInkShape-498"/>
            <p:cNvSpPr/>
            <p:nvPr>
              <p:custDataLst>
                <p:tags r:id="rId140"/>
              </p:custDataLst>
            </p:nvPr>
          </p:nvSpPr>
          <p:spPr>
            <a:xfrm>
              <a:off x="5133975" y="2936386"/>
              <a:ext cx="183985" cy="740265"/>
            </a:xfrm>
            <a:custGeom>
              <a:avLst/>
              <a:gdLst/>
              <a:ahLst/>
              <a:cxnLst/>
              <a:rect l="0" t="0" r="0" b="0"/>
              <a:pathLst>
                <a:path w="183985" h="740265">
                  <a:moveTo>
                    <a:pt x="28575" y="63989"/>
                  </a:moveTo>
                  <a:lnTo>
                    <a:pt x="28575" y="63989"/>
                  </a:lnTo>
                  <a:lnTo>
                    <a:pt x="21036" y="46089"/>
                  </a:lnTo>
                  <a:lnTo>
                    <a:pt x="20374" y="42530"/>
                  </a:lnTo>
                  <a:lnTo>
                    <a:pt x="24499" y="22353"/>
                  </a:lnTo>
                  <a:lnTo>
                    <a:pt x="29032" y="16123"/>
                  </a:lnTo>
                  <a:lnTo>
                    <a:pt x="42537" y="6379"/>
                  </a:lnTo>
                  <a:lnTo>
                    <a:pt x="67990" y="0"/>
                  </a:lnTo>
                  <a:lnTo>
                    <a:pt x="110522" y="10936"/>
                  </a:lnTo>
                  <a:lnTo>
                    <a:pt x="134465" y="16872"/>
                  </a:lnTo>
                  <a:lnTo>
                    <a:pt x="148309" y="25762"/>
                  </a:lnTo>
                  <a:lnTo>
                    <a:pt x="168004" y="52780"/>
                  </a:lnTo>
                  <a:lnTo>
                    <a:pt x="182188" y="92653"/>
                  </a:lnTo>
                  <a:lnTo>
                    <a:pt x="183984" y="116945"/>
                  </a:lnTo>
                  <a:lnTo>
                    <a:pt x="176222" y="154116"/>
                  </a:lnTo>
                  <a:lnTo>
                    <a:pt x="160517" y="190177"/>
                  </a:lnTo>
                  <a:lnTo>
                    <a:pt x="136536" y="234692"/>
                  </a:lnTo>
                  <a:lnTo>
                    <a:pt x="102381" y="276369"/>
                  </a:lnTo>
                  <a:lnTo>
                    <a:pt x="66630" y="323446"/>
                  </a:lnTo>
                  <a:lnTo>
                    <a:pt x="56778" y="345814"/>
                  </a:lnTo>
                  <a:lnTo>
                    <a:pt x="54516" y="367045"/>
                  </a:lnTo>
                  <a:lnTo>
                    <a:pt x="59191" y="394025"/>
                  </a:lnTo>
                  <a:lnTo>
                    <a:pt x="75310" y="432217"/>
                  </a:lnTo>
                  <a:lnTo>
                    <a:pt x="106269" y="479071"/>
                  </a:lnTo>
                  <a:lnTo>
                    <a:pt x="131909" y="526141"/>
                  </a:lnTo>
                  <a:lnTo>
                    <a:pt x="148313" y="561326"/>
                  </a:lnTo>
                  <a:lnTo>
                    <a:pt x="158922" y="607944"/>
                  </a:lnTo>
                  <a:lnTo>
                    <a:pt x="159533" y="630655"/>
                  </a:lnTo>
                  <a:lnTo>
                    <a:pt x="148492" y="674416"/>
                  </a:lnTo>
                  <a:lnTo>
                    <a:pt x="134426" y="697353"/>
                  </a:lnTo>
                  <a:lnTo>
                    <a:pt x="106740" y="717554"/>
                  </a:lnTo>
                  <a:lnTo>
                    <a:pt x="76782" y="731889"/>
                  </a:lnTo>
                  <a:lnTo>
                    <a:pt x="32728" y="738609"/>
                  </a:lnTo>
                  <a:lnTo>
                    <a:pt x="0" y="74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99"/>
            <p:cNvSpPr/>
            <p:nvPr>
              <p:custDataLst>
                <p:tags r:id="rId141"/>
              </p:custDataLst>
            </p:nvPr>
          </p:nvSpPr>
          <p:spPr>
            <a:xfrm>
              <a:off x="4764342" y="3006715"/>
              <a:ext cx="236284" cy="536586"/>
            </a:xfrm>
            <a:custGeom>
              <a:avLst/>
              <a:gdLst/>
              <a:ahLst/>
              <a:cxnLst/>
              <a:rect l="0" t="0" r="0" b="0"/>
              <a:pathLst>
                <a:path w="236284" h="536586">
                  <a:moveTo>
                    <a:pt x="179133" y="98435"/>
                  </a:moveTo>
                  <a:lnTo>
                    <a:pt x="179133" y="98435"/>
                  </a:lnTo>
                  <a:lnTo>
                    <a:pt x="179133" y="67844"/>
                  </a:lnTo>
                  <a:lnTo>
                    <a:pt x="159731" y="26185"/>
                  </a:lnTo>
                  <a:lnTo>
                    <a:pt x="150754" y="14818"/>
                  </a:lnTo>
                  <a:lnTo>
                    <a:pt x="123687" y="1576"/>
                  </a:lnTo>
                  <a:lnTo>
                    <a:pt x="100868" y="0"/>
                  </a:lnTo>
                  <a:lnTo>
                    <a:pt x="88857" y="1062"/>
                  </a:lnTo>
                  <a:lnTo>
                    <a:pt x="67043" y="10708"/>
                  </a:lnTo>
                  <a:lnTo>
                    <a:pt x="25103" y="45255"/>
                  </a:lnTo>
                  <a:lnTo>
                    <a:pt x="7082" y="69978"/>
                  </a:lnTo>
                  <a:lnTo>
                    <a:pt x="802" y="92238"/>
                  </a:lnTo>
                  <a:lnTo>
                    <a:pt x="0" y="116354"/>
                  </a:lnTo>
                  <a:lnTo>
                    <a:pt x="3563" y="126860"/>
                  </a:lnTo>
                  <a:lnTo>
                    <a:pt x="17141" y="135057"/>
                  </a:lnTo>
                  <a:lnTo>
                    <a:pt x="45182" y="143887"/>
                  </a:lnTo>
                  <a:lnTo>
                    <a:pt x="92597" y="127874"/>
                  </a:lnTo>
                  <a:lnTo>
                    <a:pt x="112098" y="118927"/>
                  </a:lnTo>
                  <a:lnTo>
                    <a:pt x="153309" y="87313"/>
                  </a:lnTo>
                  <a:lnTo>
                    <a:pt x="196845" y="55551"/>
                  </a:lnTo>
                  <a:lnTo>
                    <a:pt x="210993" y="50448"/>
                  </a:lnTo>
                  <a:lnTo>
                    <a:pt x="216249" y="50568"/>
                  </a:lnTo>
                  <a:lnTo>
                    <a:pt x="219752" y="53824"/>
                  </a:lnTo>
                  <a:lnTo>
                    <a:pt x="223644" y="65908"/>
                  </a:lnTo>
                  <a:lnTo>
                    <a:pt x="219597" y="112628"/>
                  </a:lnTo>
                  <a:lnTo>
                    <a:pt x="217933" y="147796"/>
                  </a:lnTo>
                  <a:lnTo>
                    <a:pt x="218499" y="194905"/>
                  </a:lnTo>
                  <a:lnTo>
                    <a:pt x="223840" y="236615"/>
                  </a:lnTo>
                  <a:lnTo>
                    <a:pt x="225893" y="274726"/>
                  </a:lnTo>
                  <a:lnTo>
                    <a:pt x="229409" y="319407"/>
                  </a:lnTo>
                  <a:lnTo>
                    <a:pt x="234925" y="363628"/>
                  </a:lnTo>
                  <a:lnTo>
                    <a:pt x="236015" y="409483"/>
                  </a:lnTo>
                  <a:lnTo>
                    <a:pt x="236229" y="455857"/>
                  </a:lnTo>
                  <a:lnTo>
                    <a:pt x="236273" y="500178"/>
                  </a:lnTo>
                  <a:lnTo>
                    <a:pt x="236283" y="536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08"/>
          <p:cNvGrpSpPr/>
          <p:nvPr/>
        </p:nvGrpSpPr>
        <p:grpSpPr>
          <a:xfrm>
            <a:off x="6986225" y="3193727"/>
            <a:ext cx="765025" cy="720353"/>
            <a:chOff x="6986225" y="3193727"/>
            <a:chExt cx="765025" cy="720353"/>
          </a:xfrm>
        </p:grpSpPr>
        <p:sp>
          <p:nvSpPr>
            <p:cNvPr id="111" name="SMARTInkShape-500"/>
            <p:cNvSpPr/>
            <p:nvPr>
              <p:custDataLst>
                <p:tags r:id="rId133"/>
              </p:custDataLst>
            </p:nvPr>
          </p:nvSpPr>
          <p:spPr>
            <a:xfrm>
              <a:off x="7686675" y="3407220"/>
              <a:ext cx="64575" cy="288481"/>
            </a:xfrm>
            <a:custGeom>
              <a:avLst/>
              <a:gdLst/>
              <a:ahLst/>
              <a:cxnLst/>
              <a:rect l="0" t="0" r="0" b="0"/>
              <a:pathLst>
                <a:path w="64575" h="288481">
                  <a:moveTo>
                    <a:pt x="38100" y="12255"/>
                  </a:moveTo>
                  <a:lnTo>
                    <a:pt x="38100" y="12255"/>
                  </a:lnTo>
                  <a:lnTo>
                    <a:pt x="38100" y="2142"/>
                  </a:lnTo>
                  <a:lnTo>
                    <a:pt x="37042" y="221"/>
                  </a:lnTo>
                  <a:lnTo>
                    <a:pt x="35278" y="0"/>
                  </a:lnTo>
                  <a:lnTo>
                    <a:pt x="33044" y="910"/>
                  </a:lnTo>
                  <a:lnTo>
                    <a:pt x="32613" y="3633"/>
                  </a:lnTo>
                  <a:lnTo>
                    <a:pt x="39596" y="50325"/>
                  </a:lnTo>
                  <a:lnTo>
                    <a:pt x="53055" y="92957"/>
                  </a:lnTo>
                  <a:lnTo>
                    <a:pt x="63157" y="135615"/>
                  </a:lnTo>
                  <a:lnTo>
                    <a:pt x="64574" y="159343"/>
                  </a:lnTo>
                  <a:lnTo>
                    <a:pt x="56107" y="201392"/>
                  </a:lnTo>
                  <a:lnTo>
                    <a:pt x="44494" y="230927"/>
                  </a:lnTo>
                  <a:lnTo>
                    <a:pt x="22008" y="264752"/>
                  </a:lnTo>
                  <a:lnTo>
                    <a:pt x="0" y="28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01"/>
            <p:cNvSpPr/>
            <p:nvPr>
              <p:custDataLst>
                <p:tags r:id="rId134"/>
              </p:custDataLst>
            </p:nvPr>
          </p:nvSpPr>
          <p:spPr>
            <a:xfrm>
              <a:off x="7535670" y="3524250"/>
              <a:ext cx="122431" cy="145457"/>
            </a:xfrm>
            <a:custGeom>
              <a:avLst/>
              <a:gdLst/>
              <a:ahLst/>
              <a:cxnLst/>
              <a:rect l="0" t="0" r="0" b="0"/>
              <a:pathLst>
                <a:path w="122431" h="145457">
                  <a:moveTo>
                    <a:pt x="17655" y="0"/>
                  </a:moveTo>
                  <a:lnTo>
                    <a:pt x="17655" y="0"/>
                  </a:lnTo>
                  <a:lnTo>
                    <a:pt x="322" y="0"/>
                  </a:lnTo>
                  <a:lnTo>
                    <a:pt x="4171" y="0"/>
                  </a:lnTo>
                  <a:lnTo>
                    <a:pt x="17070" y="10113"/>
                  </a:lnTo>
                  <a:lnTo>
                    <a:pt x="29241" y="31572"/>
                  </a:lnTo>
                  <a:lnTo>
                    <a:pt x="34494" y="63094"/>
                  </a:lnTo>
                  <a:lnTo>
                    <a:pt x="28664" y="109556"/>
                  </a:lnTo>
                  <a:lnTo>
                    <a:pt x="23254" y="126655"/>
                  </a:lnTo>
                  <a:lnTo>
                    <a:pt x="14499" y="138488"/>
                  </a:lnTo>
                  <a:lnTo>
                    <a:pt x="5669" y="145159"/>
                  </a:lnTo>
                  <a:lnTo>
                    <a:pt x="3314" y="145456"/>
                  </a:lnTo>
                  <a:lnTo>
                    <a:pt x="1744" y="144595"/>
                  </a:lnTo>
                  <a:lnTo>
                    <a:pt x="0" y="137995"/>
                  </a:lnTo>
                  <a:lnTo>
                    <a:pt x="283" y="126948"/>
                  </a:lnTo>
                  <a:lnTo>
                    <a:pt x="6393" y="104994"/>
                  </a:lnTo>
                  <a:lnTo>
                    <a:pt x="31736" y="65801"/>
                  </a:lnTo>
                  <a:lnTo>
                    <a:pt x="72773" y="21123"/>
                  </a:lnTo>
                  <a:lnTo>
                    <a:pt x="73451" y="21491"/>
                  </a:lnTo>
                  <a:lnTo>
                    <a:pt x="74203" y="24721"/>
                  </a:lnTo>
                  <a:lnTo>
                    <a:pt x="74769" y="67389"/>
                  </a:lnTo>
                  <a:lnTo>
                    <a:pt x="75853" y="87112"/>
                  </a:lnTo>
                  <a:lnTo>
                    <a:pt x="79857" y="96219"/>
                  </a:lnTo>
                  <a:lnTo>
                    <a:pt x="93118" y="112353"/>
                  </a:lnTo>
                  <a:lnTo>
                    <a:pt x="12243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02"/>
            <p:cNvSpPr/>
            <p:nvPr>
              <p:custDataLst>
                <p:tags r:id="rId135"/>
              </p:custDataLst>
            </p:nvPr>
          </p:nvSpPr>
          <p:spPr>
            <a:xfrm>
              <a:off x="7449122" y="3400425"/>
              <a:ext cx="94679" cy="314326"/>
            </a:xfrm>
            <a:custGeom>
              <a:avLst/>
              <a:gdLst/>
              <a:ahLst/>
              <a:cxnLst/>
              <a:rect l="0" t="0" r="0" b="0"/>
              <a:pathLst>
                <a:path w="94679" h="314326">
                  <a:moveTo>
                    <a:pt x="94678" y="0"/>
                  </a:moveTo>
                  <a:lnTo>
                    <a:pt x="94678" y="0"/>
                  </a:lnTo>
                  <a:lnTo>
                    <a:pt x="76364" y="0"/>
                  </a:lnTo>
                  <a:lnTo>
                    <a:pt x="65019" y="5644"/>
                  </a:lnTo>
                  <a:lnTo>
                    <a:pt x="52922" y="16267"/>
                  </a:lnTo>
                  <a:lnTo>
                    <a:pt x="26646" y="52981"/>
                  </a:lnTo>
                  <a:lnTo>
                    <a:pt x="12487" y="99875"/>
                  </a:lnTo>
                  <a:lnTo>
                    <a:pt x="1357" y="146698"/>
                  </a:lnTo>
                  <a:lnTo>
                    <a:pt x="0" y="187752"/>
                  </a:lnTo>
                  <a:lnTo>
                    <a:pt x="599" y="231272"/>
                  </a:lnTo>
                  <a:lnTo>
                    <a:pt x="8124" y="270431"/>
                  </a:lnTo>
                  <a:lnTo>
                    <a:pt x="28003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03"/>
            <p:cNvSpPr/>
            <p:nvPr>
              <p:custDataLst>
                <p:tags r:id="rId136"/>
              </p:custDataLst>
            </p:nvPr>
          </p:nvSpPr>
          <p:spPr>
            <a:xfrm>
              <a:off x="7239000" y="3648468"/>
              <a:ext cx="76201" cy="132958"/>
            </a:xfrm>
            <a:custGeom>
              <a:avLst/>
              <a:gdLst/>
              <a:ahLst/>
              <a:cxnLst/>
              <a:rect l="0" t="0" r="0" b="0"/>
              <a:pathLst>
                <a:path w="76201" h="132958">
                  <a:moveTo>
                    <a:pt x="76200" y="9132"/>
                  </a:moveTo>
                  <a:lnTo>
                    <a:pt x="76200" y="9132"/>
                  </a:lnTo>
                  <a:lnTo>
                    <a:pt x="76200" y="0"/>
                  </a:lnTo>
                  <a:lnTo>
                    <a:pt x="63017" y="20381"/>
                  </a:lnTo>
                  <a:lnTo>
                    <a:pt x="54466" y="31065"/>
                  </a:lnTo>
                  <a:lnTo>
                    <a:pt x="34842" y="74454"/>
                  </a:lnTo>
                  <a:lnTo>
                    <a:pt x="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04"/>
            <p:cNvSpPr/>
            <p:nvPr>
              <p:custDataLst>
                <p:tags r:id="rId137"/>
              </p:custDataLst>
            </p:nvPr>
          </p:nvSpPr>
          <p:spPr>
            <a:xfrm>
              <a:off x="7219950" y="3609975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36937" y="59604"/>
                  </a:lnTo>
                  <a:lnTo>
                    <a:pt x="66939" y="102276"/>
                  </a:lnTo>
                  <a:lnTo>
                    <a:pt x="1143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05"/>
            <p:cNvSpPr/>
            <p:nvPr>
              <p:custDataLst>
                <p:tags r:id="rId138"/>
              </p:custDataLst>
            </p:nvPr>
          </p:nvSpPr>
          <p:spPr>
            <a:xfrm>
              <a:off x="6986225" y="3193727"/>
              <a:ext cx="167051" cy="178124"/>
            </a:xfrm>
            <a:custGeom>
              <a:avLst/>
              <a:gdLst/>
              <a:ahLst/>
              <a:cxnLst/>
              <a:rect l="0" t="0" r="0" b="0"/>
              <a:pathLst>
                <a:path w="167051" h="178124">
                  <a:moveTo>
                    <a:pt x="33700" y="73348"/>
                  </a:moveTo>
                  <a:lnTo>
                    <a:pt x="33700" y="73348"/>
                  </a:lnTo>
                  <a:lnTo>
                    <a:pt x="33700" y="39702"/>
                  </a:lnTo>
                  <a:lnTo>
                    <a:pt x="28644" y="81141"/>
                  </a:lnTo>
                  <a:lnTo>
                    <a:pt x="17454" y="120631"/>
                  </a:lnTo>
                  <a:lnTo>
                    <a:pt x="5289" y="156338"/>
                  </a:lnTo>
                  <a:lnTo>
                    <a:pt x="0" y="163437"/>
                  </a:lnTo>
                  <a:lnTo>
                    <a:pt x="2141" y="161718"/>
                  </a:lnTo>
                  <a:lnTo>
                    <a:pt x="21198" y="115976"/>
                  </a:lnTo>
                  <a:lnTo>
                    <a:pt x="31641" y="85743"/>
                  </a:lnTo>
                  <a:lnTo>
                    <a:pt x="58223" y="41070"/>
                  </a:lnTo>
                  <a:lnTo>
                    <a:pt x="74860" y="6774"/>
                  </a:lnTo>
                  <a:lnTo>
                    <a:pt x="79131" y="3565"/>
                  </a:lnTo>
                  <a:lnTo>
                    <a:pt x="89522" y="0"/>
                  </a:lnTo>
                  <a:lnTo>
                    <a:pt x="94198" y="1166"/>
                  </a:lnTo>
                  <a:lnTo>
                    <a:pt x="102216" y="8106"/>
                  </a:lnTo>
                  <a:lnTo>
                    <a:pt x="126788" y="53755"/>
                  </a:lnTo>
                  <a:lnTo>
                    <a:pt x="141223" y="97347"/>
                  </a:lnTo>
                  <a:lnTo>
                    <a:pt x="167050" y="178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06"/>
            <p:cNvSpPr/>
            <p:nvPr>
              <p:custDataLst>
                <p:tags r:id="rId139"/>
              </p:custDataLst>
            </p:nvPr>
          </p:nvSpPr>
          <p:spPr>
            <a:xfrm>
              <a:off x="7029450" y="3432573"/>
              <a:ext cx="140027" cy="481507"/>
            </a:xfrm>
            <a:custGeom>
              <a:avLst/>
              <a:gdLst/>
              <a:ahLst/>
              <a:cxnLst/>
              <a:rect l="0" t="0" r="0" b="0"/>
              <a:pathLst>
                <a:path w="140027" h="481507">
                  <a:moveTo>
                    <a:pt x="38100" y="301227"/>
                  </a:moveTo>
                  <a:lnTo>
                    <a:pt x="38100" y="301227"/>
                  </a:lnTo>
                  <a:lnTo>
                    <a:pt x="38100" y="337855"/>
                  </a:lnTo>
                  <a:lnTo>
                    <a:pt x="38100" y="377579"/>
                  </a:lnTo>
                  <a:lnTo>
                    <a:pt x="38100" y="422863"/>
                  </a:lnTo>
                  <a:lnTo>
                    <a:pt x="35278" y="442776"/>
                  </a:lnTo>
                  <a:lnTo>
                    <a:pt x="30562" y="465581"/>
                  </a:lnTo>
                  <a:lnTo>
                    <a:pt x="29900" y="474297"/>
                  </a:lnTo>
                  <a:lnTo>
                    <a:pt x="28399" y="479048"/>
                  </a:lnTo>
                  <a:lnTo>
                    <a:pt x="26342" y="481158"/>
                  </a:lnTo>
                  <a:lnTo>
                    <a:pt x="23911" y="481506"/>
                  </a:lnTo>
                  <a:lnTo>
                    <a:pt x="22291" y="477505"/>
                  </a:lnTo>
                  <a:lnTo>
                    <a:pt x="16868" y="435021"/>
                  </a:lnTo>
                  <a:lnTo>
                    <a:pt x="12788" y="401966"/>
                  </a:lnTo>
                  <a:lnTo>
                    <a:pt x="10975" y="366109"/>
                  </a:lnTo>
                  <a:lnTo>
                    <a:pt x="4897" y="320333"/>
                  </a:lnTo>
                  <a:lnTo>
                    <a:pt x="2177" y="287494"/>
                  </a:lnTo>
                  <a:lnTo>
                    <a:pt x="967" y="253848"/>
                  </a:lnTo>
                  <a:lnTo>
                    <a:pt x="287" y="208990"/>
                  </a:lnTo>
                  <a:lnTo>
                    <a:pt x="127" y="174508"/>
                  </a:lnTo>
                  <a:lnTo>
                    <a:pt x="2878" y="138016"/>
                  </a:lnTo>
                  <a:lnTo>
                    <a:pt x="7629" y="102747"/>
                  </a:lnTo>
                  <a:lnTo>
                    <a:pt x="16254" y="59091"/>
                  </a:lnTo>
                  <a:lnTo>
                    <a:pt x="22393" y="32392"/>
                  </a:lnTo>
                  <a:lnTo>
                    <a:pt x="34294" y="12059"/>
                  </a:lnTo>
                  <a:lnTo>
                    <a:pt x="41913" y="3673"/>
                  </a:lnTo>
                  <a:lnTo>
                    <a:pt x="50167" y="199"/>
                  </a:lnTo>
                  <a:lnTo>
                    <a:pt x="58844" y="0"/>
                  </a:lnTo>
                  <a:lnTo>
                    <a:pt x="75895" y="5423"/>
                  </a:lnTo>
                  <a:lnTo>
                    <a:pt x="90529" y="14889"/>
                  </a:lnTo>
                  <a:lnTo>
                    <a:pt x="101266" y="28974"/>
                  </a:lnTo>
                  <a:lnTo>
                    <a:pt x="120188" y="67663"/>
                  </a:lnTo>
                  <a:lnTo>
                    <a:pt x="133259" y="109433"/>
                  </a:lnTo>
                  <a:lnTo>
                    <a:pt x="140026" y="141741"/>
                  </a:lnTo>
                  <a:lnTo>
                    <a:pt x="139209" y="175303"/>
                  </a:lnTo>
                  <a:lnTo>
                    <a:pt x="129450" y="215087"/>
                  </a:lnTo>
                  <a:lnTo>
                    <a:pt x="117859" y="231546"/>
                  </a:lnTo>
                  <a:lnTo>
                    <a:pt x="89603" y="254302"/>
                  </a:lnTo>
                  <a:lnTo>
                    <a:pt x="59945" y="265569"/>
                  </a:lnTo>
                  <a:lnTo>
                    <a:pt x="42164" y="266682"/>
                  </a:lnTo>
                  <a:lnTo>
                    <a:pt x="34459" y="265497"/>
                  </a:lnTo>
                  <a:lnTo>
                    <a:pt x="20254" y="258536"/>
                  </a:lnTo>
                  <a:lnTo>
                    <a:pt x="9002" y="249445"/>
                  </a:lnTo>
                  <a:lnTo>
                    <a:pt x="0" y="23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09"/>
          <p:cNvGrpSpPr/>
          <p:nvPr/>
        </p:nvGrpSpPr>
        <p:grpSpPr>
          <a:xfrm>
            <a:off x="7991475" y="3505200"/>
            <a:ext cx="228601" cy="138422"/>
            <a:chOff x="7991475" y="3505200"/>
            <a:chExt cx="228601" cy="138422"/>
          </a:xfrm>
        </p:grpSpPr>
        <p:sp>
          <p:nvSpPr>
            <p:cNvPr id="119" name="SMARTInkShape-507"/>
            <p:cNvSpPr/>
            <p:nvPr>
              <p:custDataLst>
                <p:tags r:id="rId131"/>
              </p:custDataLst>
            </p:nvPr>
          </p:nvSpPr>
          <p:spPr>
            <a:xfrm>
              <a:off x="8051273" y="3609975"/>
              <a:ext cx="168803" cy="33647"/>
            </a:xfrm>
            <a:custGeom>
              <a:avLst/>
              <a:gdLst/>
              <a:ahLst/>
              <a:cxnLst/>
              <a:rect l="0" t="0" r="0" b="0"/>
              <a:pathLst>
                <a:path w="168803" h="33647">
                  <a:moveTo>
                    <a:pt x="16402" y="0"/>
                  </a:moveTo>
                  <a:lnTo>
                    <a:pt x="16402" y="0"/>
                  </a:lnTo>
                  <a:lnTo>
                    <a:pt x="3310" y="14150"/>
                  </a:lnTo>
                  <a:lnTo>
                    <a:pt x="0" y="21459"/>
                  </a:lnTo>
                  <a:lnTo>
                    <a:pt x="1235" y="23831"/>
                  </a:lnTo>
                  <a:lnTo>
                    <a:pt x="4174" y="25412"/>
                  </a:lnTo>
                  <a:lnTo>
                    <a:pt x="44150" y="33646"/>
                  </a:lnTo>
                  <a:lnTo>
                    <a:pt x="1688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08"/>
            <p:cNvSpPr/>
            <p:nvPr>
              <p:custDataLst>
                <p:tags r:id="rId132"/>
              </p:custDataLst>
            </p:nvPr>
          </p:nvSpPr>
          <p:spPr>
            <a:xfrm>
              <a:off x="7991475" y="3505200"/>
              <a:ext cx="171451" cy="8643"/>
            </a:xfrm>
            <a:custGeom>
              <a:avLst/>
              <a:gdLst/>
              <a:ahLst/>
              <a:cxnLst/>
              <a:rect l="0" t="0" r="0" b="0"/>
              <a:pathLst>
                <a:path w="171451" h="864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1837" y="8642"/>
                  </a:lnTo>
                  <a:lnTo>
                    <a:pt x="57920" y="6528"/>
                  </a:lnTo>
                  <a:lnTo>
                    <a:pt x="95479" y="1934"/>
                  </a:lnTo>
                  <a:lnTo>
                    <a:pt x="135982" y="3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509"/>
          <p:cNvSpPr/>
          <p:nvPr>
            <p:custDataLst>
              <p:tags r:id="rId7"/>
            </p:custDataLst>
          </p:nvPr>
        </p:nvSpPr>
        <p:spPr>
          <a:xfrm>
            <a:off x="8593904" y="3137158"/>
            <a:ext cx="235772" cy="1070238"/>
          </a:xfrm>
          <a:custGeom>
            <a:avLst/>
            <a:gdLst/>
            <a:ahLst/>
            <a:cxnLst/>
            <a:rect l="0" t="0" r="0" b="0"/>
            <a:pathLst>
              <a:path w="235772" h="1070238">
                <a:moveTo>
                  <a:pt x="226246" y="34667"/>
                </a:moveTo>
                <a:lnTo>
                  <a:pt x="226246" y="34667"/>
                </a:lnTo>
                <a:lnTo>
                  <a:pt x="213062" y="13945"/>
                </a:lnTo>
                <a:lnTo>
                  <a:pt x="207932" y="8152"/>
                </a:lnTo>
                <a:lnTo>
                  <a:pt x="196587" y="1716"/>
                </a:lnTo>
                <a:lnTo>
                  <a:pt x="190599" y="0"/>
                </a:lnTo>
                <a:lnTo>
                  <a:pt x="167001" y="2641"/>
                </a:lnTo>
                <a:lnTo>
                  <a:pt x="139900" y="15182"/>
                </a:lnTo>
                <a:lnTo>
                  <a:pt x="126840" y="26360"/>
                </a:lnTo>
                <a:lnTo>
                  <a:pt x="99757" y="64657"/>
                </a:lnTo>
                <a:lnTo>
                  <a:pt x="86921" y="98799"/>
                </a:lnTo>
                <a:lnTo>
                  <a:pt x="78351" y="145849"/>
                </a:lnTo>
                <a:lnTo>
                  <a:pt x="80435" y="162045"/>
                </a:lnTo>
                <a:lnTo>
                  <a:pt x="98000" y="203840"/>
                </a:lnTo>
                <a:lnTo>
                  <a:pt x="123018" y="248386"/>
                </a:lnTo>
                <a:lnTo>
                  <a:pt x="143571" y="289686"/>
                </a:lnTo>
                <a:lnTo>
                  <a:pt x="156098" y="326694"/>
                </a:lnTo>
                <a:lnTo>
                  <a:pt x="157256" y="334127"/>
                </a:lnTo>
                <a:lnTo>
                  <a:pt x="148772" y="364813"/>
                </a:lnTo>
                <a:lnTo>
                  <a:pt x="128425" y="410525"/>
                </a:lnTo>
                <a:lnTo>
                  <a:pt x="98908" y="457127"/>
                </a:lnTo>
                <a:lnTo>
                  <a:pt x="73779" y="499861"/>
                </a:lnTo>
                <a:lnTo>
                  <a:pt x="53490" y="539189"/>
                </a:lnTo>
                <a:lnTo>
                  <a:pt x="51746" y="561230"/>
                </a:lnTo>
                <a:lnTo>
                  <a:pt x="55556" y="583020"/>
                </a:lnTo>
                <a:lnTo>
                  <a:pt x="70661" y="608246"/>
                </a:lnTo>
                <a:lnTo>
                  <a:pt x="102667" y="649009"/>
                </a:lnTo>
                <a:lnTo>
                  <a:pt x="123205" y="682246"/>
                </a:lnTo>
                <a:lnTo>
                  <a:pt x="128688" y="705732"/>
                </a:lnTo>
                <a:lnTo>
                  <a:pt x="129970" y="726971"/>
                </a:lnTo>
                <a:lnTo>
                  <a:pt x="120579" y="762729"/>
                </a:lnTo>
                <a:lnTo>
                  <a:pt x="95183" y="807472"/>
                </a:lnTo>
                <a:lnTo>
                  <a:pt x="81226" y="832324"/>
                </a:lnTo>
                <a:lnTo>
                  <a:pt x="45851" y="879287"/>
                </a:lnTo>
                <a:lnTo>
                  <a:pt x="13933" y="926291"/>
                </a:lnTo>
                <a:lnTo>
                  <a:pt x="2943" y="964308"/>
                </a:lnTo>
                <a:lnTo>
                  <a:pt x="0" y="990060"/>
                </a:lnTo>
                <a:lnTo>
                  <a:pt x="4336" y="1012795"/>
                </a:lnTo>
                <a:lnTo>
                  <a:pt x="14378" y="1032424"/>
                </a:lnTo>
                <a:lnTo>
                  <a:pt x="36823" y="1054316"/>
                </a:lnTo>
                <a:lnTo>
                  <a:pt x="50688" y="1063931"/>
                </a:lnTo>
                <a:lnTo>
                  <a:pt x="90621" y="1070237"/>
                </a:lnTo>
                <a:lnTo>
                  <a:pt x="124693" y="1068890"/>
                </a:lnTo>
                <a:lnTo>
                  <a:pt x="171109" y="1062181"/>
                </a:lnTo>
                <a:lnTo>
                  <a:pt x="235771" y="10538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510"/>
          <p:cNvSpPr/>
          <p:nvPr>
            <p:custDataLst>
              <p:tags r:id="rId8"/>
            </p:custDataLst>
          </p:nvPr>
        </p:nvSpPr>
        <p:spPr>
          <a:xfrm>
            <a:off x="9307640" y="3033870"/>
            <a:ext cx="17336" cy="242731"/>
          </a:xfrm>
          <a:custGeom>
            <a:avLst/>
            <a:gdLst/>
            <a:ahLst/>
            <a:cxnLst/>
            <a:rect l="0" t="0" r="0" b="0"/>
            <a:pathLst>
              <a:path w="17336" h="242731">
                <a:moveTo>
                  <a:pt x="17335" y="14130"/>
                </a:moveTo>
                <a:lnTo>
                  <a:pt x="17335" y="14130"/>
                </a:lnTo>
                <a:lnTo>
                  <a:pt x="17335" y="0"/>
                </a:lnTo>
                <a:lnTo>
                  <a:pt x="17335" y="40991"/>
                </a:lnTo>
                <a:lnTo>
                  <a:pt x="17335" y="87012"/>
                </a:lnTo>
                <a:lnTo>
                  <a:pt x="14513" y="130597"/>
                </a:lnTo>
                <a:lnTo>
                  <a:pt x="6974" y="167172"/>
                </a:lnTo>
                <a:lnTo>
                  <a:pt x="0" y="207344"/>
                </a:lnTo>
                <a:lnTo>
                  <a:pt x="7810" y="2427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112"/>
          <p:cNvGrpSpPr/>
          <p:nvPr/>
        </p:nvGrpSpPr>
        <p:grpSpPr>
          <a:xfrm>
            <a:off x="10039366" y="3021718"/>
            <a:ext cx="542910" cy="316926"/>
            <a:chOff x="10039366" y="3021718"/>
            <a:chExt cx="542910" cy="316926"/>
          </a:xfrm>
        </p:grpSpPr>
        <p:sp>
          <p:nvSpPr>
            <p:cNvPr id="124" name="SMARTInkShape-511"/>
            <p:cNvSpPr/>
            <p:nvPr>
              <p:custDataLst>
                <p:tags r:id="rId127"/>
              </p:custDataLst>
            </p:nvPr>
          </p:nvSpPr>
          <p:spPr>
            <a:xfrm>
              <a:off x="10039366" y="3105150"/>
              <a:ext cx="132495" cy="130259"/>
            </a:xfrm>
            <a:custGeom>
              <a:avLst/>
              <a:gdLst/>
              <a:ahLst/>
              <a:cxnLst/>
              <a:rect l="0" t="0" r="0" b="0"/>
              <a:pathLst>
                <a:path w="132495" h="130259">
                  <a:moveTo>
                    <a:pt x="9509" y="0"/>
                  </a:moveTo>
                  <a:lnTo>
                    <a:pt x="9509" y="0"/>
                  </a:lnTo>
                  <a:lnTo>
                    <a:pt x="4452" y="0"/>
                  </a:lnTo>
                  <a:lnTo>
                    <a:pt x="2963" y="1058"/>
                  </a:lnTo>
                  <a:lnTo>
                    <a:pt x="1971" y="2822"/>
                  </a:lnTo>
                  <a:lnTo>
                    <a:pt x="572" y="13183"/>
                  </a:lnTo>
                  <a:lnTo>
                    <a:pt x="61" y="50419"/>
                  </a:lnTo>
                  <a:lnTo>
                    <a:pt x="0" y="93607"/>
                  </a:lnTo>
                  <a:lnTo>
                    <a:pt x="1051" y="111453"/>
                  </a:lnTo>
                  <a:lnTo>
                    <a:pt x="5043" y="122912"/>
                  </a:lnTo>
                  <a:lnTo>
                    <a:pt x="7591" y="126392"/>
                  </a:lnTo>
                  <a:lnTo>
                    <a:pt x="13242" y="130258"/>
                  </a:lnTo>
                  <a:lnTo>
                    <a:pt x="16232" y="130230"/>
                  </a:lnTo>
                  <a:lnTo>
                    <a:pt x="22374" y="127377"/>
                  </a:lnTo>
                  <a:lnTo>
                    <a:pt x="60586" y="91777"/>
                  </a:lnTo>
                  <a:lnTo>
                    <a:pt x="62610" y="90818"/>
                  </a:lnTo>
                  <a:lnTo>
                    <a:pt x="63959" y="91237"/>
                  </a:lnTo>
                  <a:lnTo>
                    <a:pt x="64858" y="92575"/>
                  </a:lnTo>
                  <a:lnTo>
                    <a:pt x="67362" y="102326"/>
                  </a:lnTo>
                  <a:lnTo>
                    <a:pt x="71558" y="108272"/>
                  </a:lnTo>
                  <a:lnTo>
                    <a:pt x="84925" y="117571"/>
                  </a:lnTo>
                  <a:lnTo>
                    <a:pt x="97236" y="121972"/>
                  </a:lnTo>
                  <a:lnTo>
                    <a:pt x="100803" y="120473"/>
                  </a:lnTo>
                  <a:lnTo>
                    <a:pt x="117356" y="102204"/>
                  </a:lnTo>
                  <a:lnTo>
                    <a:pt x="129081" y="75927"/>
                  </a:lnTo>
                  <a:lnTo>
                    <a:pt x="132494" y="52706"/>
                  </a:lnTo>
                  <a:lnTo>
                    <a:pt x="131902" y="38242"/>
                  </a:lnTo>
                  <a:lnTo>
                    <a:pt x="1238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12"/>
            <p:cNvSpPr/>
            <p:nvPr>
              <p:custDataLst>
                <p:tags r:id="rId128"/>
              </p:custDataLst>
            </p:nvPr>
          </p:nvSpPr>
          <p:spPr>
            <a:xfrm>
              <a:off x="10345034" y="3021718"/>
              <a:ext cx="91983" cy="316926"/>
            </a:xfrm>
            <a:custGeom>
              <a:avLst/>
              <a:gdLst/>
              <a:ahLst/>
              <a:cxnLst/>
              <a:rect l="0" t="0" r="0" b="0"/>
              <a:pathLst>
                <a:path w="91983" h="316926">
                  <a:moveTo>
                    <a:pt x="27691" y="102482"/>
                  </a:moveTo>
                  <a:lnTo>
                    <a:pt x="27691" y="102482"/>
                  </a:lnTo>
                  <a:lnTo>
                    <a:pt x="27691" y="115739"/>
                  </a:lnTo>
                  <a:lnTo>
                    <a:pt x="14600" y="137713"/>
                  </a:lnTo>
                  <a:lnTo>
                    <a:pt x="9817" y="177802"/>
                  </a:lnTo>
                  <a:lnTo>
                    <a:pt x="8874" y="221664"/>
                  </a:lnTo>
                  <a:lnTo>
                    <a:pt x="8672" y="268604"/>
                  </a:lnTo>
                  <a:lnTo>
                    <a:pt x="5829" y="298106"/>
                  </a:lnTo>
                  <a:lnTo>
                    <a:pt x="443" y="316925"/>
                  </a:lnTo>
                  <a:lnTo>
                    <a:pt x="0" y="316352"/>
                  </a:lnTo>
                  <a:lnTo>
                    <a:pt x="252" y="272525"/>
                  </a:lnTo>
                  <a:lnTo>
                    <a:pt x="5684" y="232476"/>
                  </a:lnTo>
                  <a:lnTo>
                    <a:pt x="8823" y="195327"/>
                  </a:lnTo>
                  <a:lnTo>
                    <a:pt x="13308" y="159268"/>
                  </a:lnTo>
                  <a:lnTo>
                    <a:pt x="21784" y="117544"/>
                  </a:lnTo>
                  <a:lnTo>
                    <a:pt x="30996" y="74960"/>
                  </a:lnTo>
                  <a:lnTo>
                    <a:pt x="42534" y="30488"/>
                  </a:lnTo>
                  <a:lnTo>
                    <a:pt x="46553" y="13535"/>
                  </a:lnTo>
                  <a:lnTo>
                    <a:pt x="51244" y="5447"/>
                  </a:lnTo>
                  <a:lnTo>
                    <a:pt x="55035" y="2867"/>
                  </a:lnTo>
                  <a:lnTo>
                    <a:pt x="64891" y="0"/>
                  </a:lnTo>
                  <a:lnTo>
                    <a:pt x="69425" y="294"/>
                  </a:lnTo>
                  <a:lnTo>
                    <a:pt x="77284" y="3443"/>
                  </a:lnTo>
                  <a:lnTo>
                    <a:pt x="84305" y="14015"/>
                  </a:lnTo>
                  <a:lnTo>
                    <a:pt x="89894" y="30355"/>
                  </a:lnTo>
                  <a:lnTo>
                    <a:pt x="91982" y="63354"/>
                  </a:lnTo>
                  <a:lnTo>
                    <a:pt x="85312" y="98885"/>
                  </a:lnTo>
                  <a:lnTo>
                    <a:pt x="67451" y="134227"/>
                  </a:lnTo>
                  <a:lnTo>
                    <a:pt x="37216" y="16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13"/>
            <p:cNvSpPr/>
            <p:nvPr>
              <p:custDataLst>
                <p:tags r:id="rId129"/>
              </p:custDataLst>
            </p:nvPr>
          </p:nvSpPr>
          <p:spPr>
            <a:xfrm>
              <a:off x="10277475" y="3171825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5013"/>
                  </a:lnTo>
                  <a:lnTo>
                    <a:pt x="5057" y="12670"/>
                  </a:lnTo>
                  <a:lnTo>
                    <a:pt x="6546" y="1056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14"/>
            <p:cNvSpPr/>
            <p:nvPr>
              <p:custDataLst>
                <p:tags r:id="rId130"/>
              </p:custDataLst>
            </p:nvPr>
          </p:nvSpPr>
          <p:spPr>
            <a:xfrm>
              <a:off x="10572750" y="3152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1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13"/>
          <p:cNvGrpSpPr/>
          <p:nvPr/>
        </p:nvGrpSpPr>
        <p:grpSpPr>
          <a:xfrm>
            <a:off x="11050323" y="3048392"/>
            <a:ext cx="389203" cy="456809"/>
            <a:chOff x="11050323" y="3048392"/>
            <a:chExt cx="389203" cy="456809"/>
          </a:xfrm>
        </p:grpSpPr>
        <p:sp>
          <p:nvSpPr>
            <p:cNvPr id="129" name="SMARTInkShape-515"/>
            <p:cNvSpPr/>
            <p:nvPr>
              <p:custDataLst>
                <p:tags r:id="rId123"/>
              </p:custDataLst>
            </p:nvPr>
          </p:nvSpPr>
          <p:spPr>
            <a:xfrm>
              <a:off x="11050323" y="3049877"/>
              <a:ext cx="179653" cy="205648"/>
            </a:xfrm>
            <a:custGeom>
              <a:avLst/>
              <a:gdLst/>
              <a:ahLst/>
              <a:cxnLst/>
              <a:rect l="0" t="0" r="0" b="0"/>
              <a:pathLst>
                <a:path w="179653" h="205648">
                  <a:moveTo>
                    <a:pt x="8202" y="45748"/>
                  </a:moveTo>
                  <a:lnTo>
                    <a:pt x="8202" y="45748"/>
                  </a:lnTo>
                  <a:lnTo>
                    <a:pt x="3145" y="40692"/>
                  </a:lnTo>
                  <a:lnTo>
                    <a:pt x="664" y="35387"/>
                  </a:lnTo>
                  <a:lnTo>
                    <a:pt x="0" y="32491"/>
                  </a:lnTo>
                  <a:lnTo>
                    <a:pt x="618" y="29502"/>
                  </a:lnTo>
                  <a:lnTo>
                    <a:pt x="6543" y="20238"/>
                  </a:lnTo>
                  <a:lnTo>
                    <a:pt x="16060" y="10790"/>
                  </a:lnTo>
                  <a:lnTo>
                    <a:pt x="26157" y="4458"/>
                  </a:lnTo>
                  <a:lnTo>
                    <a:pt x="43744" y="0"/>
                  </a:lnTo>
                  <a:lnTo>
                    <a:pt x="49889" y="1491"/>
                  </a:lnTo>
                  <a:lnTo>
                    <a:pt x="62359" y="8792"/>
                  </a:lnTo>
                  <a:lnTo>
                    <a:pt x="76225" y="24803"/>
                  </a:lnTo>
                  <a:lnTo>
                    <a:pt x="80768" y="36791"/>
                  </a:lnTo>
                  <a:lnTo>
                    <a:pt x="81980" y="42952"/>
                  </a:lnTo>
                  <a:lnTo>
                    <a:pt x="78628" y="66792"/>
                  </a:lnTo>
                  <a:lnTo>
                    <a:pt x="66955" y="96746"/>
                  </a:lnTo>
                  <a:lnTo>
                    <a:pt x="39326" y="141442"/>
                  </a:lnTo>
                  <a:lnTo>
                    <a:pt x="21413" y="181752"/>
                  </a:lnTo>
                  <a:lnTo>
                    <a:pt x="19365" y="190155"/>
                  </a:lnTo>
                  <a:lnTo>
                    <a:pt x="21993" y="193878"/>
                  </a:lnTo>
                  <a:lnTo>
                    <a:pt x="33382" y="200836"/>
                  </a:lnTo>
                  <a:lnTo>
                    <a:pt x="57643" y="205647"/>
                  </a:lnTo>
                  <a:lnTo>
                    <a:pt x="99772" y="199669"/>
                  </a:lnTo>
                  <a:lnTo>
                    <a:pt x="136318" y="188296"/>
                  </a:lnTo>
                  <a:lnTo>
                    <a:pt x="179652" y="169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6"/>
            <p:cNvSpPr/>
            <p:nvPr>
              <p:custDataLst>
                <p:tags r:id="rId124"/>
              </p:custDataLst>
            </p:nvPr>
          </p:nvSpPr>
          <p:spPr>
            <a:xfrm>
              <a:off x="11420475" y="33147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41684"/>
                  </a:lnTo>
                  <a:lnTo>
                    <a:pt x="19050" y="84553"/>
                  </a:lnTo>
                  <a:lnTo>
                    <a:pt x="13993" y="125712"/>
                  </a:lnTo>
                  <a:lnTo>
                    <a:pt x="3863" y="17331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17"/>
            <p:cNvSpPr/>
            <p:nvPr>
              <p:custDataLst>
                <p:tags r:id="rId125"/>
              </p:custDataLst>
            </p:nvPr>
          </p:nvSpPr>
          <p:spPr>
            <a:xfrm>
              <a:off x="11308090" y="3210433"/>
              <a:ext cx="131436" cy="178679"/>
            </a:xfrm>
            <a:custGeom>
              <a:avLst/>
              <a:gdLst/>
              <a:ahLst/>
              <a:cxnLst/>
              <a:rect l="0" t="0" r="0" b="0"/>
              <a:pathLst>
                <a:path w="131436" h="178679">
                  <a:moveTo>
                    <a:pt x="55235" y="18542"/>
                  </a:moveTo>
                  <a:lnTo>
                    <a:pt x="55235" y="18542"/>
                  </a:lnTo>
                  <a:lnTo>
                    <a:pt x="60292" y="13486"/>
                  </a:lnTo>
                  <a:lnTo>
                    <a:pt x="62773" y="8181"/>
                  </a:lnTo>
                  <a:lnTo>
                    <a:pt x="64369" y="1208"/>
                  </a:lnTo>
                  <a:lnTo>
                    <a:pt x="65558" y="636"/>
                  </a:lnTo>
                  <a:lnTo>
                    <a:pt x="69700" y="0"/>
                  </a:lnTo>
                  <a:lnTo>
                    <a:pt x="70171" y="889"/>
                  </a:lnTo>
                  <a:lnTo>
                    <a:pt x="66834" y="8255"/>
                  </a:lnTo>
                  <a:lnTo>
                    <a:pt x="59977" y="40209"/>
                  </a:lnTo>
                  <a:lnTo>
                    <a:pt x="37338" y="83626"/>
                  </a:lnTo>
                  <a:lnTo>
                    <a:pt x="17705" y="126988"/>
                  </a:lnTo>
                  <a:lnTo>
                    <a:pt x="4549" y="149442"/>
                  </a:lnTo>
                  <a:lnTo>
                    <a:pt x="0" y="167982"/>
                  </a:lnTo>
                  <a:lnTo>
                    <a:pt x="1479" y="172144"/>
                  </a:lnTo>
                  <a:lnTo>
                    <a:pt x="4581" y="174918"/>
                  </a:lnTo>
                  <a:lnTo>
                    <a:pt x="14729" y="178001"/>
                  </a:lnTo>
                  <a:lnTo>
                    <a:pt x="38294" y="178678"/>
                  </a:lnTo>
                  <a:lnTo>
                    <a:pt x="63269" y="172646"/>
                  </a:lnTo>
                  <a:lnTo>
                    <a:pt x="80428" y="165214"/>
                  </a:lnTo>
                  <a:lnTo>
                    <a:pt x="103623" y="160426"/>
                  </a:lnTo>
                  <a:lnTo>
                    <a:pt x="13143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18"/>
            <p:cNvSpPr/>
            <p:nvPr>
              <p:custDataLst>
                <p:tags r:id="rId126"/>
              </p:custDataLst>
            </p:nvPr>
          </p:nvSpPr>
          <p:spPr>
            <a:xfrm>
              <a:off x="11184744" y="3048392"/>
              <a:ext cx="159532" cy="366185"/>
            </a:xfrm>
            <a:custGeom>
              <a:avLst/>
              <a:gdLst/>
              <a:ahLst/>
              <a:cxnLst/>
              <a:rect l="0" t="0" r="0" b="0"/>
              <a:pathLst>
                <a:path w="159532" h="366185">
                  <a:moveTo>
                    <a:pt x="159531" y="9133"/>
                  </a:moveTo>
                  <a:lnTo>
                    <a:pt x="159531" y="9133"/>
                  </a:lnTo>
                  <a:lnTo>
                    <a:pt x="159531" y="0"/>
                  </a:lnTo>
                  <a:lnTo>
                    <a:pt x="146274" y="44471"/>
                  </a:lnTo>
                  <a:lnTo>
                    <a:pt x="130882" y="91672"/>
                  </a:lnTo>
                  <a:lnTo>
                    <a:pt x="107467" y="136968"/>
                  </a:lnTo>
                  <a:lnTo>
                    <a:pt x="89306" y="180360"/>
                  </a:lnTo>
                  <a:lnTo>
                    <a:pt x="67030" y="218952"/>
                  </a:lnTo>
                  <a:lnTo>
                    <a:pt x="52124" y="256836"/>
                  </a:lnTo>
                  <a:lnTo>
                    <a:pt x="31384" y="301440"/>
                  </a:lnTo>
                  <a:lnTo>
                    <a:pt x="9726" y="341922"/>
                  </a:lnTo>
                  <a:lnTo>
                    <a:pt x="0" y="365323"/>
                  </a:lnTo>
                  <a:lnTo>
                    <a:pt x="260" y="366184"/>
                  </a:lnTo>
                  <a:lnTo>
                    <a:pt x="7131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14"/>
          <p:cNvGrpSpPr/>
          <p:nvPr/>
        </p:nvGrpSpPr>
        <p:grpSpPr>
          <a:xfrm>
            <a:off x="9223163" y="3505746"/>
            <a:ext cx="197063" cy="856705"/>
            <a:chOff x="9223163" y="3505746"/>
            <a:chExt cx="197063" cy="856705"/>
          </a:xfrm>
        </p:grpSpPr>
        <p:sp>
          <p:nvSpPr>
            <p:cNvPr id="134" name="SMARTInkShape-519"/>
            <p:cNvSpPr/>
            <p:nvPr>
              <p:custDataLst>
                <p:tags r:id="rId120"/>
              </p:custDataLst>
            </p:nvPr>
          </p:nvSpPr>
          <p:spPr>
            <a:xfrm>
              <a:off x="9252748" y="3505746"/>
              <a:ext cx="128078" cy="285205"/>
            </a:xfrm>
            <a:custGeom>
              <a:avLst/>
              <a:gdLst/>
              <a:ahLst/>
              <a:cxnLst/>
              <a:rect l="0" t="0" r="0" b="0"/>
              <a:pathLst>
                <a:path w="128078" h="285205">
                  <a:moveTo>
                    <a:pt x="24602" y="37554"/>
                  </a:moveTo>
                  <a:lnTo>
                    <a:pt x="24602" y="37554"/>
                  </a:lnTo>
                  <a:lnTo>
                    <a:pt x="24602" y="32497"/>
                  </a:lnTo>
                  <a:lnTo>
                    <a:pt x="21427" y="31008"/>
                  </a:lnTo>
                  <a:lnTo>
                    <a:pt x="4964" y="27853"/>
                  </a:lnTo>
                  <a:lnTo>
                    <a:pt x="1986" y="25795"/>
                  </a:lnTo>
                  <a:lnTo>
                    <a:pt x="0" y="23365"/>
                  </a:lnTo>
                  <a:lnTo>
                    <a:pt x="1850" y="20686"/>
                  </a:lnTo>
                  <a:lnTo>
                    <a:pt x="31092" y="5673"/>
                  </a:lnTo>
                  <a:lnTo>
                    <a:pt x="70530" y="682"/>
                  </a:lnTo>
                  <a:lnTo>
                    <a:pt x="90523" y="0"/>
                  </a:lnTo>
                  <a:lnTo>
                    <a:pt x="99240" y="2993"/>
                  </a:lnTo>
                  <a:lnTo>
                    <a:pt x="114572" y="14785"/>
                  </a:lnTo>
                  <a:lnTo>
                    <a:pt x="122797" y="30610"/>
                  </a:lnTo>
                  <a:lnTo>
                    <a:pt x="128077" y="71695"/>
                  </a:lnTo>
                  <a:lnTo>
                    <a:pt x="121516" y="115089"/>
                  </a:lnTo>
                  <a:lnTo>
                    <a:pt x="111995" y="157306"/>
                  </a:lnTo>
                  <a:lnTo>
                    <a:pt x="98356" y="200154"/>
                  </a:lnTo>
                  <a:lnTo>
                    <a:pt x="87153" y="247402"/>
                  </a:lnTo>
                  <a:lnTo>
                    <a:pt x="81752" y="28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20"/>
            <p:cNvSpPr/>
            <p:nvPr>
              <p:custDataLst>
                <p:tags r:id="rId121"/>
              </p:custDataLst>
            </p:nvPr>
          </p:nvSpPr>
          <p:spPr>
            <a:xfrm>
              <a:off x="9223163" y="4050108"/>
              <a:ext cx="92288" cy="312343"/>
            </a:xfrm>
            <a:custGeom>
              <a:avLst/>
              <a:gdLst/>
              <a:ahLst/>
              <a:cxnLst/>
              <a:rect l="0" t="0" r="0" b="0"/>
              <a:pathLst>
                <a:path w="92288" h="312343">
                  <a:moveTo>
                    <a:pt x="92287" y="45642"/>
                  </a:moveTo>
                  <a:lnTo>
                    <a:pt x="92287" y="45642"/>
                  </a:lnTo>
                  <a:lnTo>
                    <a:pt x="92287" y="40586"/>
                  </a:lnTo>
                  <a:lnTo>
                    <a:pt x="87230" y="27328"/>
                  </a:lnTo>
                  <a:lnTo>
                    <a:pt x="72990" y="8057"/>
                  </a:lnTo>
                  <a:lnTo>
                    <a:pt x="66778" y="2479"/>
                  </a:lnTo>
                  <a:lnTo>
                    <a:pt x="60488" y="0"/>
                  </a:lnTo>
                  <a:lnTo>
                    <a:pt x="51343" y="1721"/>
                  </a:lnTo>
                  <a:lnTo>
                    <a:pt x="40223" y="7072"/>
                  </a:lnTo>
                  <a:lnTo>
                    <a:pt x="28225" y="16505"/>
                  </a:lnTo>
                  <a:lnTo>
                    <a:pt x="21482" y="27753"/>
                  </a:lnTo>
                  <a:lnTo>
                    <a:pt x="3704" y="71587"/>
                  </a:lnTo>
                  <a:lnTo>
                    <a:pt x="0" y="87512"/>
                  </a:lnTo>
                  <a:lnTo>
                    <a:pt x="1129" y="93664"/>
                  </a:lnTo>
                  <a:lnTo>
                    <a:pt x="8028" y="103321"/>
                  </a:lnTo>
                  <a:lnTo>
                    <a:pt x="18150" y="108319"/>
                  </a:lnTo>
                  <a:lnTo>
                    <a:pt x="23811" y="109652"/>
                  </a:lnTo>
                  <a:lnTo>
                    <a:pt x="29704" y="108424"/>
                  </a:lnTo>
                  <a:lnTo>
                    <a:pt x="59363" y="92760"/>
                  </a:lnTo>
                  <a:lnTo>
                    <a:pt x="89035" y="58663"/>
                  </a:lnTo>
                  <a:lnTo>
                    <a:pt x="90120" y="59614"/>
                  </a:lnTo>
                  <a:lnTo>
                    <a:pt x="91323" y="66316"/>
                  </a:lnTo>
                  <a:lnTo>
                    <a:pt x="84622" y="107082"/>
                  </a:lnTo>
                  <a:lnTo>
                    <a:pt x="83130" y="144326"/>
                  </a:lnTo>
                  <a:lnTo>
                    <a:pt x="77814" y="185654"/>
                  </a:lnTo>
                  <a:lnTo>
                    <a:pt x="69537" y="228003"/>
                  </a:lnTo>
                  <a:lnTo>
                    <a:pt x="64862" y="267147"/>
                  </a:lnTo>
                  <a:lnTo>
                    <a:pt x="63712" y="312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21"/>
            <p:cNvSpPr/>
            <p:nvPr>
              <p:custDataLst>
                <p:tags r:id="rId122"/>
              </p:custDataLst>
            </p:nvPr>
          </p:nvSpPr>
          <p:spPr>
            <a:xfrm>
              <a:off x="9259624" y="3687242"/>
              <a:ext cx="160602" cy="13947"/>
            </a:xfrm>
            <a:custGeom>
              <a:avLst/>
              <a:gdLst/>
              <a:ahLst/>
              <a:cxnLst/>
              <a:rect l="0" t="0" r="0" b="0"/>
              <a:pathLst>
                <a:path w="160602" h="13947">
                  <a:moveTo>
                    <a:pt x="8201" y="8458"/>
                  </a:moveTo>
                  <a:lnTo>
                    <a:pt x="8201" y="8458"/>
                  </a:lnTo>
                  <a:lnTo>
                    <a:pt x="3144" y="8458"/>
                  </a:lnTo>
                  <a:lnTo>
                    <a:pt x="1655" y="9516"/>
                  </a:lnTo>
                  <a:lnTo>
                    <a:pt x="661" y="11280"/>
                  </a:lnTo>
                  <a:lnTo>
                    <a:pt x="0" y="13515"/>
                  </a:lnTo>
                  <a:lnTo>
                    <a:pt x="616" y="13946"/>
                  </a:lnTo>
                  <a:lnTo>
                    <a:pt x="27219" y="4333"/>
                  </a:lnTo>
                  <a:lnTo>
                    <a:pt x="72948" y="0"/>
                  </a:lnTo>
                  <a:lnTo>
                    <a:pt x="160601" y="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15"/>
          <p:cNvGrpSpPr/>
          <p:nvPr/>
        </p:nvGrpSpPr>
        <p:grpSpPr>
          <a:xfrm>
            <a:off x="9763125" y="3613537"/>
            <a:ext cx="481739" cy="862790"/>
            <a:chOff x="9763125" y="3613537"/>
            <a:chExt cx="481739" cy="862790"/>
          </a:xfrm>
        </p:grpSpPr>
        <p:sp>
          <p:nvSpPr>
            <p:cNvPr id="138" name="SMARTInkShape-522"/>
            <p:cNvSpPr/>
            <p:nvPr>
              <p:custDataLst>
                <p:tags r:id="rId112"/>
              </p:custDataLst>
            </p:nvPr>
          </p:nvSpPr>
          <p:spPr>
            <a:xfrm>
              <a:off x="10096500" y="37242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23"/>
            <p:cNvSpPr/>
            <p:nvPr>
              <p:custDataLst>
                <p:tags r:id="rId113"/>
              </p:custDataLst>
            </p:nvPr>
          </p:nvSpPr>
          <p:spPr>
            <a:xfrm>
              <a:off x="9896479" y="3652452"/>
              <a:ext cx="104720" cy="117629"/>
            </a:xfrm>
            <a:custGeom>
              <a:avLst/>
              <a:gdLst/>
              <a:ahLst/>
              <a:cxnLst/>
              <a:rect l="0" t="0" r="0" b="0"/>
              <a:pathLst>
                <a:path w="104720" h="117629">
                  <a:moveTo>
                    <a:pt x="9521" y="24198"/>
                  </a:moveTo>
                  <a:lnTo>
                    <a:pt x="9521" y="24198"/>
                  </a:lnTo>
                  <a:lnTo>
                    <a:pt x="4464" y="19141"/>
                  </a:lnTo>
                  <a:lnTo>
                    <a:pt x="1983" y="13837"/>
                  </a:lnTo>
                  <a:lnTo>
                    <a:pt x="73" y="0"/>
                  </a:lnTo>
                  <a:lnTo>
                    <a:pt x="0" y="38660"/>
                  </a:lnTo>
                  <a:lnTo>
                    <a:pt x="2820" y="67641"/>
                  </a:lnTo>
                  <a:lnTo>
                    <a:pt x="13253" y="96397"/>
                  </a:lnTo>
                  <a:lnTo>
                    <a:pt x="19292" y="103911"/>
                  </a:lnTo>
                  <a:lnTo>
                    <a:pt x="22385" y="105915"/>
                  </a:lnTo>
                  <a:lnTo>
                    <a:pt x="25505" y="106193"/>
                  </a:lnTo>
                  <a:lnTo>
                    <a:pt x="31796" y="103679"/>
                  </a:lnTo>
                  <a:lnTo>
                    <a:pt x="45743" y="92485"/>
                  </a:lnTo>
                  <a:lnTo>
                    <a:pt x="46371" y="93006"/>
                  </a:lnTo>
                  <a:lnTo>
                    <a:pt x="48309" y="98796"/>
                  </a:lnTo>
                  <a:lnTo>
                    <a:pt x="60829" y="113305"/>
                  </a:lnTo>
                  <a:lnTo>
                    <a:pt x="69719" y="116718"/>
                  </a:lnTo>
                  <a:lnTo>
                    <a:pt x="75053" y="117628"/>
                  </a:lnTo>
                  <a:lnTo>
                    <a:pt x="83802" y="115817"/>
                  </a:lnTo>
                  <a:lnTo>
                    <a:pt x="87616" y="113852"/>
                  </a:lnTo>
                  <a:lnTo>
                    <a:pt x="98043" y="100974"/>
                  </a:lnTo>
                  <a:lnTo>
                    <a:pt x="102777" y="78697"/>
                  </a:lnTo>
                  <a:lnTo>
                    <a:pt x="104656" y="31823"/>
                  </a:lnTo>
                  <a:lnTo>
                    <a:pt x="104719" y="23000"/>
                  </a:lnTo>
                  <a:lnTo>
                    <a:pt x="103677" y="20225"/>
                  </a:lnTo>
                  <a:lnTo>
                    <a:pt x="95246" y="1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4"/>
            <p:cNvSpPr/>
            <p:nvPr>
              <p:custDataLst>
                <p:tags r:id="rId114"/>
              </p:custDataLst>
            </p:nvPr>
          </p:nvSpPr>
          <p:spPr>
            <a:xfrm>
              <a:off x="10134603" y="3613537"/>
              <a:ext cx="74176" cy="312104"/>
            </a:xfrm>
            <a:custGeom>
              <a:avLst/>
              <a:gdLst/>
              <a:ahLst/>
              <a:cxnLst/>
              <a:rect l="0" t="0" r="0" b="0"/>
              <a:pathLst>
                <a:path w="74176" h="312104">
                  <a:moveTo>
                    <a:pt x="38097" y="82163"/>
                  </a:moveTo>
                  <a:lnTo>
                    <a:pt x="38097" y="82163"/>
                  </a:lnTo>
                  <a:lnTo>
                    <a:pt x="38097" y="87220"/>
                  </a:lnTo>
                  <a:lnTo>
                    <a:pt x="35273" y="92524"/>
                  </a:lnTo>
                  <a:lnTo>
                    <a:pt x="30491" y="100527"/>
                  </a:lnTo>
                  <a:lnTo>
                    <a:pt x="21621" y="128712"/>
                  </a:lnTo>
                  <a:lnTo>
                    <a:pt x="19555" y="170144"/>
                  </a:lnTo>
                  <a:lnTo>
                    <a:pt x="19149" y="215136"/>
                  </a:lnTo>
                  <a:lnTo>
                    <a:pt x="16244" y="260868"/>
                  </a:lnTo>
                  <a:lnTo>
                    <a:pt x="4859" y="308222"/>
                  </a:lnTo>
                  <a:lnTo>
                    <a:pt x="3238" y="311186"/>
                  </a:lnTo>
                  <a:lnTo>
                    <a:pt x="2158" y="312103"/>
                  </a:lnTo>
                  <a:lnTo>
                    <a:pt x="1438" y="311656"/>
                  </a:lnTo>
                  <a:lnTo>
                    <a:pt x="187" y="274152"/>
                  </a:lnTo>
                  <a:lnTo>
                    <a:pt x="35" y="227214"/>
                  </a:lnTo>
                  <a:lnTo>
                    <a:pt x="9" y="192051"/>
                  </a:lnTo>
                  <a:lnTo>
                    <a:pt x="0" y="144708"/>
                  </a:lnTo>
                  <a:lnTo>
                    <a:pt x="2821" y="111725"/>
                  </a:lnTo>
                  <a:lnTo>
                    <a:pt x="10358" y="66228"/>
                  </a:lnTo>
                  <a:lnTo>
                    <a:pt x="20018" y="21778"/>
                  </a:lnTo>
                  <a:lnTo>
                    <a:pt x="28650" y="9111"/>
                  </a:lnTo>
                  <a:lnTo>
                    <a:pt x="39544" y="2071"/>
                  </a:lnTo>
                  <a:lnTo>
                    <a:pt x="45411" y="193"/>
                  </a:lnTo>
                  <a:lnTo>
                    <a:pt x="50382" y="0"/>
                  </a:lnTo>
                  <a:lnTo>
                    <a:pt x="58726" y="2607"/>
                  </a:lnTo>
                  <a:lnTo>
                    <a:pt x="65963" y="10116"/>
                  </a:lnTo>
                  <a:lnTo>
                    <a:pt x="69373" y="15081"/>
                  </a:lnTo>
                  <a:lnTo>
                    <a:pt x="74175" y="37240"/>
                  </a:lnTo>
                  <a:lnTo>
                    <a:pt x="70542" y="63913"/>
                  </a:lnTo>
                  <a:lnTo>
                    <a:pt x="62762" y="81812"/>
                  </a:lnTo>
                  <a:lnTo>
                    <a:pt x="28572" y="12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5"/>
            <p:cNvSpPr/>
            <p:nvPr>
              <p:custDataLst>
                <p:tags r:id="rId115"/>
              </p:custDataLst>
            </p:nvPr>
          </p:nvSpPr>
          <p:spPr>
            <a:xfrm>
              <a:off x="10239375" y="37147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5488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6"/>
            <p:cNvSpPr/>
            <p:nvPr>
              <p:custDataLst>
                <p:tags r:id="rId116"/>
              </p:custDataLst>
            </p:nvPr>
          </p:nvSpPr>
          <p:spPr>
            <a:xfrm>
              <a:off x="9763125" y="4200918"/>
              <a:ext cx="161324" cy="140156"/>
            </a:xfrm>
            <a:custGeom>
              <a:avLst/>
              <a:gdLst/>
              <a:ahLst/>
              <a:cxnLst/>
              <a:rect l="0" t="0" r="0" b="0"/>
              <a:pathLst>
                <a:path w="161324" h="140156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6546" y="1986"/>
                  </a:lnTo>
                  <a:lnTo>
                    <a:pt x="8642" y="14893"/>
                  </a:lnTo>
                  <a:lnTo>
                    <a:pt x="14465" y="54510"/>
                  </a:lnTo>
                  <a:lnTo>
                    <a:pt x="18145" y="98842"/>
                  </a:lnTo>
                  <a:lnTo>
                    <a:pt x="18648" y="111797"/>
                  </a:lnTo>
                  <a:lnTo>
                    <a:pt x="20899" y="116734"/>
                  </a:lnTo>
                  <a:lnTo>
                    <a:pt x="29043" y="125041"/>
                  </a:lnTo>
                  <a:lnTo>
                    <a:pt x="33121" y="125563"/>
                  </a:lnTo>
                  <a:lnTo>
                    <a:pt x="36897" y="123795"/>
                  </a:lnTo>
                  <a:lnTo>
                    <a:pt x="72096" y="99105"/>
                  </a:lnTo>
                  <a:lnTo>
                    <a:pt x="78962" y="96745"/>
                  </a:lnTo>
                  <a:lnTo>
                    <a:pt x="82274" y="98232"/>
                  </a:lnTo>
                  <a:lnTo>
                    <a:pt x="88777" y="105529"/>
                  </a:lnTo>
                  <a:lnTo>
                    <a:pt x="92373" y="115828"/>
                  </a:lnTo>
                  <a:lnTo>
                    <a:pt x="95029" y="126402"/>
                  </a:lnTo>
                  <a:lnTo>
                    <a:pt x="99737" y="134630"/>
                  </a:lnTo>
                  <a:lnTo>
                    <a:pt x="103535" y="137247"/>
                  </a:lnTo>
                  <a:lnTo>
                    <a:pt x="113395" y="140155"/>
                  </a:lnTo>
                  <a:lnTo>
                    <a:pt x="124833" y="138626"/>
                  </a:lnTo>
                  <a:lnTo>
                    <a:pt x="130848" y="136736"/>
                  </a:lnTo>
                  <a:lnTo>
                    <a:pt x="140352" y="128993"/>
                  </a:lnTo>
                  <a:lnTo>
                    <a:pt x="148103" y="117437"/>
                  </a:lnTo>
                  <a:lnTo>
                    <a:pt x="158881" y="89792"/>
                  </a:lnTo>
                  <a:lnTo>
                    <a:pt x="161323" y="63400"/>
                  </a:lnTo>
                  <a:lnTo>
                    <a:pt x="158836" y="51596"/>
                  </a:lnTo>
                  <a:lnTo>
                    <a:pt x="142875" y="2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7"/>
            <p:cNvSpPr/>
            <p:nvPr>
              <p:custDataLst>
                <p:tags r:id="rId117"/>
              </p:custDataLst>
            </p:nvPr>
          </p:nvSpPr>
          <p:spPr>
            <a:xfrm>
              <a:off x="10163175" y="4267200"/>
              <a:ext cx="15014" cy="19051"/>
            </a:xfrm>
            <a:custGeom>
              <a:avLst/>
              <a:gdLst/>
              <a:ahLst/>
              <a:cxnLst/>
              <a:rect l="0" t="0" r="0" b="0"/>
              <a:pathLst>
                <a:path w="15014" h="1905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6546"/>
                  </a:lnTo>
                  <a:lnTo>
                    <a:pt x="14242" y="7539"/>
                  </a:lnTo>
                  <a:lnTo>
                    <a:pt x="12670" y="8201"/>
                  </a:lnTo>
                  <a:lnTo>
                    <a:pt x="11621" y="9701"/>
                  </a:lnTo>
                  <a:lnTo>
                    <a:pt x="10456" y="14189"/>
                  </a:lnTo>
                  <a:lnTo>
                    <a:pt x="9088" y="1580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8"/>
            <p:cNvSpPr/>
            <p:nvPr>
              <p:custDataLst>
                <p:tags r:id="rId118"/>
              </p:custDataLst>
            </p:nvPr>
          </p:nvSpPr>
          <p:spPr>
            <a:xfrm>
              <a:off x="10059802" y="4167100"/>
              <a:ext cx="91811" cy="309227"/>
            </a:xfrm>
            <a:custGeom>
              <a:avLst/>
              <a:gdLst/>
              <a:ahLst/>
              <a:cxnLst/>
              <a:rect l="0" t="0" r="0" b="0"/>
              <a:pathLst>
                <a:path w="91811" h="309227">
                  <a:moveTo>
                    <a:pt x="27173" y="81050"/>
                  </a:moveTo>
                  <a:lnTo>
                    <a:pt x="27173" y="81050"/>
                  </a:lnTo>
                  <a:lnTo>
                    <a:pt x="27173" y="86106"/>
                  </a:lnTo>
                  <a:lnTo>
                    <a:pt x="18971" y="126810"/>
                  </a:lnTo>
                  <a:lnTo>
                    <a:pt x="18968" y="167465"/>
                  </a:lnTo>
                  <a:lnTo>
                    <a:pt x="23214" y="200728"/>
                  </a:lnTo>
                  <a:lnTo>
                    <a:pt x="19061" y="237648"/>
                  </a:lnTo>
                  <a:lnTo>
                    <a:pt x="12871" y="285079"/>
                  </a:lnTo>
                  <a:lnTo>
                    <a:pt x="4474" y="307426"/>
                  </a:lnTo>
                  <a:lnTo>
                    <a:pt x="2515" y="309226"/>
                  </a:lnTo>
                  <a:lnTo>
                    <a:pt x="1209" y="308309"/>
                  </a:lnTo>
                  <a:lnTo>
                    <a:pt x="338" y="305581"/>
                  </a:lnTo>
                  <a:lnTo>
                    <a:pt x="0" y="262122"/>
                  </a:lnTo>
                  <a:lnTo>
                    <a:pt x="3807" y="229260"/>
                  </a:lnTo>
                  <a:lnTo>
                    <a:pt x="6843" y="185172"/>
                  </a:lnTo>
                  <a:lnTo>
                    <a:pt x="8929" y="139953"/>
                  </a:lnTo>
                  <a:lnTo>
                    <a:pt x="14595" y="106969"/>
                  </a:lnTo>
                  <a:lnTo>
                    <a:pt x="18860" y="61566"/>
                  </a:lnTo>
                  <a:lnTo>
                    <a:pt x="32589" y="27652"/>
                  </a:lnTo>
                  <a:lnTo>
                    <a:pt x="44044" y="11103"/>
                  </a:lnTo>
                  <a:lnTo>
                    <a:pt x="56191" y="2337"/>
                  </a:lnTo>
                  <a:lnTo>
                    <a:pt x="62393" y="0"/>
                  </a:lnTo>
                  <a:lnTo>
                    <a:pt x="67587" y="558"/>
                  </a:lnTo>
                  <a:lnTo>
                    <a:pt x="72107" y="3047"/>
                  </a:lnTo>
                  <a:lnTo>
                    <a:pt x="76179" y="6823"/>
                  </a:lnTo>
                  <a:lnTo>
                    <a:pt x="86965" y="27307"/>
                  </a:lnTo>
                  <a:lnTo>
                    <a:pt x="91810" y="43371"/>
                  </a:lnTo>
                  <a:lnTo>
                    <a:pt x="88186" y="70004"/>
                  </a:lnTo>
                  <a:lnTo>
                    <a:pt x="70935" y="107208"/>
                  </a:lnTo>
                  <a:lnTo>
                    <a:pt x="27173" y="15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9"/>
            <p:cNvSpPr/>
            <p:nvPr>
              <p:custDataLst>
                <p:tags r:id="rId119"/>
              </p:custDataLst>
            </p:nvPr>
          </p:nvSpPr>
          <p:spPr>
            <a:xfrm>
              <a:off x="9982200" y="42957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933" y="13092"/>
                  </a:lnTo>
                  <a:lnTo>
                    <a:pt x="13406" y="1507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16"/>
          <p:cNvGrpSpPr/>
          <p:nvPr/>
        </p:nvGrpSpPr>
        <p:grpSpPr>
          <a:xfrm>
            <a:off x="10829925" y="3590925"/>
            <a:ext cx="207533" cy="371476"/>
            <a:chOff x="10829925" y="3590925"/>
            <a:chExt cx="207533" cy="371476"/>
          </a:xfrm>
        </p:grpSpPr>
        <p:sp>
          <p:nvSpPr>
            <p:cNvPr id="147" name="SMARTInkShape-530"/>
            <p:cNvSpPr/>
            <p:nvPr>
              <p:custDataLst>
                <p:tags r:id="rId109"/>
              </p:custDataLst>
            </p:nvPr>
          </p:nvSpPr>
          <p:spPr>
            <a:xfrm>
              <a:off x="10858500" y="3620824"/>
              <a:ext cx="112978" cy="227277"/>
            </a:xfrm>
            <a:custGeom>
              <a:avLst/>
              <a:gdLst/>
              <a:ahLst/>
              <a:cxnLst/>
              <a:rect l="0" t="0" r="0" b="0"/>
              <a:pathLst>
                <a:path w="112978" h="227277">
                  <a:moveTo>
                    <a:pt x="104775" y="8201"/>
                  </a:moveTo>
                  <a:lnTo>
                    <a:pt x="104775" y="8201"/>
                  </a:lnTo>
                  <a:lnTo>
                    <a:pt x="109832" y="8201"/>
                  </a:lnTo>
                  <a:lnTo>
                    <a:pt x="111321" y="7143"/>
                  </a:lnTo>
                  <a:lnTo>
                    <a:pt x="112313" y="5379"/>
                  </a:lnTo>
                  <a:lnTo>
                    <a:pt x="112977" y="3144"/>
                  </a:lnTo>
                  <a:lnTo>
                    <a:pt x="112359" y="1655"/>
                  </a:lnTo>
                  <a:lnTo>
                    <a:pt x="110889" y="662"/>
                  </a:lnTo>
                  <a:lnTo>
                    <a:pt x="108851" y="0"/>
                  </a:lnTo>
                  <a:lnTo>
                    <a:pt x="106434" y="617"/>
                  </a:lnTo>
                  <a:lnTo>
                    <a:pt x="100926" y="4125"/>
                  </a:lnTo>
                  <a:lnTo>
                    <a:pt x="88767" y="30209"/>
                  </a:lnTo>
                  <a:lnTo>
                    <a:pt x="78277" y="55644"/>
                  </a:lnTo>
                  <a:lnTo>
                    <a:pt x="59128" y="89382"/>
                  </a:lnTo>
                  <a:lnTo>
                    <a:pt x="39784" y="136185"/>
                  </a:lnTo>
                  <a:lnTo>
                    <a:pt x="19689" y="180930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31"/>
            <p:cNvSpPr/>
            <p:nvPr>
              <p:custDataLst>
                <p:tags r:id="rId110"/>
              </p:custDataLst>
            </p:nvPr>
          </p:nvSpPr>
          <p:spPr>
            <a:xfrm>
              <a:off x="10954337" y="3705225"/>
              <a:ext cx="83121" cy="257176"/>
            </a:xfrm>
            <a:custGeom>
              <a:avLst/>
              <a:gdLst/>
              <a:ahLst/>
              <a:cxnLst/>
              <a:rect l="0" t="0" r="0" b="0"/>
              <a:pathLst>
                <a:path w="83121" h="257176">
                  <a:moveTo>
                    <a:pt x="47038" y="0"/>
                  </a:moveTo>
                  <a:lnTo>
                    <a:pt x="47038" y="0"/>
                  </a:lnTo>
                  <a:lnTo>
                    <a:pt x="24246" y="30397"/>
                  </a:lnTo>
                  <a:lnTo>
                    <a:pt x="6106" y="68378"/>
                  </a:lnTo>
                  <a:lnTo>
                    <a:pt x="294" y="104163"/>
                  </a:lnTo>
                  <a:lnTo>
                    <a:pt x="0" y="110717"/>
                  </a:lnTo>
                  <a:lnTo>
                    <a:pt x="863" y="115086"/>
                  </a:lnTo>
                  <a:lnTo>
                    <a:pt x="2497" y="117999"/>
                  </a:lnTo>
                  <a:lnTo>
                    <a:pt x="4643" y="119941"/>
                  </a:lnTo>
                  <a:lnTo>
                    <a:pt x="15496" y="119276"/>
                  </a:lnTo>
                  <a:lnTo>
                    <a:pt x="38220" y="115283"/>
                  </a:lnTo>
                  <a:lnTo>
                    <a:pt x="67723" y="97984"/>
                  </a:lnTo>
                  <a:lnTo>
                    <a:pt x="71411" y="98131"/>
                  </a:lnTo>
                  <a:lnTo>
                    <a:pt x="78331" y="101116"/>
                  </a:lnTo>
                  <a:lnTo>
                    <a:pt x="80600" y="105511"/>
                  </a:lnTo>
                  <a:lnTo>
                    <a:pt x="83120" y="118861"/>
                  </a:lnTo>
                  <a:lnTo>
                    <a:pt x="77135" y="153301"/>
                  </a:lnTo>
                  <a:lnTo>
                    <a:pt x="67752" y="195087"/>
                  </a:lnTo>
                  <a:lnTo>
                    <a:pt x="56485" y="242234"/>
                  </a:lnTo>
                  <a:lnTo>
                    <a:pt x="4703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32"/>
            <p:cNvSpPr/>
            <p:nvPr>
              <p:custDataLst>
                <p:tags r:id="rId111"/>
              </p:custDataLst>
            </p:nvPr>
          </p:nvSpPr>
          <p:spPr>
            <a:xfrm>
              <a:off x="10829925" y="359092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0507" y="40098"/>
                  </a:lnTo>
                  <a:lnTo>
                    <a:pt x="18160" y="82333"/>
                  </a:lnTo>
                  <a:lnTo>
                    <a:pt x="18932" y="124632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17"/>
          <p:cNvGrpSpPr/>
          <p:nvPr/>
        </p:nvGrpSpPr>
        <p:grpSpPr>
          <a:xfrm>
            <a:off x="10782300" y="4135174"/>
            <a:ext cx="228555" cy="341577"/>
            <a:chOff x="10782300" y="4135174"/>
            <a:chExt cx="228555" cy="341577"/>
          </a:xfrm>
        </p:grpSpPr>
        <p:sp>
          <p:nvSpPr>
            <p:cNvPr id="151" name="SMARTInkShape-533"/>
            <p:cNvSpPr/>
            <p:nvPr>
              <p:custDataLst>
                <p:tags r:id="rId106"/>
              </p:custDataLst>
            </p:nvPr>
          </p:nvSpPr>
          <p:spPr>
            <a:xfrm>
              <a:off x="10782300" y="4135174"/>
              <a:ext cx="19051" cy="160602"/>
            </a:xfrm>
            <a:custGeom>
              <a:avLst/>
              <a:gdLst/>
              <a:ahLst/>
              <a:cxnLst/>
              <a:rect l="0" t="0" r="0" b="0"/>
              <a:pathLst>
                <a:path w="19051" h="16060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14191" y="9182"/>
                  </a:lnTo>
                  <a:lnTo>
                    <a:pt x="17609" y="25307"/>
                  </a:lnTo>
                  <a:lnTo>
                    <a:pt x="18860" y="68244"/>
                  </a:lnTo>
                  <a:lnTo>
                    <a:pt x="19024" y="106145"/>
                  </a:lnTo>
                  <a:lnTo>
                    <a:pt x="1905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34"/>
            <p:cNvSpPr/>
            <p:nvPr>
              <p:custDataLst>
                <p:tags r:id="rId107"/>
              </p:custDataLst>
            </p:nvPr>
          </p:nvSpPr>
          <p:spPr>
            <a:xfrm>
              <a:off x="10820400" y="4147412"/>
              <a:ext cx="118033" cy="234089"/>
            </a:xfrm>
            <a:custGeom>
              <a:avLst/>
              <a:gdLst/>
              <a:ahLst/>
              <a:cxnLst/>
              <a:rect l="0" t="0" r="0" b="0"/>
              <a:pathLst>
                <a:path w="118033" h="234089">
                  <a:moveTo>
                    <a:pt x="104775" y="5488"/>
                  </a:moveTo>
                  <a:lnTo>
                    <a:pt x="104775" y="5488"/>
                  </a:lnTo>
                  <a:lnTo>
                    <a:pt x="109832" y="432"/>
                  </a:lnTo>
                  <a:lnTo>
                    <a:pt x="112381" y="0"/>
                  </a:lnTo>
                  <a:lnTo>
                    <a:pt x="115136" y="772"/>
                  </a:lnTo>
                  <a:lnTo>
                    <a:pt x="118032" y="2344"/>
                  </a:lnTo>
                  <a:lnTo>
                    <a:pt x="117846" y="5509"/>
                  </a:lnTo>
                  <a:lnTo>
                    <a:pt x="95296" y="52099"/>
                  </a:lnTo>
                  <a:lnTo>
                    <a:pt x="69085" y="97782"/>
                  </a:lnTo>
                  <a:lnTo>
                    <a:pt x="49395" y="135667"/>
                  </a:lnTo>
                  <a:lnTo>
                    <a:pt x="31667" y="176312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5"/>
            <p:cNvSpPr/>
            <p:nvPr>
              <p:custDataLst>
                <p:tags r:id="rId108"/>
              </p:custDataLst>
            </p:nvPr>
          </p:nvSpPr>
          <p:spPr>
            <a:xfrm>
              <a:off x="10940403" y="4185512"/>
              <a:ext cx="70452" cy="291239"/>
            </a:xfrm>
            <a:custGeom>
              <a:avLst/>
              <a:gdLst/>
              <a:ahLst/>
              <a:cxnLst/>
              <a:rect l="0" t="0" r="0" b="0"/>
              <a:pathLst>
                <a:path w="70452" h="291239">
                  <a:moveTo>
                    <a:pt x="41922" y="5488"/>
                  </a:moveTo>
                  <a:lnTo>
                    <a:pt x="41922" y="5488"/>
                  </a:lnTo>
                  <a:lnTo>
                    <a:pt x="52034" y="432"/>
                  </a:lnTo>
                  <a:lnTo>
                    <a:pt x="55013" y="0"/>
                  </a:lnTo>
                  <a:lnTo>
                    <a:pt x="56999" y="772"/>
                  </a:lnTo>
                  <a:lnTo>
                    <a:pt x="58323" y="2344"/>
                  </a:lnTo>
                  <a:lnTo>
                    <a:pt x="57090" y="4450"/>
                  </a:lnTo>
                  <a:lnTo>
                    <a:pt x="39900" y="21079"/>
                  </a:lnTo>
                  <a:lnTo>
                    <a:pt x="25095" y="45386"/>
                  </a:lnTo>
                  <a:lnTo>
                    <a:pt x="4018" y="85818"/>
                  </a:lnTo>
                  <a:lnTo>
                    <a:pt x="778" y="93966"/>
                  </a:lnTo>
                  <a:lnTo>
                    <a:pt x="0" y="108665"/>
                  </a:lnTo>
                  <a:lnTo>
                    <a:pt x="3181" y="120136"/>
                  </a:lnTo>
                  <a:lnTo>
                    <a:pt x="5513" y="123195"/>
                  </a:lnTo>
                  <a:lnTo>
                    <a:pt x="8123" y="125235"/>
                  </a:lnTo>
                  <a:lnTo>
                    <a:pt x="11982" y="125535"/>
                  </a:lnTo>
                  <a:lnTo>
                    <a:pt x="21913" y="123048"/>
                  </a:lnTo>
                  <a:lnTo>
                    <a:pt x="56080" y="103672"/>
                  </a:lnTo>
                  <a:lnTo>
                    <a:pt x="58768" y="103752"/>
                  </a:lnTo>
                  <a:lnTo>
                    <a:pt x="64579" y="106664"/>
                  </a:lnTo>
                  <a:lnTo>
                    <a:pt x="67867" y="117130"/>
                  </a:lnTo>
                  <a:lnTo>
                    <a:pt x="70151" y="159850"/>
                  </a:lnTo>
                  <a:lnTo>
                    <a:pt x="70451" y="203720"/>
                  </a:lnTo>
                  <a:lnTo>
                    <a:pt x="63942" y="243220"/>
                  </a:lnTo>
                  <a:lnTo>
                    <a:pt x="60972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18"/>
          <p:cNvGrpSpPr/>
          <p:nvPr/>
        </p:nvGrpSpPr>
        <p:grpSpPr>
          <a:xfrm>
            <a:off x="1438391" y="4796212"/>
            <a:ext cx="438035" cy="393539"/>
            <a:chOff x="1438391" y="4796212"/>
            <a:chExt cx="438035" cy="393539"/>
          </a:xfrm>
        </p:grpSpPr>
        <p:sp>
          <p:nvSpPr>
            <p:cNvPr id="155" name="SMARTInkShape-536"/>
            <p:cNvSpPr/>
            <p:nvPr>
              <p:custDataLst>
                <p:tags r:id="rId102"/>
              </p:custDataLst>
            </p:nvPr>
          </p:nvSpPr>
          <p:spPr>
            <a:xfrm>
              <a:off x="1448193" y="4796212"/>
              <a:ext cx="170021" cy="393539"/>
            </a:xfrm>
            <a:custGeom>
              <a:avLst/>
              <a:gdLst/>
              <a:ahLst/>
              <a:cxnLst/>
              <a:rect l="0" t="0" r="0" b="0"/>
              <a:pathLst>
                <a:path w="170021" h="393539">
                  <a:moveTo>
                    <a:pt x="9132" y="99638"/>
                  </a:moveTo>
                  <a:lnTo>
                    <a:pt x="9132" y="99638"/>
                  </a:lnTo>
                  <a:lnTo>
                    <a:pt x="1593" y="68553"/>
                  </a:lnTo>
                  <a:lnTo>
                    <a:pt x="0" y="37524"/>
                  </a:lnTo>
                  <a:lnTo>
                    <a:pt x="9836" y="12442"/>
                  </a:lnTo>
                  <a:lnTo>
                    <a:pt x="14893" y="6583"/>
                  </a:lnTo>
                  <a:lnTo>
                    <a:pt x="26156" y="72"/>
                  </a:lnTo>
                  <a:lnTo>
                    <a:pt x="41040" y="0"/>
                  </a:lnTo>
                  <a:lnTo>
                    <a:pt x="71409" y="8578"/>
                  </a:lnTo>
                  <a:lnTo>
                    <a:pt x="118826" y="48161"/>
                  </a:lnTo>
                  <a:lnTo>
                    <a:pt x="154923" y="94307"/>
                  </a:lnTo>
                  <a:lnTo>
                    <a:pt x="165806" y="118872"/>
                  </a:lnTo>
                  <a:lnTo>
                    <a:pt x="170020" y="157961"/>
                  </a:lnTo>
                  <a:lnTo>
                    <a:pt x="167927" y="204761"/>
                  </a:lnTo>
                  <a:lnTo>
                    <a:pt x="160605" y="246496"/>
                  </a:lnTo>
                  <a:lnTo>
                    <a:pt x="152653" y="269683"/>
                  </a:lnTo>
                  <a:lnTo>
                    <a:pt x="127323" y="313418"/>
                  </a:lnTo>
                  <a:lnTo>
                    <a:pt x="101388" y="353180"/>
                  </a:lnTo>
                  <a:lnTo>
                    <a:pt x="74920" y="379255"/>
                  </a:lnTo>
                  <a:lnTo>
                    <a:pt x="59185" y="387954"/>
                  </a:lnTo>
                  <a:lnTo>
                    <a:pt x="36893" y="393538"/>
                  </a:lnTo>
                  <a:lnTo>
                    <a:pt x="35048" y="392939"/>
                  </a:lnTo>
                  <a:lnTo>
                    <a:pt x="37707" y="38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37"/>
            <p:cNvSpPr/>
            <p:nvPr>
              <p:custDataLst>
                <p:tags r:id="rId103"/>
              </p:custDataLst>
            </p:nvPr>
          </p:nvSpPr>
          <p:spPr>
            <a:xfrm>
              <a:off x="1762125" y="4986756"/>
              <a:ext cx="85726" cy="23395"/>
            </a:xfrm>
            <a:custGeom>
              <a:avLst/>
              <a:gdLst/>
              <a:ahLst/>
              <a:cxnLst/>
              <a:rect l="0" t="0" r="0" b="0"/>
              <a:pathLst>
                <a:path w="85726" h="23395">
                  <a:moveTo>
                    <a:pt x="0" y="23394"/>
                  </a:moveTo>
                  <a:lnTo>
                    <a:pt x="0" y="23394"/>
                  </a:lnTo>
                  <a:lnTo>
                    <a:pt x="41418" y="4096"/>
                  </a:lnTo>
                  <a:lnTo>
                    <a:pt x="57566" y="0"/>
                  </a:lnTo>
                  <a:lnTo>
                    <a:pt x="85725" y="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38"/>
            <p:cNvSpPr/>
            <p:nvPr>
              <p:custDataLst>
                <p:tags r:id="rId104"/>
              </p:custDataLst>
            </p:nvPr>
          </p:nvSpPr>
          <p:spPr>
            <a:xfrm>
              <a:off x="1745723" y="5114925"/>
              <a:ext cx="130703" cy="18543"/>
            </a:xfrm>
            <a:custGeom>
              <a:avLst/>
              <a:gdLst/>
              <a:ahLst/>
              <a:cxnLst/>
              <a:rect l="0" t="0" r="0" b="0"/>
              <a:pathLst>
                <a:path w="130703" h="18543">
                  <a:moveTo>
                    <a:pt x="16402" y="0"/>
                  </a:moveTo>
                  <a:lnTo>
                    <a:pt x="16402" y="0"/>
                  </a:lnTo>
                  <a:lnTo>
                    <a:pt x="16402" y="5056"/>
                  </a:lnTo>
                  <a:lnTo>
                    <a:pt x="10758" y="10361"/>
                  </a:lnTo>
                  <a:lnTo>
                    <a:pt x="0" y="17333"/>
                  </a:lnTo>
                  <a:lnTo>
                    <a:pt x="1234" y="17905"/>
                  </a:lnTo>
                  <a:lnTo>
                    <a:pt x="8250" y="18542"/>
                  </a:lnTo>
                  <a:lnTo>
                    <a:pt x="49234" y="11443"/>
                  </a:lnTo>
                  <a:lnTo>
                    <a:pt x="78694" y="7272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39"/>
            <p:cNvSpPr/>
            <p:nvPr>
              <p:custDataLst>
                <p:tags r:id="rId105"/>
              </p:custDataLst>
            </p:nvPr>
          </p:nvSpPr>
          <p:spPr>
            <a:xfrm>
              <a:off x="1438391" y="4858142"/>
              <a:ext cx="37985" cy="323459"/>
            </a:xfrm>
            <a:custGeom>
              <a:avLst/>
              <a:gdLst/>
              <a:ahLst/>
              <a:cxnLst/>
              <a:rect l="0" t="0" r="0" b="0"/>
              <a:pathLst>
                <a:path w="37985" h="323459">
                  <a:moveTo>
                    <a:pt x="9409" y="9133"/>
                  </a:moveTo>
                  <a:lnTo>
                    <a:pt x="9409" y="9133"/>
                  </a:lnTo>
                  <a:lnTo>
                    <a:pt x="9409" y="4077"/>
                  </a:lnTo>
                  <a:lnTo>
                    <a:pt x="8351" y="2588"/>
                  </a:lnTo>
                  <a:lnTo>
                    <a:pt x="6587" y="1594"/>
                  </a:lnTo>
                  <a:lnTo>
                    <a:pt x="1208" y="0"/>
                  </a:lnTo>
                  <a:lnTo>
                    <a:pt x="767" y="928"/>
                  </a:lnTo>
                  <a:lnTo>
                    <a:pt x="0" y="28070"/>
                  </a:lnTo>
                  <a:lnTo>
                    <a:pt x="7438" y="72971"/>
                  </a:lnTo>
                  <a:lnTo>
                    <a:pt x="11647" y="105306"/>
                  </a:lnTo>
                  <a:lnTo>
                    <a:pt x="16775" y="146637"/>
                  </a:lnTo>
                  <a:lnTo>
                    <a:pt x="21117" y="187459"/>
                  </a:lnTo>
                  <a:lnTo>
                    <a:pt x="26284" y="234125"/>
                  </a:lnTo>
                  <a:lnTo>
                    <a:pt x="28029" y="277707"/>
                  </a:lnTo>
                  <a:lnTo>
                    <a:pt x="37984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19"/>
          <p:cNvGrpSpPr/>
          <p:nvPr/>
        </p:nvGrpSpPr>
        <p:grpSpPr>
          <a:xfrm>
            <a:off x="2116492" y="4768420"/>
            <a:ext cx="855309" cy="449099"/>
            <a:chOff x="2116492" y="4768420"/>
            <a:chExt cx="855309" cy="449099"/>
          </a:xfrm>
        </p:grpSpPr>
        <p:sp>
          <p:nvSpPr>
            <p:cNvPr id="160" name="SMARTInkShape-540"/>
            <p:cNvSpPr/>
            <p:nvPr>
              <p:custDataLst>
                <p:tags r:id="rId96"/>
              </p:custDataLst>
            </p:nvPr>
          </p:nvSpPr>
          <p:spPr>
            <a:xfrm>
              <a:off x="2116492" y="4768420"/>
              <a:ext cx="112359" cy="449099"/>
            </a:xfrm>
            <a:custGeom>
              <a:avLst/>
              <a:gdLst/>
              <a:ahLst/>
              <a:cxnLst/>
              <a:rect l="0" t="0" r="0" b="0"/>
              <a:pathLst>
                <a:path w="112359" h="449099">
                  <a:moveTo>
                    <a:pt x="112358" y="41705"/>
                  </a:moveTo>
                  <a:lnTo>
                    <a:pt x="112358" y="41705"/>
                  </a:lnTo>
                  <a:lnTo>
                    <a:pt x="112358" y="26535"/>
                  </a:lnTo>
                  <a:lnTo>
                    <a:pt x="110241" y="21009"/>
                  </a:lnTo>
                  <a:lnTo>
                    <a:pt x="102245" y="12046"/>
                  </a:lnTo>
                  <a:lnTo>
                    <a:pt x="85843" y="1049"/>
                  </a:lnTo>
                  <a:lnTo>
                    <a:pt x="70940" y="0"/>
                  </a:lnTo>
                  <a:lnTo>
                    <a:pt x="55850" y="3061"/>
                  </a:lnTo>
                  <a:lnTo>
                    <a:pt x="45616" y="7949"/>
                  </a:lnTo>
                  <a:lnTo>
                    <a:pt x="28847" y="21707"/>
                  </a:lnTo>
                  <a:lnTo>
                    <a:pt x="22325" y="30348"/>
                  </a:lnTo>
                  <a:lnTo>
                    <a:pt x="13082" y="49575"/>
                  </a:lnTo>
                  <a:lnTo>
                    <a:pt x="12849" y="61431"/>
                  </a:lnTo>
                  <a:lnTo>
                    <a:pt x="17332" y="74814"/>
                  </a:lnTo>
                  <a:lnTo>
                    <a:pt x="38317" y="118502"/>
                  </a:lnTo>
                  <a:lnTo>
                    <a:pt x="69083" y="164997"/>
                  </a:lnTo>
                  <a:lnTo>
                    <a:pt x="73236" y="210541"/>
                  </a:lnTo>
                  <a:lnTo>
                    <a:pt x="73576" y="220937"/>
                  </a:lnTo>
                  <a:lnTo>
                    <a:pt x="65489" y="240956"/>
                  </a:lnTo>
                  <a:lnTo>
                    <a:pt x="34238" y="288451"/>
                  </a:lnTo>
                  <a:lnTo>
                    <a:pt x="23663" y="299537"/>
                  </a:lnTo>
                  <a:lnTo>
                    <a:pt x="9909" y="307237"/>
                  </a:lnTo>
                  <a:lnTo>
                    <a:pt x="9134" y="308684"/>
                  </a:lnTo>
                  <a:lnTo>
                    <a:pt x="7787" y="321560"/>
                  </a:lnTo>
                  <a:lnTo>
                    <a:pt x="7601" y="363566"/>
                  </a:lnTo>
                  <a:lnTo>
                    <a:pt x="46" y="405379"/>
                  </a:lnTo>
                  <a:lnTo>
                    <a:pt x="0" y="421355"/>
                  </a:lnTo>
                  <a:lnTo>
                    <a:pt x="3507" y="431983"/>
                  </a:lnTo>
                  <a:lnTo>
                    <a:pt x="11432" y="443916"/>
                  </a:lnTo>
                  <a:lnTo>
                    <a:pt x="20230" y="448007"/>
                  </a:lnTo>
                  <a:lnTo>
                    <a:pt x="25539" y="449098"/>
                  </a:lnTo>
                  <a:lnTo>
                    <a:pt x="48181" y="445577"/>
                  </a:lnTo>
                  <a:lnTo>
                    <a:pt x="86098" y="429075"/>
                  </a:lnTo>
                  <a:lnTo>
                    <a:pt x="112358" y="41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41"/>
            <p:cNvSpPr/>
            <p:nvPr>
              <p:custDataLst>
                <p:tags r:id="rId97"/>
              </p:custDataLst>
            </p:nvPr>
          </p:nvSpPr>
          <p:spPr>
            <a:xfrm>
              <a:off x="2343150" y="4859467"/>
              <a:ext cx="18995" cy="226884"/>
            </a:xfrm>
            <a:custGeom>
              <a:avLst/>
              <a:gdLst/>
              <a:ahLst/>
              <a:cxnLst/>
              <a:rect l="0" t="0" r="0" b="0"/>
              <a:pathLst>
                <a:path w="18995" h="22688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2" y="6972"/>
                  </a:lnTo>
                  <a:lnTo>
                    <a:pt x="8201" y="0"/>
                  </a:lnTo>
                  <a:lnTo>
                    <a:pt x="9701" y="486"/>
                  </a:lnTo>
                  <a:lnTo>
                    <a:pt x="14189" y="3849"/>
                  </a:lnTo>
                  <a:lnTo>
                    <a:pt x="16890" y="14515"/>
                  </a:lnTo>
                  <a:lnTo>
                    <a:pt x="18766" y="61804"/>
                  </a:lnTo>
                  <a:lnTo>
                    <a:pt x="18994" y="100749"/>
                  </a:lnTo>
                  <a:lnTo>
                    <a:pt x="16211" y="143296"/>
                  </a:lnTo>
                  <a:lnTo>
                    <a:pt x="10846" y="189910"/>
                  </a:lnTo>
                  <a:lnTo>
                    <a:pt x="9525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42"/>
            <p:cNvSpPr/>
            <p:nvPr>
              <p:custDataLst>
                <p:tags r:id="rId98"/>
              </p:custDataLst>
            </p:nvPr>
          </p:nvSpPr>
          <p:spPr>
            <a:xfrm>
              <a:off x="2457450" y="5095875"/>
              <a:ext cx="47626" cy="104776"/>
            </a:xfrm>
            <a:custGeom>
              <a:avLst/>
              <a:gdLst/>
              <a:ahLst/>
              <a:cxnLst/>
              <a:rect l="0" t="0" r="0" b="0"/>
              <a:pathLst>
                <a:path w="47626" h="10477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26903" y="5973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3"/>
            <p:cNvSpPr/>
            <p:nvPr>
              <p:custDataLst>
                <p:tags r:id="rId99"/>
              </p:custDataLst>
            </p:nvPr>
          </p:nvSpPr>
          <p:spPr>
            <a:xfrm>
              <a:off x="2706424" y="4802648"/>
              <a:ext cx="167606" cy="312278"/>
            </a:xfrm>
            <a:custGeom>
              <a:avLst/>
              <a:gdLst/>
              <a:ahLst/>
              <a:cxnLst/>
              <a:rect l="0" t="0" r="0" b="0"/>
              <a:pathLst>
                <a:path w="167606" h="312278">
                  <a:moveTo>
                    <a:pt x="8201" y="36052"/>
                  </a:moveTo>
                  <a:lnTo>
                    <a:pt x="8201" y="36052"/>
                  </a:lnTo>
                  <a:lnTo>
                    <a:pt x="3145" y="36052"/>
                  </a:lnTo>
                  <a:lnTo>
                    <a:pt x="1655" y="34994"/>
                  </a:lnTo>
                  <a:lnTo>
                    <a:pt x="662" y="33230"/>
                  </a:lnTo>
                  <a:lnTo>
                    <a:pt x="0" y="30996"/>
                  </a:lnTo>
                  <a:lnTo>
                    <a:pt x="1675" y="28448"/>
                  </a:lnTo>
                  <a:lnTo>
                    <a:pt x="9181" y="22795"/>
                  </a:lnTo>
                  <a:lnTo>
                    <a:pt x="30364" y="13662"/>
                  </a:lnTo>
                  <a:lnTo>
                    <a:pt x="77181" y="5469"/>
                  </a:lnTo>
                  <a:lnTo>
                    <a:pt x="89659" y="1293"/>
                  </a:lnTo>
                  <a:lnTo>
                    <a:pt x="114534" y="0"/>
                  </a:lnTo>
                  <a:lnTo>
                    <a:pt x="155054" y="7739"/>
                  </a:lnTo>
                  <a:lnTo>
                    <a:pt x="162722" y="12179"/>
                  </a:lnTo>
                  <a:lnTo>
                    <a:pt x="166835" y="26148"/>
                  </a:lnTo>
                  <a:lnTo>
                    <a:pt x="167605" y="45408"/>
                  </a:lnTo>
                  <a:lnTo>
                    <a:pt x="159476" y="86466"/>
                  </a:lnTo>
                  <a:lnTo>
                    <a:pt x="152735" y="129971"/>
                  </a:lnTo>
                  <a:lnTo>
                    <a:pt x="137253" y="174626"/>
                  </a:lnTo>
                  <a:lnTo>
                    <a:pt x="122906" y="214492"/>
                  </a:lnTo>
                  <a:lnTo>
                    <a:pt x="115918" y="251554"/>
                  </a:lnTo>
                  <a:lnTo>
                    <a:pt x="103451" y="31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44"/>
            <p:cNvSpPr/>
            <p:nvPr>
              <p:custDataLst>
                <p:tags r:id="rId100"/>
              </p:custDataLst>
            </p:nvPr>
          </p:nvSpPr>
          <p:spPr>
            <a:xfrm>
              <a:off x="2762250" y="49815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5169" y="4861"/>
                  </a:lnTo>
                  <a:lnTo>
                    <a:pt x="56344" y="9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45"/>
            <p:cNvSpPr/>
            <p:nvPr>
              <p:custDataLst>
                <p:tags r:id="rId101"/>
              </p:custDataLst>
            </p:nvPr>
          </p:nvSpPr>
          <p:spPr>
            <a:xfrm>
              <a:off x="2962275" y="50196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8467" y="21755"/>
                  </a:lnTo>
                  <a:lnTo>
                    <a:pt x="4037" y="4325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20"/>
          <p:cNvGrpSpPr/>
          <p:nvPr/>
        </p:nvGrpSpPr>
        <p:grpSpPr>
          <a:xfrm>
            <a:off x="3305175" y="4800600"/>
            <a:ext cx="171451" cy="419101"/>
            <a:chOff x="3305175" y="4800600"/>
            <a:chExt cx="171451" cy="419101"/>
          </a:xfrm>
        </p:grpSpPr>
        <p:sp>
          <p:nvSpPr>
            <p:cNvPr id="167" name="SMARTInkShape-546"/>
            <p:cNvSpPr/>
            <p:nvPr>
              <p:custDataLst>
                <p:tags r:id="rId94"/>
              </p:custDataLst>
            </p:nvPr>
          </p:nvSpPr>
          <p:spPr>
            <a:xfrm>
              <a:off x="3305175" y="4800600"/>
              <a:ext cx="9409" cy="266701"/>
            </a:xfrm>
            <a:custGeom>
              <a:avLst/>
              <a:gdLst/>
              <a:ahLst/>
              <a:cxnLst/>
              <a:rect l="0" t="0" r="0" b="0"/>
              <a:pathLst>
                <a:path w="9409" h="2667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642" y="16267"/>
                  </a:lnTo>
                  <a:lnTo>
                    <a:pt x="9408" y="63094"/>
                  </a:lnTo>
                  <a:lnTo>
                    <a:pt x="6688" y="106290"/>
                  </a:lnTo>
                  <a:lnTo>
                    <a:pt x="881" y="147112"/>
                  </a:lnTo>
                  <a:lnTo>
                    <a:pt x="174" y="18914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47"/>
            <p:cNvSpPr/>
            <p:nvPr>
              <p:custDataLst>
                <p:tags r:id="rId95"/>
              </p:custDataLst>
            </p:nvPr>
          </p:nvSpPr>
          <p:spPr>
            <a:xfrm>
              <a:off x="3362325" y="5095875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114300" y="0"/>
                  </a:moveTo>
                  <a:lnTo>
                    <a:pt x="114300" y="0"/>
                  </a:lnTo>
                  <a:lnTo>
                    <a:pt x="87463" y="46135"/>
                  </a:lnTo>
                  <a:lnTo>
                    <a:pt x="78031" y="59663"/>
                  </a:lnTo>
                  <a:lnTo>
                    <a:pt x="34446" y="9836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21"/>
          <p:cNvGrpSpPr/>
          <p:nvPr/>
        </p:nvGrpSpPr>
        <p:grpSpPr>
          <a:xfrm>
            <a:off x="3822079" y="4735757"/>
            <a:ext cx="318611" cy="509199"/>
            <a:chOff x="3822079" y="4735757"/>
            <a:chExt cx="318611" cy="509199"/>
          </a:xfrm>
        </p:grpSpPr>
        <p:sp>
          <p:nvSpPr>
            <p:cNvPr id="170" name="SMARTInkShape-548"/>
            <p:cNvSpPr/>
            <p:nvPr>
              <p:custDataLst>
                <p:tags r:id="rId92"/>
              </p:custDataLst>
            </p:nvPr>
          </p:nvSpPr>
          <p:spPr>
            <a:xfrm>
              <a:off x="3822079" y="4804149"/>
              <a:ext cx="121272" cy="367927"/>
            </a:xfrm>
            <a:custGeom>
              <a:avLst/>
              <a:gdLst/>
              <a:ahLst/>
              <a:cxnLst/>
              <a:rect l="0" t="0" r="0" b="0"/>
              <a:pathLst>
                <a:path w="121272" h="367927">
                  <a:moveTo>
                    <a:pt x="121271" y="44076"/>
                  </a:moveTo>
                  <a:lnTo>
                    <a:pt x="121271" y="44076"/>
                  </a:lnTo>
                  <a:lnTo>
                    <a:pt x="121271" y="39020"/>
                  </a:lnTo>
                  <a:lnTo>
                    <a:pt x="116214" y="25762"/>
                  </a:lnTo>
                  <a:lnTo>
                    <a:pt x="102957" y="8428"/>
                  </a:lnTo>
                  <a:lnTo>
                    <a:pt x="91612" y="1775"/>
                  </a:lnTo>
                  <a:lnTo>
                    <a:pt x="85623" y="0"/>
                  </a:lnTo>
                  <a:lnTo>
                    <a:pt x="73325" y="851"/>
                  </a:lnTo>
                  <a:lnTo>
                    <a:pt x="67082" y="2559"/>
                  </a:lnTo>
                  <a:lnTo>
                    <a:pt x="27979" y="33787"/>
                  </a:lnTo>
                  <a:lnTo>
                    <a:pt x="15249" y="47970"/>
                  </a:lnTo>
                  <a:lnTo>
                    <a:pt x="1276" y="77301"/>
                  </a:lnTo>
                  <a:lnTo>
                    <a:pt x="0" y="82101"/>
                  </a:lnTo>
                  <a:lnTo>
                    <a:pt x="207" y="86360"/>
                  </a:lnTo>
                  <a:lnTo>
                    <a:pt x="3259" y="93913"/>
                  </a:lnTo>
                  <a:lnTo>
                    <a:pt x="6613" y="96351"/>
                  </a:lnTo>
                  <a:lnTo>
                    <a:pt x="15984" y="99059"/>
                  </a:lnTo>
                  <a:lnTo>
                    <a:pt x="21446" y="97665"/>
                  </a:lnTo>
                  <a:lnTo>
                    <a:pt x="42599" y="83041"/>
                  </a:lnTo>
                  <a:lnTo>
                    <a:pt x="52439" y="76210"/>
                  </a:lnTo>
                  <a:lnTo>
                    <a:pt x="81804" y="60380"/>
                  </a:lnTo>
                  <a:lnTo>
                    <a:pt x="93147" y="50264"/>
                  </a:lnTo>
                  <a:lnTo>
                    <a:pt x="98188" y="42240"/>
                  </a:lnTo>
                  <a:lnTo>
                    <a:pt x="100591" y="40736"/>
                  </a:lnTo>
                  <a:lnTo>
                    <a:pt x="103251" y="40791"/>
                  </a:lnTo>
                  <a:lnTo>
                    <a:pt x="106083" y="41886"/>
                  </a:lnTo>
                  <a:lnTo>
                    <a:pt x="107970" y="44733"/>
                  </a:lnTo>
                  <a:lnTo>
                    <a:pt x="110068" y="53540"/>
                  </a:lnTo>
                  <a:lnTo>
                    <a:pt x="111414" y="92708"/>
                  </a:lnTo>
                  <a:lnTo>
                    <a:pt x="111648" y="133039"/>
                  </a:lnTo>
                  <a:lnTo>
                    <a:pt x="108904" y="176184"/>
                  </a:lnTo>
                  <a:lnTo>
                    <a:pt x="104201" y="211277"/>
                  </a:lnTo>
                  <a:lnTo>
                    <a:pt x="102808" y="255189"/>
                  </a:lnTo>
                  <a:lnTo>
                    <a:pt x="102395" y="298892"/>
                  </a:lnTo>
                  <a:lnTo>
                    <a:pt x="102244" y="342686"/>
                  </a:lnTo>
                  <a:lnTo>
                    <a:pt x="102221" y="367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49"/>
            <p:cNvSpPr/>
            <p:nvPr>
              <p:custDataLst>
                <p:tags r:id="rId93"/>
              </p:custDataLst>
            </p:nvPr>
          </p:nvSpPr>
          <p:spPr>
            <a:xfrm>
              <a:off x="4038600" y="4735757"/>
              <a:ext cx="102090" cy="509199"/>
            </a:xfrm>
            <a:custGeom>
              <a:avLst/>
              <a:gdLst/>
              <a:ahLst/>
              <a:cxnLst/>
              <a:rect l="0" t="0" r="0" b="0"/>
              <a:pathLst>
                <a:path w="102090" h="509199">
                  <a:moveTo>
                    <a:pt x="38100" y="26743"/>
                  </a:moveTo>
                  <a:lnTo>
                    <a:pt x="38100" y="26743"/>
                  </a:lnTo>
                  <a:lnTo>
                    <a:pt x="38100" y="13486"/>
                  </a:lnTo>
                  <a:lnTo>
                    <a:pt x="40217" y="10496"/>
                  </a:lnTo>
                  <a:lnTo>
                    <a:pt x="48213" y="4353"/>
                  </a:lnTo>
                  <a:lnTo>
                    <a:pt x="59559" y="0"/>
                  </a:lnTo>
                  <a:lnTo>
                    <a:pt x="79736" y="3768"/>
                  </a:lnTo>
                  <a:lnTo>
                    <a:pt x="85966" y="8251"/>
                  </a:lnTo>
                  <a:lnTo>
                    <a:pt x="95710" y="21700"/>
                  </a:lnTo>
                  <a:lnTo>
                    <a:pt x="102089" y="52177"/>
                  </a:lnTo>
                  <a:lnTo>
                    <a:pt x="93866" y="88019"/>
                  </a:lnTo>
                  <a:lnTo>
                    <a:pt x="78025" y="125450"/>
                  </a:lnTo>
                  <a:lnTo>
                    <a:pt x="54986" y="170805"/>
                  </a:lnTo>
                  <a:lnTo>
                    <a:pt x="29221" y="211794"/>
                  </a:lnTo>
                  <a:lnTo>
                    <a:pt x="22063" y="234679"/>
                  </a:lnTo>
                  <a:lnTo>
                    <a:pt x="21448" y="249334"/>
                  </a:lnTo>
                  <a:lnTo>
                    <a:pt x="24702" y="266431"/>
                  </a:lnTo>
                  <a:lnTo>
                    <a:pt x="48787" y="307982"/>
                  </a:lnTo>
                  <a:lnTo>
                    <a:pt x="71924" y="352978"/>
                  </a:lnTo>
                  <a:lnTo>
                    <a:pt x="88755" y="393475"/>
                  </a:lnTo>
                  <a:lnTo>
                    <a:pt x="89541" y="412690"/>
                  </a:lnTo>
                  <a:lnTo>
                    <a:pt x="84111" y="456687"/>
                  </a:lnTo>
                  <a:lnTo>
                    <a:pt x="64333" y="484992"/>
                  </a:lnTo>
                  <a:lnTo>
                    <a:pt x="49165" y="501069"/>
                  </a:lnTo>
                  <a:lnTo>
                    <a:pt x="34551" y="507430"/>
                  </a:lnTo>
                  <a:lnTo>
                    <a:pt x="19589" y="509198"/>
                  </a:lnTo>
                  <a:lnTo>
                    <a:pt x="0" y="502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22"/>
          <p:cNvGrpSpPr/>
          <p:nvPr/>
        </p:nvGrpSpPr>
        <p:grpSpPr>
          <a:xfrm>
            <a:off x="7077075" y="4838972"/>
            <a:ext cx="381001" cy="788980"/>
            <a:chOff x="7077075" y="4838972"/>
            <a:chExt cx="381001" cy="788980"/>
          </a:xfrm>
        </p:grpSpPr>
        <p:sp>
          <p:nvSpPr>
            <p:cNvPr id="173" name="SMARTInkShape-550"/>
            <p:cNvSpPr/>
            <p:nvPr>
              <p:custDataLst>
                <p:tags r:id="rId90"/>
              </p:custDataLst>
            </p:nvPr>
          </p:nvSpPr>
          <p:spPr>
            <a:xfrm>
              <a:off x="7077075" y="5201273"/>
              <a:ext cx="381001" cy="426679"/>
            </a:xfrm>
            <a:custGeom>
              <a:avLst/>
              <a:gdLst/>
              <a:ahLst/>
              <a:cxnLst/>
              <a:rect l="0" t="0" r="0" b="0"/>
              <a:pathLst>
                <a:path w="381001" h="426679">
                  <a:moveTo>
                    <a:pt x="0" y="418477"/>
                  </a:moveTo>
                  <a:lnTo>
                    <a:pt x="0" y="418477"/>
                  </a:lnTo>
                  <a:lnTo>
                    <a:pt x="0" y="423533"/>
                  </a:lnTo>
                  <a:lnTo>
                    <a:pt x="1058" y="425022"/>
                  </a:lnTo>
                  <a:lnTo>
                    <a:pt x="2822" y="426016"/>
                  </a:lnTo>
                  <a:lnTo>
                    <a:pt x="5056" y="426678"/>
                  </a:lnTo>
                  <a:lnTo>
                    <a:pt x="6545" y="426061"/>
                  </a:lnTo>
                  <a:lnTo>
                    <a:pt x="7538" y="424591"/>
                  </a:lnTo>
                  <a:lnTo>
                    <a:pt x="8200" y="422553"/>
                  </a:lnTo>
                  <a:lnTo>
                    <a:pt x="16890" y="408652"/>
                  </a:lnTo>
                  <a:lnTo>
                    <a:pt x="29222" y="369153"/>
                  </a:lnTo>
                  <a:lnTo>
                    <a:pt x="44536" y="329549"/>
                  </a:lnTo>
                  <a:lnTo>
                    <a:pt x="60336" y="284705"/>
                  </a:lnTo>
                  <a:lnTo>
                    <a:pt x="79024" y="242163"/>
                  </a:lnTo>
                  <a:lnTo>
                    <a:pt x="102158" y="195266"/>
                  </a:lnTo>
                  <a:lnTo>
                    <a:pt x="115523" y="150501"/>
                  </a:lnTo>
                  <a:lnTo>
                    <a:pt x="130336" y="109471"/>
                  </a:lnTo>
                  <a:lnTo>
                    <a:pt x="145729" y="67417"/>
                  </a:lnTo>
                  <a:lnTo>
                    <a:pt x="157126" y="40704"/>
                  </a:lnTo>
                  <a:lnTo>
                    <a:pt x="161900" y="0"/>
                  </a:lnTo>
                  <a:lnTo>
                    <a:pt x="155373" y="13651"/>
                  </a:lnTo>
                  <a:lnTo>
                    <a:pt x="144315" y="56992"/>
                  </a:lnTo>
                  <a:lnTo>
                    <a:pt x="140243" y="98765"/>
                  </a:lnTo>
                  <a:lnTo>
                    <a:pt x="133200" y="139034"/>
                  </a:lnTo>
                  <a:lnTo>
                    <a:pt x="124788" y="184830"/>
                  </a:lnTo>
                  <a:lnTo>
                    <a:pt x="125168" y="204021"/>
                  </a:lnTo>
                  <a:lnTo>
                    <a:pt x="133550" y="250412"/>
                  </a:lnTo>
                  <a:lnTo>
                    <a:pt x="149521" y="296870"/>
                  </a:lnTo>
                  <a:lnTo>
                    <a:pt x="158838" y="314476"/>
                  </a:lnTo>
                  <a:lnTo>
                    <a:pt x="165140" y="319338"/>
                  </a:lnTo>
                  <a:lnTo>
                    <a:pt x="184354" y="322459"/>
                  </a:lnTo>
                  <a:lnTo>
                    <a:pt x="192355" y="322885"/>
                  </a:lnTo>
                  <a:lnTo>
                    <a:pt x="202261" y="317430"/>
                  </a:lnTo>
                  <a:lnTo>
                    <a:pt x="219738" y="299637"/>
                  </a:lnTo>
                  <a:lnTo>
                    <a:pt x="243308" y="262500"/>
                  </a:lnTo>
                  <a:lnTo>
                    <a:pt x="259767" y="224448"/>
                  </a:lnTo>
                  <a:lnTo>
                    <a:pt x="276993" y="188832"/>
                  </a:lnTo>
                  <a:lnTo>
                    <a:pt x="296721" y="143927"/>
                  </a:lnTo>
                  <a:lnTo>
                    <a:pt x="317349" y="101651"/>
                  </a:lnTo>
                  <a:lnTo>
                    <a:pt x="331481" y="65097"/>
                  </a:lnTo>
                  <a:lnTo>
                    <a:pt x="333360" y="47184"/>
                  </a:lnTo>
                  <a:lnTo>
                    <a:pt x="328314" y="52113"/>
                  </a:lnTo>
                  <a:lnTo>
                    <a:pt x="325834" y="57387"/>
                  </a:lnTo>
                  <a:lnTo>
                    <a:pt x="321201" y="96375"/>
                  </a:lnTo>
                  <a:lnTo>
                    <a:pt x="314929" y="136852"/>
                  </a:lnTo>
                  <a:lnTo>
                    <a:pt x="314444" y="181755"/>
                  </a:lnTo>
                  <a:lnTo>
                    <a:pt x="319417" y="210989"/>
                  </a:lnTo>
                  <a:lnTo>
                    <a:pt x="339863" y="251088"/>
                  </a:lnTo>
                  <a:lnTo>
                    <a:pt x="364092" y="277532"/>
                  </a:lnTo>
                  <a:lnTo>
                    <a:pt x="371015" y="281751"/>
                  </a:lnTo>
                  <a:lnTo>
                    <a:pt x="381000" y="28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51"/>
            <p:cNvSpPr/>
            <p:nvPr>
              <p:custDataLst>
                <p:tags r:id="rId91"/>
              </p:custDataLst>
            </p:nvPr>
          </p:nvSpPr>
          <p:spPr>
            <a:xfrm>
              <a:off x="7231366" y="4838972"/>
              <a:ext cx="188610" cy="224636"/>
            </a:xfrm>
            <a:custGeom>
              <a:avLst/>
              <a:gdLst/>
              <a:ahLst/>
              <a:cxnLst/>
              <a:rect l="0" t="0" r="0" b="0"/>
              <a:pathLst>
                <a:path w="188610" h="224636">
                  <a:moveTo>
                    <a:pt x="74309" y="104503"/>
                  </a:moveTo>
                  <a:lnTo>
                    <a:pt x="74309" y="104503"/>
                  </a:lnTo>
                  <a:lnTo>
                    <a:pt x="79365" y="99447"/>
                  </a:lnTo>
                  <a:lnTo>
                    <a:pt x="81847" y="94142"/>
                  </a:lnTo>
                  <a:lnTo>
                    <a:pt x="82509" y="91246"/>
                  </a:lnTo>
                  <a:lnTo>
                    <a:pt x="81893" y="88256"/>
                  </a:lnTo>
                  <a:lnTo>
                    <a:pt x="74415" y="76089"/>
                  </a:lnTo>
                  <a:lnTo>
                    <a:pt x="57010" y="116035"/>
                  </a:lnTo>
                  <a:lnTo>
                    <a:pt x="34311" y="161918"/>
                  </a:lnTo>
                  <a:lnTo>
                    <a:pt x="10883" y="203455"/>
                  </a:lnTo>
                  <a:lnTo>
                    <a:pt x="0" y="224635"/>
                  </a:lnTo>
                  <a:lnTo>
                    <a:pt x="20549" y="178395"/>
                  </a:lnTo>
                  <a:lnTo>
                    <a:pt x="39403" y="134696"/>
                  </a:lnTo>
                  <a:lnTo>
                    <a:pt x="55261" y="88488"/>
                  </a:lnTo>
                  <a:lnTo>
                    <a:pt x="74309" y="44797"/>
                  </a:lnTo>
                  <a:lnTo>
                    <a:pt x="93228" y="0"/>
                  </a:lnTo>
                  <a:lnTo>
                    <a:pt x="98377" y="4865"/>
                  </a:lnTo>
                  <a:lnTo>
                    <a:pt x="100880" y="10125"/>
                  </a:lnTo>
                  <a:lnTo>
                    <a:pt x="111283" y="34963"/>
                  </a:lnTo>
                  <a:lnTo>
                    <a:pt x="129669" y="75049"/>
                  </a:lnTo>
                  <a:lnTo>
                    <a:pt x="148156" y="122379"/>
                  </a:lnTo>
                  <a:lnTo>
                    <a:pt x="175660" y="160563"/>
                  </a:lnTo>
                  <a:lnTo>
                    <a:pt x="176801" y="164101"/>
                  </a:lnTo>
                  <a:lnTo>
                    <a:pt x="178620" y="166460"/>
                  </a:lnTo>
                  <a:lnTo>
                    <a:pt x="188609" y="17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23"/>
          <p:cNvGrpSpPr/>
          <p:nvPr/>
        </p:nvGrpSpPr>
        <p:grpSpPr>
          <a:xfrm>
            <a:off x="7762875" y="5324527"/>
            <a:ext cx="209551" cy="122584"/>
            <a:chOff x="7762875" y="5324527"/>
            <a:chExt cx="209551" cy="122584"/>
          </a:xfrm>
        </p:grpSpPr>
        <p:sp>
          <p:nvSpPr>
            <p:cNvPr id="176" name="SMARTInkShape-552"/>
            <p:cNvSpPr/>
            <p:nvPr>
              <p:custDataLst>
                <p:tags r:id="rId88"/>
              </p:custDataLst>
            </p:nvPr>
          </p:nvSpPr>
          <p:spPr>
            <a:xfrm>
              <a:off x="7762875" y="5324527"/>
              <a:ext cx="171451" cy="9474"/>
            </a:xfrm>
            <a:custGeom>
              <a:avLst/>
              <a:gdLst/>
              <a:ahLst/>
              <a:cxnLst/>
              <a:rect l="0" t="0" r="0" b="0"/>
              <a:pathLst>
                <a:path w="171451" h="9474">
                  <a:moveTo>
                    <a:pt x="0" y="9473"/>
                  </a:moveTo>
                  <a:lnTo>
                    <a:pt x="0" y="9473"/>
                  </a:lnTo>
                  <a:lnTo>
                    <a:pt x="0" y="4417"/>
                  </a:lnTo>
                  <a:lnTo>
                    <a:pt x="1058" y="2928"/>
                  </a:lnTo>
                  <a:lnTo>
                    <a:pt x="2822" y="1934"/>
                  </a:lnTo>
                  <a:lnTo>
                    <a:pt x="13183" y="536"/>
                  </a:lnTo>
                  <a:lnTo>
                    <a:pt x="53591" y="0"/>
                  </a:lnTo>
                  <a:lnTo>
                    <a:pt x="92273" y="1013"/>
                  </a:lnTo>
                  <a:lnTo>
                    <a:pt x="138907" y="8591"/>
                  </a:lnTo>
                  <a:lnTo>
                    <a:pt x="171450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53"/>
            <p:cNvSpPr/>
            <p:nvPr>
              <p:custDataLst>
                <p:tags r:id="rId89"/>
              </p:custDataLst>
            </p:nvPr>
          </p:nvSpPr>
          <p:spPr>
            <a:xfrm>
              <a:off x="7764983" y="5410200"/>
              <a:ext cx="207443" cy="36911"/>
            </a:xfrm>
            <a:custGeom>
              <a:avLst/>
              <a:gdLst/>
              <a:ahLst/>
              <a:cxnLst/>
              <a:rect l="0" t="0" r="0" b="0"/>
              <a:pathLst>
                <a:path w="207443" h="36911">
                  <a:moveTo>
                    <a:pt x="26467" y="0"/>
                  </a:moveTo>
                  <a:lnTo>
                    <a:pt x="26467" y="0"/>
                  </a:lnTo>
                  <a:lnTo>
                    <a:pt x="12316" y="13092"/>
                  </a:lnTo>
                  <a:lnTo>
                    <a:pt x="2636" y="18343"/>
                  </a:lnTo>
                  <a:lnTo>
                    <a:pt x="0" y="23321"/>
                  </a:lnTo>
                  <a:lnTo>
                    <a:pt x="2472" y="26132"/>
                  </a:lnTo>
                  <a:lnTo>
                    <a:pt x="13686" y="32076"/>
                  </a:lnTo>
                  <a:lnTo>
                    <a:pt x="55418" y="36910"/>
                  </a:lnTo>
                  <a:lnTo>
                    <a:pt x="96193" y="36689"/>
                  </a:lnTo>
                  <a:lnTo>
                    <a:pt x="131440" y="30391"/>
                  </a:lnTo>
                  <a:lnTo>
                    <a:pt x="171282" y="21822"/>
                  </a:lnTo>
                  <a:lnTo>
                    <a:pt x="2074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24"/>
          <p:cNvGrpSpPr/>
          <p:nvPr/>
        </p:nvGrpSpPr>
        <p:grpSpPr>
          <a:xfrm>
            <a:off x="8182961" y="5011901"/>
            <a:ext cx="837215" cy="492692"/>
            <a:chOff x="8182961" y="5011901"/>
            <a:chExt cx="837215" cy="492692"/>
          </a:xfrm>
        </p:grpSpPr>
        <p:sp>
          <p:nvSpPr>
            <p:cNvPr id="179" name="SMARTInkShape-554"/>
            <p:cNvSpPr/>
            <p:nvPr>
              <p:custDataLst>
                <p:tags r:id="rId85"/>
              </p:custDataLst>
            </p:nvPr>
          </p:nvSpPr>
          <p:spPr>
            <a:xfrm>
              <a:off x="8182961" y="5011901"/>
              <a:ext cx="359248" cy="492692"/>
            </a:xfrm>
            <a:custGeom>
              <a:avLst/>
              <a:gdLst/>
              <a:ahLst/>
              <a:cxnLst/>
              <a:rect l="0" t="0" r="0" b="0"/>
              <a:pathLst>
                <a:path w="359248" h="492692">
                  <a:moveTo>
                    <a:pt x="341914" y="26824"/>
                  </a:moveTo>
                  <a:lnTo>
                    <a:pt x="341914" y="26824"/>
                  </a:lnTo>
                  <a:lnTo>
                    <a:pt x="341914" y="18623"/>
                  </a:lnTo>
                  <a:lnTo>
                    <a:pt x="359247" y="0"/>
                  </a:lnTo>
                  <a:lnTo>
                    <a:pt x="355398" y="3824"/>
                  </a:lnTo>
                  <a:lnTo>
                    <a:pt x="318055" y="17615"/>
                  </a:lnTo>
                  <a:lnTo>
                    <a:pt x="276170" y="30061"/>
                  </a:lnTo>
                  <a:lnTo>
                    <a:pt x="236827" y="44599"/>
                  </a:lnTo>
                  <a:lnTo>
                    <a:pt x="197880" y="67416"/>
                  </a:lnTo>
                  <a:lnTo>
                    <a:pt x="155066" y="86034"/>
                  </a:lnTo>
                  <a:lnTo>
                    <a:pt x="116504" y="104725"/>
                  </a:lnTo>
                  <a:lnTo>
                    <a:pt x="78391" y="138377"/>
                  </a:lnTo>
                  <a:lnTo>
                    <a:pt x="71334" y="148017"/>
                  </a:lnTo>
                  <a:lnTo>
                    <a:pt x="69452" y="152069"/>
                  </a:lnTo>
                  <a:lnTo>
                    <a:pt x="70315" y="156887"/>
                  </a:lnTo>
                  <a:lnTo>
                    <a:pt x="76917" y="167885"/>
                  </a:lnTo>
                  <a:lnTo>
                    <a:pt x="92552" y="177007"/>
                  </a:lnTo>
                  <a:lnTo>
                    <a:pt x="132026" y="191486"/>
                  </a:lnTo>
                  <a:lnTo>
                    <a:pt x="170952" y="201319"/>
                  </a:lnTo>
                  <a:lnTo>
                    <a:pt x="215999" y="210936"/>
                  </a:lnTo>
                  <a:lnTo>
                    <a:pt x="252748" y="220488"/>
                  </a:lnTo>
                  <a:lnTo>
                    <a:pt x="260245" y="224725"/>
                  </a:lnTo>
                  <a:lnTo>
                    <a:pt x="265243" y="229666"/>
                  </a:lnTo>
                  <a:lnTo>
                    <a:pt x="268575" y="235077"/>
                  </a:lnTo>
                  <a:lnTo>
                    <a:pt x="268680" y="241860"/>
                  </a:lnTo>
                  <a:lnTo>
                    <a:pt x="259772" y="264458"/>
                  </a:lnTo>
                  <a:lnTo>
                    <a:pt x="253195" y="274608"/>
                  </a:lnTo>
                  <a:lnTo>
                    <a:pt x="219263" y="300663"/>
                  </a:lnTo>
                  <a:lnTo>
                    <a:pt x="178889" y="325156"/>
                  </a:lnTo>
                  <a:lnTo>
                    <a:pt x="138850" y="343321"/>
                  </a:lnTo>
                  <a:lnTo>
                    <a:pt x="100066" y="363665"/>
                  </a:lnTo>
                  <a:lnTo>
                    <a:pt x="57883" y="386979"/>
                  </a:lnTo>
                  <a:lnTo>
                    <a:pt x="34703" y="400676"/>
                  </a:lnTo>
                  <a:lnTo>
                    <a:pt x="2080" y="433120"/>
                  </a:lnTo>
                  <a:lnTo>
                    <a:pt x="0" y="439504"/>
                  </a:lnTo>
                  <a:lnTo>
                    <a:pt x="729" y="445877"/>
                  </a:lnTo>
                  <a:lnTo>
                    <a:pt x="6996" y="466258"/>
                  </a:lnTo>
                  <a:lnTo>
                    <a:pt x="19142" y="473659"/>
                  </a:lnTo>
                  <a:lnTo>
                    <a:pt x="55425" y="483775"/>
                  </a:lnTo>
                  <a:lnTo>
                    <a:pt x="97926" y="490653"/>
                  </a:lnTo>
                  <a:lnTo>
                    <a:pt x="139094" y="492691"/>
                  </a:lnTo>
                  <a:lnTo>
                    <a:pt x="183042" y="490472"/>
                  </a:lnTo>
                  <a:lnTo>
                    <a:pt x="205687" y="487949"/>
                  </a:lnTo>
                  <a:lnTo>
                    <a:pt x="246096" y="489307"/>
                  </a:lnTo>
                  <a:lnTo>
                    <a:pt x="332389" y="48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55"/>
            <p:cNvSpPr/>
            <p:nvPr>
              <p:custDataLst>
                <p:tags r:id="rId86"/>
              </p:custDataLst>
            </p:nvPr>
          </p:nvSpPr>
          <p:spPr>
            <a:xfrm>
              <a:off x="8696325" y="5249992"/>
              <a:ext cx="209551" cy="208369"/>
            </a:xfrm>
            <a:custGeom>
              <a:avLst/>
              <a:gdLst/>
              <a:ahLst/>
              <a:cxnLst/>
              <a:rect l="0" t="0" r="0" b="0"/>
              <a:pathLst>
                <a:path w="209551" h="208369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5644" y="6972"/>
                  </a:lnTo>
                  <a:lnTo>
                    <a:pt x="14150" y="2145"/>
                  </a:lnTo>
                  <a:lnTo>
                    <a:pt x="21458" y="0"/>
                  </a:lnTo>
                  <a:lnTo>
                    <a:pt x="31056" y="1868"/>
                  </a:lnTo>
                  <a:lnTo>
                    <a:pt x="64577" y="16747"/>
                  </a:lnTo>
                  <a:lnTo>
                    <a:pt x="89572" y="39032"/>
                  </a:lnTo>
                  <a:lnTo>
                    <a:pt x="105327" y="65743"/>
                  </a:lnTo>
                  <a:lnTo>
                    <a:pt x="111640" y="88710"/>
                  </a:lnTo>
                  <a:lnTo>
                    <a:pt x="108455" y="124089"/>
                  </a:lnTo>
                  <a:lnTo>
                    <a:pt x="97944" y="147330"/>
                  </a:lnTo>
                  <a:lnTo>
                    <a:pt x="65325" y="188121"/>
                  </a:lnTo>
                  <a:lnTo>
                    <a:pt x="47813" y="207049"/>
                  </a:lnTo>
                  <a:lnTo>
                    <a:pt x="42459" y="208368"/>
                  </a:lnTo>
                  <a:lnTo>
                    <a:pt x="36772" y="207132"/>
                  </a:lnTo>
                  <a:lnTo>
                    <a:pt x="30864" y="204191"/>
                  </a:lnTo>
                  <a:lnTo>
                    <a:pt x="29043" y="200113"/>
                  </a:lnTo>
                  <a:lnTo>
                    <a:pt x="29945" y="195278"/>
                  </a:lnTo>
                  <a:lnTo>
                    <a:pt x="53293" y="158554"/>
                  </a:lnTo>
                  <a:lnTo>
                    <a:pt x="84023" y="127427"/>
                  </a:lnTo>
                  <a:lnTo>
                    <a:pt x="126498" y="93163"/>
                  </a:lnTo>
                  <a:lnTo>
                    <a:pt x="150370" y="71551"/>
                  </a:lnTo>
                  <a:lnTo>
                    <a:pt x="186618" y="31007"/>
                  </a:lnTo>
                  <a:lnTo>
                    <a:pt x="185796" y="29624"/>
                  </a:lnTo>
                  <a:lnTo>
                    <a:pt x="179236" y="28087"/>
                  </a:lnTo>
                  <a:lnTo>
                    <a:pt x="175582" y="28736"/>
                  </a:lnTo>
                  <a:lnTo>
                    <a:pt x="168700" y="32279"/>
                  </a:lnTo>
                  <a:lnTo>
                    <a:pt x="141062" y="65682"/>
                  </a:lnTo>
                  <a:lnTo>
                    <a:pt x="130578" y="87045"/>
                  </a:lnTo>
                  <a:lnTo>
                    <a:pt x="125826" y="108426"/>
                  </a:lnTo>
                  <a:lnTo>
                    <a:pt x="127536" y="121672"/>
                  </a:lnTo>
                  <a:lnTo>
                    <a:pt x="132883" y="134614"/>
                  </a:lnTo>
                  <a:lnTo>
                    <a:pt x="172972" y="180544"/>
                  </a:lnTo>
                  <a:lnTo>
                    <a:pt x="209550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56"/>
            <p:cNvSpPr/>
            <p:nvPr>
              <p:custDataLst>
                <p:tags r:id="rId87"/>
              </p:custDataLst>
            </p:nvPr>
          </p:nvSpPr>
          <p:spPr>
            <a:xfrm>
              <a:off x="9014687" y="54102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431" y="13257"/>
                  </a:lnTo>
                  <a:lnTo>
                    <a:pt x="0" y="15188"/>
                  </a:lnTo>
                  <a:lnTo>
                    <a:pt x="771" y="16475"/>
                  </a:lnTo>
                  <a:lnTo>
                    <a:pt x="2343" y="17333"/>
                  </a:lnTo>
                  <a:lnTo>
                    <a:pt x="3392" y="18963"/>
                  </a:lnTo>
                  <a:lnTo>
                    <a:pt x="54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25"/>
          <p:cNvGrpSpPr/>
          <p:nvPr/>
        </p:nvGrpSpPr>
        <p:grpSpPr>
          <a:xfrm>
            <a:off x="9267825" y="4920696"/>
            <a:ext cx="702647" cy="716669"/>
            <a:chOff x="9267825" y="4920696"/>
            <a:chExt cx="702647" cy="716669"/>
          </a:xfrm>
        </p:grpSpPr>
        <p:sp>
          <p:nvSpPr>
            <p:cNvPr id="183" name="SMARTInkShape-557"/>
            <p:cNvSpPr/>
            <p:nvPr>
              <p:custDataLst>
                <p:tags r:id="rId78"/>
              </p:custDataLst>
            </p:nvPr>
          </p:nvSpPr>
          <p:spPr>
            <a:xfrm>
              <a:off x="9267825" y="5170326"/>
              <a:ext cx="177261" cy="467039"/>
            </a:xfrm>
            <a:custGeom>
              <a:avLst/>
              <a:gdLst/>
              <a:ahLst/>
              <a:cxnLst/>
              <a:rect l="0" t="0" r="0" b="0"/>
              <a:pathLst>
                <a:path w="177261" h="467039">
                  <a:moveTo>
                    <a:pt x="0" y="144624"/>
                  </a:moveTo>
                  <a:lnTo>
                    <a:pt x="0" y="144624"/>
                  </a:lnTo>
                  <a:lnTo>
                    <a:pt x="0" y="139568"/>
                  </a:lnTo>
                  <a:lnTo>
                    <a:pt x="2117" y="139136"/>
                  </a:lnTo>
                  <a:lnTo>
                    <a:pt x="10113" y="141480"/>
                  </a:lnTo>
                  <a:lnTo>
                    <a:pt x="13091" y="145703"/>
                  </a:lnTo>
                  <a:lnTo>
                    <a:pt x="17285" y="167874"/>
                  </a:lnTo>
                  <a:lnTo>
                    <a:pt x="18700" y="212756"/>
                  </a:lnTo>
                  <a:lnTo>
                    <a:pt x="18981" y="257330"/>
                  </a:lnTo>
                  <a:lnTo>
                    <a:pt x="19035" y="302197"/>
                  </a:lnTo>
                  <a:lnTo>
                    <a:pt x="19048" y="339281"/>
                  </a:lnTo>
                  <a:lnTo>
                    <a:pt x="19049" y="377278"/>
                  </a:lnTo>
                  <a:lnTo>
                    <a:pt x="19050" y="416405"/>
                  </a:lnTo>
                  <a:lnTo>
                    <a:pt x="19050" y="463656"/>
                  </a:lnTo>
                  <a:lnTo>
                    <a:pt x="19050" y="467038"/>
                  </a:lnTo>
                  <a:lnTo>
                    <a:pt x="19050" y="431557"/>
                  </a:lnTo>
                  <a:lnTo>
                    <a:pt x="19050" y="386980"/>
                  </a:lnTo>
                  <a:lnTo>
                    <a:pt x="19050" y="353938"/>
                  </a:lnTo>
                  <a:lnTo>
                    <a:pt x="19050" y="311536"/>
                  </a:lnTo>
                  <a:lnTo>
                    <a:pt x="20108" y="272160"/>
                  </a:lnTo>
                  <a:lnTo>
                    <a:pt x="26655" y="233683"/>
                  </a:lnTo>
                  <a:lnTo>
                    <a:pt x="35296" y="192296"/>
                  </a:lnTo>
                  <a:lnTo>
                    <a:pt x="41440" y="154875"/>
                  </a:lnTo>
                  <a:lnTo>
                    <a:pt x="50849" y="107327"/>
                  </a:lnTo>
                  <a:lnTo>
                    <a:pt x="70055" y="67485"/>
                  </a:lnTo>
                  <a:lnTo>
                    <a:pt x="93566" y="20675"/>
                  </a:lnTo>
                  <a:lnTo>
                    <a:pt x="111082" y="7338"/>
                  </a:lnTo>
                  <a:lnTo>
                    <a:pt x="130863" y="0"/>
                  </a:lnTo>
                  <a:lnTo>
                    <a:pt x="146708" y="266"/>
                  </a:lnTo>
                  <a:lnTo>
                    <a:pt x="153898" y="4994"/>
                  </a:lnTo>
                  <a:lnTo>
                    <a:pt x="167529" y="21535"/>
                  </a:lnTo>
                  <a:lnTo>
                    <a:pt x="174999" y="42998"/>
                  </a:lnTo>
                  <a:lnTo>
                    <a:pt x="177260" y="66649"/>
                  </a:lnTo>
                  <a:lnTo>
                    <a:pt x="171525" y="103763"/>
                  </a:lnTo>
                  <a:lnTo>
                    <a:pt x="156890" y="138397"/>
                  </a:lnTo>
                  <a:lnTo>
                    <a:pt x="138091" y="157831"/>
                  </a:lnTo>
                  <a:lnTo>
                    <a:pt x="111823" y="175466"/>
                  </a:lnTo>
                  <a:lnTo>
                    <a:pt x="68401" y="189830"/>
                  </a:lnTo>
                  <a:lnTo>
                    <a:pt x="28575" y="182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58"/>
            <p:cNvSpPr/>
            <p:nvPr>
              <p:custDataLst>
                <p:tags r:id="rId79"/>
              </p:custDataLst>
            </p:nvPr>
          </p:nvSpPr>
          <p:spPr>
            <a:xfrm>
              <a:off x="9267948" y="4920696"/>
              <a:ext cx="142753" cy="156130"/>
            </a:xfrm>
            <a:custGeom>
              <a:avLst/>
              <a:gdLst/>
              <a:ahLst/>
              <a:cxnLst/>
              <a:rect l="0" t="0" r="0" b="0"/>
              <a:pathLst>
                <a:path w="142753" h="156130">
                  <a:moveTo>
                    <a:pt x="9402" y="41829"/>
                  </a:moveTo>
                  <a:lnTo>
                    <a:pt x="9402" y="41829"/>
                  </a:lnTo>
                  <a:lnTo>
                    <a:pt x="9402" y="24496"/>
                  </a:lnTo>
                  <a:lnTo>
                    <a:pt x="10460" y="24982"/>
                  </a:lnTo>
                  <a:lnTo>
                    <a:pt x="14459" y="28345"/>
                  </a:lnTo>
                  <a:lnTo>
                    <a:pt x="14890" y="31781"/>
                  </a:lnTo>
                  <a:lnTo>
                    <a:pt x="6994" y="76390"/>
                  </a:lnTo>
                  <a:lnTo>
                    <a:pt x="293" y="114825"/>
                  </a:lnTo>
                  <a:lnTo>
                    <a:pt x="154" y="114834"/>
                  </a:lnTo>
                  <a:lnTo>
                    <a:pt x="0" y="112023"/>
                  </a:lnTo>
                  <a:lnTo>
                    <a:pt x="7505" y="73294"/>
                  </a:lnTo>
                  <a:lnTo>
                    <a:pt x="17213" y="28216"/>
                  </a:lnTo>
                  <a:lnTo>
                    <a:pt x="20987" y="17082"/>
                  </a:lnTo>
                  <a:lnTo>
                    <a:pt x="32034" y="1310"/>
                  </a:lnTo>
                  <a:lnTo>
                    <a:pt x="35073" y="0"/>
                  </a:lnTo>
                  <a:lnTo>
                    <a:pt x="38158" y="185"/>
                  </a:lnTo>
                  <a:lnTo>
                    <a:pt x="41273" y="1366"/>
                  </a:lnTo>
                  <a:lnTo>
                    <a:pt x="73470" y="30036"/>
                  </a:lnTo>
                  <a:lnTo>
                    <a:pt x="80210" y="42232"/>
                  </a:lnTo>
                  <a:lnTo>
                    <a:pt x="82008" y="48448"/>
                  </a:lnTo>
                  <a:lnTo>
                    <a:pt x="110568" y="90326"/>
                  </a:lnTo>
                  <a:lnTo>
                    <a:pt x="142752" y="15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59"/>
            <p:cNvSpPr/>
            <p:nvPr>
              <p:custDataLst>
                <p:tags r:id="rId80"/>
              </p:custDataLst>
            </p:nvPr>
          </p:nvSpPr>
          <p:spPr>
            <a:xfrm>
              <a:off x="9497749" y="5353050"/>
              <a:ext cx="65352" cy="114301"/>
            </a:xfrm>
            <a:custGeom>
              <a:avLst/>
              <a:gdLst/>
              <a:ahLst/>
              <a:cxnLst/>
              <a:rect l="0" t="0" r="0" b="0"/>
              <a:pathLst>
                <a:path w="65352" h="11430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6"/>
                  </a:lnTo>
                  <a:lnTo>
                    <a:pt x="616" y="7604"/>
                  </a:lnTo>
                  <a:lnTo>
                    <a:pt x="7600" y="17305"/>
                  </a:lnTo>
                  <a:lnTo>
                    <a:pt x="21546" y="34173"/>
                  </a:lnTo>
                  <a:lnTo>
                    <a:pt x="43962" y="79670"/>
                  </a:lnTo>
                  <a:lnTo>
                    <a:pt x="653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60"/>
            <p:cNvSpPr/>
            <p:nvPr>
              <p:custDataLst>
                <p:tags r:id="rId81"/>
              </p:custDataLst>
            </p:nvPr>
          </p:nvSpPr>
          <p:spPr>
            <a:xfrm>
              <a:off x="9477375" y="5350907"/>
              <a:ext cx="104385" cy="154544"/>
            </a:xfrm>
            <a:custGeom>
              <a:avLst/>
              <a:gdLst/>
              <a:ahLst/>
              <a:cxnLst/>
              <a:rect l="0" t="0" r="0" b="0"/>
              <a:pathLst>
                <a:path w="104385" h="154544">
                  <a:moveTo>
                    <a:pt x="95250" y="21193"/>
                  </a:moveTo>
                  <a:lnTo>
                    <a:pt x="95250" y="21193"/>
                  </a:lnTo>
                  <a:lnTo>
                    <a:pt x="100307" y="16137"/>
                  </a:lnTo>
                  <a:lnTo>
                    <a:pt x="102790" y="8010"/>
                  </a:lnTo>
                  <a:lnTo>
                    <a:pt x="103894" y="517"/>
                  </a:lnTo>
                  <a:lnTo>
                    <a:pt x="104187" y="0"/>
                  </a:lnTo>
                  <a:lnTo>
                    <a:pt x="104384" y="715"/>
                  </a:lnTo>
                  <a:lnTo>
                    <a:pt x="75100" y="42108"/>
                  </a:lnTo>
                  <a:lnTo>
                    <a:pt x="50583" y="83767"/>
                  </a:lnTo>
                  <a:lnTo>
                    <a:pt x="16037" y="129414"/>
                  </a:lnTo>
                  <a:lnTo>
                    <a:pt x="0" y="154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61"/>
            <p:cNvSpPr/>
            <p:nvPr>
              <p:custDataLst>
                <p:tags r:id="rId82"/>
              </p:custDataLst>
            </p:nvPr>
          </p:nvSpPr>
          <p:spPr>
            <a:xfrm>
              <a:off x="9671097" y="5173399"/>
              <a:ext cx="101554" cy="227277"/>
            </a:xfrm>
            <a:custGeom>
              <a:avLst/>
              <a:gdLst/>
              <a:ahLst/>
              <a:cxnLst/>
              <a:rect l="0" t="0" r="0" b="0"/>
              <a:pathLst>
                <a:path w="101554" h="227277">
                  <a:moveTo>
                    <a:pt x="101553" y="8201"/>
                  </a:moveTo>
                  <a:lnTo>
                    <a:pt x="101553" y="8201"/>
                  </a:lnTo>
                  <a:lnTo>
                    <a:pt x="96496" y="3145"/>
                  </a:lnTo>
                  <a:lnTo>
                    <a:pt x="78183" y="0"/>
                  </a:lnTo>
                  <a:lnTo>
                    <a:pt x="67177" y="2087"/>
                  </a:lnTo>
                  <a:lnTo>
                    <a:pt x="62761" y="4125"/>
                  </a:lnTo>
                  <a:lnTo>
                    <a:pt x="33245" y="37503"/>
                  </a:lnTo>
                  <a:lnTo>
                    <a:pt x="18250" y="74980"/>
                  </a:lnTo>
                  <a:lnTo>
                    <a:pt x="1647" y="117504"/>
                  </a:lnTo>
                  <a:lnTo>
                    <a:pt x="0" y="135097"/>
                  </a:lnTo>
                  <a:lnTo>
                    <a:pt x="5264" y="178004"/>
                  </a:lnTo>
                  <a:lnTo>
                    <a:pt x="25353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62"/>
            <p:cNvSpPr/>
            <p:nvPr>
              <p:custDataLst>
                <p:tags r:id="rId83"/>
              </p:custDataLst>
            </p:nvPr>
          </p:nvSpPr>
          <p:spPr>
            <a:xfrm>
              <a:off x="9782175" y="5260025"/>
              <a:ext cx="104776" cy="109135"/>
            </a:xfrm>
            <a:custGeom>
              <a:avLst/>
              <a:gdLst/>
              <a:ahLst/>
              <a:cxnLst/>
              <a:rect l="0" t="0" r="0" b="0"/>
              <a:pathLst>
                <a:path w="104776" h="109135">
                  <a:moveTo>
                    <a:pt x="0" y="35875"/>
                  </a:moveTo>
                  <a:lnTo>
                    <a:pt x="0" y="35875"/>
                  </a:lnTo>
                  <a:lnTo>
                    <a:pt x="0" y="17561"/>
                  </a:lnTo>
                  <a:lnTo>
                    <a:pt x="2824" y="9038"/>
                  </a:lnTo>
                  <a:lnTo>
                    <a:pt x="5057" y="5283"/>
                  </a:lnTo>
                  <a:lnTo>
                    <a:pt x="7606" y="2781"/>
                  </a:lnTo>
                  <a:lnTo>
                    <a:pt x="13257" y="0"/>
                  </a:lnTo>
                  <a:lnTo>
                    <a:pt x="16247" y="316"/>
                  </a:lnTo>
                  <a:lnTo>
                    <a:pt x="22389" y="3491"/>
                  </a:lnTo>
                  <a:lnTo>
                    <a:pt x="34958" y="21756"/>
                  </a:lnTo>
                  <a:lnTo>
                    <a:pt x="43401" y="40629"/>
                  </a:lnTo>
                  <a:lnTo>
                    <a:pt x="45747" y="57038"/>
                  </a:lnTo>
                  <a:lnTo>
                    <a:pt x="41147" y="74914"/>
                  </a:lnTo>
                  <a:lnTo>
                    <a:pt x="26002" y="102147"/>
                  </a:lnTo>
                  <a:lnTo>
                    <a:pt x="21568" y="105457"/>
                  </a:lnTo>
                  <a:lnTo>
                    <a:pt x="10997" y="109134"/>
                  </a:lnTo>
                  <a:lnTo>
                    <a:pt x="7331" y="106939"/>
                  </a:lnTo>
                  <a:lnTo>
                    <a:pt x="4889" y="102301"/>
                  </a:lnTo>
                  <a:lnTo>
                    <a:pt x="3258" y="96034"/>
                  </a:lnTo>
                  <a:lnTo>
                    <a:pt x="4270" y="83427"/>
                  </a:lnTo>
                  <a:lnTo>
                    <a:pt x="19425" y="37855"/>
                  </a:lnTo>
                  <a:lnTo>
                    <a:pt x="31824" y="10866"/>
                  </a:lnTo>
                  <a:lnTo>
                    <a:pt x="36033" y="6502"/>
                  </a:lnTo>
                  <a:lnTo>
                    <a:pt x="46354" y="1654"/>
                  </a:lnTo>
                  <a:lnTo>
                    <a:pt x="49953" y="2477"/>
                  </a:lnTo>
                  <a:lnTo>
                    <a:pt x="52353" y="5144"/>
                  </a:lnTo>
                  <a:lnTo>
                    <a:pt x="55018" y="13750"/>
                  </a:lnTo>
                  <a:lnTo>
                    <a:pt x="57024" y="57939"/>
                  </a:lnTo>
                  <a:lnTo>
                    <a:pt x="58154" y="73198"/>
                  </a:lnTo>
                  <a:lnTo>
                    <a:pt x="62182" y="83507"/>
                  </a:lnTo>
                  <a:lnTo>
                    <a:pt x="70400" y="95262"/>
                  </a:lnTo>
                  <a:lnTo>
                    <a:pt x="74451" y="96633"/>
                  </a:lnTo>
                  <a:lnTo>
                    <a:pt x="104775" y="8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63"/>
            <p:cNvSpPr/>
            <p:nvPr>
              <p:custDataLst>
                <p:tags r:id="rId84"/>
              </p:custDataLst>
            </p:nvPr>
          </p:nvSpPr>
          <p:spPr>
            <a:xfrm>
              <a:off x="9858375" y="5191125"/>
              <a:ext cx="112097" cy="266701"/>
            </a:xfrm>
            <a:custGeom>
              <a:avLst/>
              <a:gdLst/>
              <a:ahLst/>
              <a:cxnLst/>
              <a:rect l="0" t="0" r="0" b="0"/>
              <a:pathLst>
                <a:path w="112097" h="266701">
                  <a:moveTo>
                    <a:pt x="95250" y="0"/>
                  </a:moveTo>
                  <a:lnTo>
                    <a:pt x="95250" y="0"/>
                  </a:lnTo>
                  <a:lnTo>
                    <a:pt x="95250" y="5056"/>
                  </a:lnTo>
                  <a:lnTo>
                    <a:pt x="110437" y="49361"/>
                  </a:lnTo>
                  <a:lnTo>
                    <a:pt x="112096" y="77772"/>
                  </a:lnTo>
                  <a:lnTo>
                    <a:pt x="103712" y="119118"/>
                  </a:lnTo>
                  <a:lnTo>
                    <a:pt x="87701" y="162559"/>
                  </a:lnTo>
                  <a:lnTo>
                    <a:pt x="59748" y="20457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26"/>
          <p:cNvGrpSpPr/>
          <p:nvPr/>
        </p:nvGrpSpPr>
        <p:grpSpPr>
          <a:xfrm>
            <a:off x="10212123" y="5153025"/>
            <a:ext cx="217753" cy="223681"/>
            <a:chOff x="10212123" y="5153025"/>
            <a:chExt cx="217753" cy="223681"/>
          </a:xfrm>
        </p:grpSpPr>
        <p:sp>
          <p:nvSpPr>
            <p:cNvPr id="191" name="SMARTInkShape-564"/>
            <p:cNvSpPr/>
            <p:nvPr>
              <p:custDataLst>
                <p:tags r:id="rId76"/>
              </p:custDataLst>
            </p:nvPr>
          </p:nvSpPr>
          <p:spPr>
            <a:xfrm>
              <a:off x="10240698" y="5362575"/>
              <a:ext cx="189178" cy="14131"/>
            </a:xfrm>
            <a:custGeom>
              <a:avLst/>
              <a:gdLst/>
              <a:ahLst/>
              <a:cxnLst/>
              <a:rect l="0" t="0" r="0" b="0"/>
              <a:pathLst>
                <a:path w="189178" h="14131">
                  <a:moveTo>
                    <a:pt x="8202" y="0"/>
                  </a:moveTo>
                  <a:lnTo>
                    <a:pt x="8202" y="0"/>
                  </a:lnTo>
                  <a:lnTo>
                    <a:pt x="3145" y="5056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1675" y="14130"/>
                  </a:lnTo>
                  <a:lnTo>
                    <a:pt x="45399" y="10069"/>
                  </a:lnTo>
                  <a:lnTo>
                    <a:pt x="92690" y="9633"/>
                  </a:lnTo>
                  <a:lnTo>
                    <a:pt x="125127" y="9573"/>
                  </a:lnTo>
                  <a:lnTo>
                    <a:pt x="1891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65"/>
            <p:cNvSpPr/>
            <p:nvPr>
              <p:custDataLst>
                <p:tags r:id="rId77"/>
              </p:custDataLst>
            </p:nvPr>
          </p:nvSpPr>
          <p:spPr>
            <a:xfrm>
              <a:off x="10212123" y="5153025"/>
              <a:ext cx="151078" cy="19051"/>
            </a:xfrm>
            <a:custGeom>
              <a:avLst/>
              <a:gdLst/>
              <a:ahLst/>
              <a:cxnLst/>
              <a:rect l="0" t="0" r="0" b="0"/>
              <a:pathLst>
                <a:path w="15107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46457" y="12505"/>
                  </a:lnTo>
                  <a:lnTo>
                    <a:pt x="82214" y="9349"/>
                  </a:lnTo>
                  <a:lnTo>
                    <a:pt x="15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27"/>
          <p:cNvGrpSpPr/>
          <p:nvPr/>
        </p:nvGrpSpPr>
        <p:grpSpPr>
          <a:xfrm>
            <a:off x="10756704" y="5086903"/>
            <a:ext cx="1397197" cy="561423"/>
            <a:chOff x="10756704" y="5086903"/>
            <a:chExt cx="1397197" cy="561423"/>
          </a:xfrm>
        </p:grpSpPr>
        <p:sp>
          <p:nvSpPr>
            <p:cNvPr id="194" name="SMARTInkShape-566"/>
            <p:cNvSpPr/>
            <p:nvPr>
              <p:custDataLst>
                <p:tags r:id="rId56"/>
              </p:custDataLst>
            </p:nvPr>
          </p:nvSpPr>
          <p:spPr>
            <a:xfrm>
              <a:off x="10756704" y="5105400"/>
              <a:ext cx="6547" cy="238126"/>
            </a:xfrm>
            <a:custGeom>
              <a:avLst/>
              <a:gdLst/>
              <a:ahLst/>
              <a:cxnLst/>
              <a:rect l="0" t="0" r="0" b="0"/>
              <a:pathLst>
                <a:path w="6547" h="238126">
                  <a:moveTo>
                    <a:pt x="6546" y="0"/>
                  </a:moveTo>
                  <a:lnTo>
                    <a:pt x="6546" y="0"/>
                  </a:lnTo>
                  <a:lnTo>
                    <a:pt x="6546" y="37559"/>
                  </a:lnTo>
                  <a:lnTo>
                    <a:pt x="6546" y="81581"/>
                  </a:lnTo>
                  <a:lnTo>
                    <a:pt x="6546" y="118499"/>
                  </a:lnTo>
                  <a:lnTo>
                    <a:pt x="6546" y="165929"/>
                  </a:lnTo>
                  <a:lnTo>
                    <a:pt x="3722" y="182402"/>
                  </a:lnTo>
                  <a:lnTo>
                    <a:pt x="0" y="195367"/>
                  </a:lnTo>
                  <a:lnTo>
                    <a:pt x="6546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67"/>
            <p:cNvSpPr/>
            <p:nvPr>
              <p:custDataLst>
                <p:tags r:id="rId57"/>
              </p:custDataLst>
            </p:nvPr>
          </p:nvSpPr>
          <p:spPr>
            <a:xfrm>
              <a:off x="10848975" y="5286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4352" y="5056"/>
                  </a:lnTo>
                  <a:lnTo>
                    <a:pt x="3959" y="654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68"/>
            <p:cNvSpPr/>
            <p:nvPr>
              <p:custDataLst>
                <p:tags r:id="rId58"/>
              </p:custDataLst>
            </p:nvPr>
          </p:nvSpPr>
          <p:spPr>
            <a:xfrm>
              <a:off x="10953750" y="5097020"/>
              <a:ext cx="133351" cy="170306"/>
            </a:xfrm>
            <a:custGeom>
              <a:avLst/>
              <a:gdLst/>
              <a:ahLst/>
              <a:cxnLst/>
              <a:rect l="0" t="0" r="0" b="0"/>
              <a:pathLst>
                <a:path w="133351" h="170306">
                  <a:moveTo>
                    <a:pt x="0" y="17905"/>
                  </a:moveTo>
                  <a:lnTo>
                    <a:pt x="0" y="17905"/>
                  </a:lnTo>
                  <a:lnTo>
                    <a:pt x="0" y="4648"/>
                  </a:lnTo>
                  <a:lnTo>
                    <a:pt x="1058" y="2717"/>
                  </a:lnTo>
                  <a:lnTo>
                    <a:pt x="2824" y="1430"/>
                  </a:lnTo>
                  <a:lnTo>
                    <a:pt x="8663" y="0"/>
                  </a:lnTo>
                  <a:lnTo>
                    <a:pt x="42815" y="13"/>
                  </a:lnTo>
                  <a:lnTo>
                    <a:pt x="67013" y="7547"/>
                  </a:lnTo>
                  <a:lnTo>
                    <a:pt x="81289" y="17183"/>
                  </a:lnTo>
                  <a:lnTo>
                    <a:pt x="84885" y="24831"/>
                  </a:lnTo>
                  <a:lnTo>
                    <a:pt x="86057" y="44620"/>
                  </a:lnTo>
                  <a:lnTo>
                    <a:pt x="78187" y="82096"/>
                  </a:lnTo>
                  <a:lnTo>
                    <a:pt x="52617" y="123355"/>
                  </a:lnTo>
                  <a:lnTo>
                    <a:pt x="33951" y="147939"/>
                  </a:lnTo>
                  <a:lnTo>
                    <a:pt x="27345" y="159798"/>
                  </a:lnTo>
                  <a:lnTo>
                    <a:pt x="20688" y="168230"/>
                  </a:lnTo>
                  <a:lnTo>
                    <a:pt x="21199" y="168921"/>
                  </a:lnTo>
                  <a:lnTo>
                    <a:pt x="24592" y="169690"/>
                  </a:lnTo>
                  <a:lnTo>
                    <a:pt x="50602" y="169125"/>
                  </a:lnTo>
                  <a:lnTo>
                    <a:pt x="90584" y="162088"/>
                  </a:lnTo>
                  <a:lnTo>
                    <a:pt x="133350" y="170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69"/>
            <p:cNvSpPr/>
            <p:nvPr>
              <p:custDataLst>
                <p:tags r:id="rId59"/>
              </p:custDataLst>
            </p:nvPr>
          </p:nvSpPr>
          <p:spPr>
            <a:xfrm>
              <a:off x="10944225" y="5381625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38623" y="8514"/>
                  </a:lnTo>
                  <a:lnTo>
                    <a:pt x="81359" y="168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70"/>
            <p:cNvSpPr/>
            <p:nvPr>
              <p:custDataLst>
                <p:tags r:id="rId60"/>
              </p:custDataLst>
            </p:nvPr>
          </p:nvSpPr>
          <p:spPr>
            <a:xfrm>
              <a:off x="11001535" y="5419725"/>
              <a:ext cx="75104" cy="228601"/>
            </a:xfrm>
            <a:custGeom>
              <a:avLst/>
              <a:gdLst/>
              <a:ahLst/>
              <a:cxnLst/>
              <a:rect l="0" t="0" r="0" b="0"/>
              <a:pathLst>
                <a:path w="75104" h="228601">
                  <a:moveTo>
                    <a:pt x="28415" y="0"/>
                  </a:moveTo>
                  <a:lnTo>
                    <a:pt x="28415" y="0"/>
                  </a:lnTo>
                  <a:lnTo>
                    <a:pt x="23358" y="0"/>
                  </a:lnTo>
                  <a:lnTo>
                    <a:pt x="18054" y="5645"/>
                  </a:lnTo>
                  <a:lnTo>
                    <a:pt x="3963" y="27006"/>
                  </a:lnTo>
                  <a:lnTo>
                    <a:pt x="202" y="69294"/>
                  </a:lnTo>
                  <a:lnTo>
                    <a:pt x="0" y="82303"/>
                  </a:lnTo>
                  <a:lnTo>
                    <a:pt x="1005" y="86619"/>
                  </a:lnTo>
                  <a:lnTo>
                    <a:pt x="2733" y="89496"/>
                  </a:lnTo>
                  <a:lnTo>
                    <a:pt x="4944" y="91413"/>
                  </a:lnTo>
                  <a:lnTo>
                    <a:pt x="15867" y="90722"/>
                  </a:lnTo>
                  <a:lnTo>
                    <a:pt x="60019" y="80961"/>
                  </a:lnTo>
                  <a:lnTo>
                    <a:pt x="71294" y="77611"/>
                  </a:lnTo>
                  <a:lnTo>
                    <a:pt x="72877" y="79257"/>
                  </a:lnTo>
                  <a:lnTo>
                    <a:pt x="75103" y="91687"/>
                  </a:lnTo>
                  <a:lnTo>
                    <a:pt x="74704" y="109834"/>
                  </a:lnTo>
                  <a:lnTo>
                    <a:pt x="68354" y="132733"/>
                  </a:lnTo>
                  <a:lnTo>
                    <a:pt x="51580" y="177776"/>
                  </a:lnTo>
                  <a:lnTo>
                    <a:pt x="3794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71"/>
            <p:cNvSpPr/>
            <p:nvPr>
              <p:custDataLst>
                <p:tags r:id="rId61"/>
              </p:custDataLst>
            </p:nvPr>
          </p:nvSpPr>
          <p:spPr>
            <a:xfrm>
              <a:off x="11210925" y="530542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1941" y="0"/>
                  </a:lnTo>
                  <a:lnTo>
                    <a:pt x="83225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72"/>
            <p:cNvSpPr/>
            <p:nvPr>
              <p:custDataLst>
                <p:tags r:id="rId62"/>
              </p:custDataLst>
            </p:nvPr>
          </p:nvSpPr>
          <p:spPr>
            <a:xfrm>
              <a:off x="11277600" y="524827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9525" y="41156"/>
                  </a:lnTo>
                  <a:lnTo>
                    <a:pt x="6701" y="8695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73"/>
            <p:cNvSpPr/>
            <p:nvPr>
              <p:custDataLst>
                <p:tags r:id="rId63"/>
              </p:custDataLst>
            </p:nvPr>
          </p:nvSpPr>
          <p:spPr>
            <a:xfrm>
              <a:off x="11450373" y="5086903"/>
              <a:ext cx="115241" cy="237573"/>
            </a:xfrm>
            <a:custGeom>
              <a:avLst/>
              <a:gdLst/>
              <a:ahLst/>
              <a:cxnLst/>
              <a:rect l="0" t="0" r="0" b="0"/>
              <a:pathLst>
                <a:path w="115241" h="237573">
                  <a:moveTo>
                    <a:pt x="8202" y="37547"/>
                  </a:moveTo>
                  <a:lnTo>
                    <a:pt x="8202" y="37547"/>
                  </a:lnTo>
                  <a:lnTo>
                    <a:pt x="3145" y="32491"/>
                  </a:lnTo>
                  <a:lnTo>
                    <a:pt x="664" y="27186"/>
                  </a:lnTo>
                  <a:lnTo>
                    <a:pt x="0" y="24290"/>
                  </a:lnTo>
                  <a:lnTo>
                    <a:pt x="1675" y="21300"/>
                  </a:lnTo>
                  <a:lnTo>
                    <a:pt x="9182" y="15157"/>
                  </a:lnTo>
                  <a:lnTo>
                    <a:pt x="30365" y="5749"/>
                  </a:lnTo>
                  <a:lnTo>
                    <a:pt x="74563" y="0"/>
                  </a:lnTo>
                  <a:lnTo>
                    <a:pt x="96656" y="4667"/>
                  </a:lnTo>
                  <a:lnTo>
                    <a:pt x="108545" y="12703"/>
                  </a:lnTo>
                  <a:lnTo>
                    <a:pt x="113198" y="17809"/>
                  </a:lnTo>
                  <a:lnTo>
                    <a:pt x="115240" y="24389"/>
                  </a:lnTo>
                  <a:lnTo>
                    <a:pt x="112258" y="64130"/>
                  </a:lnTo>
                  <a:lnTo>
                    <a:pt x="104820" y="108220"/>
                  </a:lnTo>
                  <a:lnTo>
                    <a:pt x="95059" y="149658"/>
                  </a:lnTo>
                  <a:lnTo>
                    <a:pt x="75869" y="194654"/>
                  </a:lnTo>
                  <a:lnTo>
                    <a:pt x="65352" y="23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74"/>
            <p:cNvSpPr/>
            <p:nvPr>
              <p:custDataLst>
                <p:tags r:id="rId64"/>
              </p:custDataLst>
            </p:nvPr>
          </p:nvSpPr>
          <p:spPr>
            <a:xfrm>
              <a:off x="11449441" y="5229225"/>
              <a:ext cx="132960" cy="28576"/>
            </a:xfrm>
            <a:custGeom>
              <a:avLst/>
              <a:gdLst/>
              <a:ahLst/>
              <a:cxnLst/>
              <a:rect l="0" t="0" r="0" b="0"/>
              <a:pathLst>
                <a:path w="132960" h="28576">
                  <a:moveTo>
                    <a:pt x="9134" y="28575"/>
                  </a:moveTo>
                  <a:lnTo>
                    <a:pt x="9134" y="28575"/>
                  </a:lnTo>
                  <a:lnTo>
                    <a:pt x="4077" y="23519"/>
                  </a:lnTo>
                  <a:lnTo>
                    <a:pt x="1596" y="18214"/>
                  </a:lnTo>
                  <a:lnTo>
                    <a:pt x="0" y="11242"/>
                  </a:lnTo>
                  <a:lnTo>
                    <a:pt x="43864" y="2054"/>
                  </a:lnTo>
                  <a:lnTo>
                    <a:pt x="84668" y="405"/>
                  </a:lnTo>
                  <a:lnTo>
                    <a:pt x="132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75"/>
            <p:cNvSpPr/>
            <p:nvPr>
              <p:custDataLst>
                <p:tags r:id="rId65"/>
              </p:custDataLst>
            </p:nvPr>
          </p:nvSpPr>
          <p:spPr>
            <a:xfrm>
              <a:off x="11624537" y="52578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430" y="8642"/>
                  </a:lnTo>
                  <a:lnTo>
                    <a:pt x="0" y="9263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76"/>
            <p:cNvSpPr/>
            <p:nvPr>
              <p:custDataLst>
                <p:tags r:id="rId66"/>
              </p:custDataLst>
            </p:nvPr>
          </p:nvSpPr>
          <p:spPr>
            <a:xfrm>
              <a:off x="11725275" y="5119224"/>
              <a:ext cx="18936" cy="129052"/>
            </a:xfrm>
            <a:custGeom>
              <a:avLst/>
              <a:gdLst/>
              <a:ahLst/>
              <a:cxnLst/>
              <a:rect l="0" t="0" r="0" b="0"/>
              <a:pathLst>
                <a:path w="18936" h="129052">
                  <a:moveTo>
                    <a:pt x="9525" y="14751"/>
                  </a:moveTo>
                  <a:lnTo>
                    <a:pt x="9525" y="14751"/>
                  </a:lnTo>
                  <a:lnTo>
                    <a:pt x="9525" y="6550"/>
                  </a:lnTo>
                  <a:lnTo>
                    <a:pt x="14583" y="562"/>
                  </a:lnTo>
                  <a:lnTo>
                    <a:pt x="16071" y="0"/>
                  </a:lnTo>
                  <a:lnTo>
                    <a:pt x="17063" y="685"/>
                  </a:lnTo>
                  <a:lnTo>
                    <a:pt x="17727" y="2198"/>
                  </a:lnTo>
                  <a:lnTo>
                    <a:pt x="18935" y="36531"/>
                  </a:lnTo>
                  <a:lnTo>
                    <a:pt x="11496" y="78963"/>
                  </a:lnTo>
                  <a:lnTo>
                    <a:pt x="0" y="12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77"/>
            <p:cNvSpPr/>
            <p:nvPr>
              <p:custDataLst>
                <p:tags r:id="rId67"/>
              </p:custDataLst>
            </p:nvPr>
          </p:nvSpPr>
          <p:spPr>
            <a:xfrm>
              <a:off x="11639550" y="53625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17324" y="2901"/>
                  </a:lnTo>
                  <a:lnTo>
                    <a:pt x="61183" y="382"/>
                  </a:lnTo>
                  <a:lnTo>
                    <a:pt x="93930" y="1134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78"/>
            <p:cNvSpPr/>
            <p:nvPr>
              <p:custDataLst>
                <p:tags r:id="rId68"/>
              </p:custDataLst>
            </p:nvPr>
          </p:nvSpPr>
          <p:spPr>
            <a:xfrm>
              <a:off x="11669968" y="5410200"/>
              <a:ext cx="62427" cy="171451"/>
            </a:xfrm>
            <a:custGeom>
              <a:avLst/>
              <a:gdLst/>
              <a:ahLst/>
              <a:cxnLst/>
              <a:rect l="0" t="0" r="0" b="0"/>
              <a:pathLst>
                <a:path w="62427" h="171451">
                  <a:moveTo>
                    <a:pt x="36257" y="0"/>
                  </a:moveTo>
                  <a:lnTo>
                    <a:pt x="36257" y="0"/>
                  </a:lnTo>
                  <a:lnTo>
                    <a:pt x="31199" y="0"/>
                  </a:lnTo>
                  <a:lnTo>
                    <a:pt x="29711" y="1058"/>
                  </a:lnTo>
                  <a:lnTo>
                    <a:pt x="28719" y="2822"/>
                  </a:lnTo>
                  <a:lnTo>
                    <a:pt x="22066" y="18314"/>
                  </a:lnTo>
                  <a:lnTo>
                    <a:pt x="2303" y="51825"/>
                  </a:lnTo>
                  <a:lnTo>
                    <a:pt x="0" y="63956"/>
                  </a:lnTo>
                  <a:lnTo>
                    <a:pt x="1503" y="68038"/>
                  </a:lnTo>
                  <a:lnTo>
                    <a:pt x="4619" y="70758"/>
                  </a:lnTo>
                  <a:lnTo>
                    <a:pt x="13729" y="73782"/>
                  </a:lnTo>
                  <a:lnTo>
                    <a:pt x="24834" y="75125"/>
                  </a:lnTo>
                  <a:lnTo>
                    <a:pt x="48151" y="70500"/>
                  </a:lnTo>
                  <a:lnTo>
                    <a:pt x="56712" y="72962"/>
                  </a:lnTo>
                  <a:lnTo>
                    <a:pt x="59419" y="75099"/>
                  </a:lnTo>
                  <a:lnTo>
                    <a:pt x="62426" y="80297"/>
                  </a:lnTo>
                  <a:lnTo>
                    <a:pt x="60941" y="88957"/>
                  </a:lnTo>
                  <a:lnTo>
                    <a:pt x="45826" y="133260"/>
                  </a:lnTo>
                  <a:lnTo>
                    <a:pt x="37726" y="157524"/>
                  </a:lnTo>
                  <a:lnTo>
                    <a:pt x="2673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79"/>
            <p:cNvSpPr/>
            <p:nvPr>
              <p:custDataLst>
                <p:tags r:id="rId69"/>
              </p:custDataLst>
            </p:nvPr>
          </p:nvSpPr>
          <p:spPr>
            <a:xfrm>
              <a:off x="11839575" y="53054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15208" y="6545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80"/>
            <p:cNvSpPr/>
            <p:nvPr>
              <p:custDataLst>
                <p:tags r:id="rId70"/>
              </p:custDataLst>
            </p:nvPr>
          </p:nvSpPr>
          <p:spPr>
            <a:xfrm>
              <a:off x="11869470" y="5257800"/>
              <a:ext cx="8206" cy="142876"/>
            </a:xfrm>
            <a:custGeom>
              <a:avLst/>
              <a:gdLst/>
              <a:ahLst/>
              <a:cxnLst/>
              <a:rect l="0" t="0" r="0" b="0"/>
              <a:pathLst>
                <a:path w="8206" h="142876">
                  <a:moveTo>
                    <a:pt x="8205" y="0"/>
                  </a:moveTo>
                  <a:lnTo>
                    <a:pt x="8205" y="0"/>
                  </a:lnTo>
                  <a:lnTo>
                    <a:pt x="3147" y="5056"/>
                  </a:lnTo>
                  <a:lnTo>
                    <a:pt x="3" y="23370"/>
                  </a:lnTo>
                  <a:lnTo>
                    <a:pt x="0" y="51457"/>
                  </a:lnTo>
                  <a:lnTo>
                    <a:pt x="6271" y="89304"/>
                  </a:lnTo>
                  <a:lnTo>
                    <a:pt x="820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81"/>
            <p:cNvSpPr/>
            <p:nvPr>
              <p:custDataLst>
                <p:tags r:id="rId71"/>
              </p:custDataLst>
            </p:nvPr>
          </p:nvSpPr>
          <p:spPr>
            <a:xfrm>
              <a:off x="11954460" y="5187121"/>
              <a:ext cx="66091" cy="137355"/>
            </a:xfrm>
            <a:custGeom>
              <a:avLst/>
              <a:gdLst/>
              <a:ahLst/>
              <a:cxnLst/>
              <a:rect l="0" t="0" r="0" b="0"/>
              <a:pathLst>
                <a:path w="66091" h="137355">
                  <a:moveTo>
                    <a:pt x="66090" y="42104"/>
                  </a:moveTo>
                  <a:lnTo>
                    <a:pt x="66090" y="42104"/>
                  </a:lnTo>
                  <a:lnTo>
                    <a:pt x="66090" y="37048"/>
                  </a:lnTo>
                  <a:lnTo>
                    <a:pt x="61032" y="23790"/>
                  </a:lnTo>
                  <a:lnTo>
                    <a:pt x="52906" y="15267"/>
                  </a:lnTo>
                  <a:lnTo>
                    <a:pt x="44355" y="7951"/>
                  </a:lnTo>
                  <a:lnTo>
                    <a:pt x="40556" y="1172"/>
                  </a:lnTo>
                  <a:lnTo>
                    <a:pt x="37425" y="0"/>
                  </a:lnTo>
                  <a:lnTo>
                    <a:pt x="28303" y="1519"/>
                  </a:lnTo>
                  <a:lnTo>
                    <a:pt x="16323" y="8324"/>
                  </a:lnTo>
                  <a:lnTo>
                    <a:pt x="6071" y="27156"/>
                  </a:lnTo>
                  <a:lnTo>
                    <a:pt x="730" y="46756"/>
                  </a:lnTo>
                  <a:lnTo>
                    <a:pt x="0" y="54049"/>
                  </a:lnTo>
                  <a:lnTo>
                    <a:pt x="1920" y="56418"/>
                  </a:lnTo>
                  <a:lnTo>
                    <a:pt x="9700" y="59049"/>
                  </a:lnTo>
                  <a:lnTo>
                    <a:pt x="13681" y="58692"/>
                  </a:lnTo>
                  <a:lnTo>
                    <a:pt x="20925" y="55474"/>
                  </a:lnTo>
                  <a:lnTo>
                    <a:pt x="34200" y="45842"/>
                  </a:lnTo>
                  <a:lnTo>
                    <a:pt x="40626" y="43766"/>
                  </a:lnTo>
                  <a:lnTo>
                    <a:pt x="42764" y="44270"/>
                  </a:lnTo>
                  <a:lnTo>
                    <a:pt x="44190" y="45665"/>
                  </a:lnTo>
                  <a:lnTo>
                    <a:pt x="51533" y="60564"/>
                  </a:lnTo>
                  <a:lnTo>
                    <a:pt x="51506" y="71828"/>
                  </a:lnTo>
                  <a:lnTo>
                    <a:pt x="47040" y="13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82"/>
            <p:cNvSpPr/>
            <p:nvPr>
              <p:custDataLst>
                <p:tags r:id="rId72"/>
              </p:custDataLst>
            </p:nvPr>
          </p:nvSpPr>
          <p:spPr>
            <a:xfrm>
              <a:off x="12058650" y="53244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8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83"/>
            <p:cNvSpPr/>
            <p:nvPr>
              <p:custDataLst>
                <p:tags r:id="rId73"/>
              </p:custDataLst>
            </p:nvPr>
          </p:nvSpPr>
          <p:spPr>
            <a:xfrm>
              <a:off x="12134850" y="5205570"/>
              <a:ext cx="19051" cy="99856"/>
            </a:xfrm>
            <a:custGeom>
              <a:avLst/>
              <a:gdLst/>
              <a:ahLst/>
              <a:cxnLst/>
              <a:rect l="0" t="0" r="0" b="0"/>
              <a:pathLst>
                <a:path w="19051" h="99856">
                  <a:moveTo>
                    <a:pt x="19050" y="14130"/>
                  </a:moveTo>
                  <a:lnTo>
                    <a:pt x="19050" y="14130"/>
                  </a:lnTo>
                  <a:lnTo>
                    <a:pt x="19050" y="0"/>
                  </a:lnTo>
                  <a:lnTo>
                    <a:pt x="19050" y="1853"/>
                  </a:lnTo>
                  <a:lnTo>
                    <a:pt x="12504" y="21387"/>
                  </a:lnTo>
                  <a:lnTo>
                    <a:pt x="0" y="9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84"/>
            <p:cNvSpPr/>
            <p:nvPr>
              <p:custDataLst>
                <p:tags r:id="rId74"/>
              </p:custDataLst>
            </p:nvPr>
          </p:nvSpPr>
          <p:spPr>
            <a:xfrm>
              <a:off x="12046982" y="5381625"/>
              <a:ext cx="97394" cy="9526"/>
            </a:xfrm>
            <a:custGeom>
              <a:avLst/>
              <a:gdLst/>
              <a:ahLst/>
              <a:cxnLst/>
              <a:rect l="0" t="0" r="0" b="0"/>
              <a:pathLst>
                <a:path w="97394" h="9526">
                  <a:moveTo>
                    <a:pt x="21193" y="9525"/>
                  </a:moveTo>
                  <a:lnTo>
                    <a:pt x="21193" y="9525"/>
                  </a:lnTo>
                  <a:lnTo>
                    <a:pt x="0" y="9525"/>
                  </a:lnTo>
                  <a:lnTo>
                    <a:pt x="38645" y="9525"/>
                  </a:lnTo>
                  <a:lnTo>
                    <a:pt x="97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85"/>
            <p:cNvSpPr/>
            <p:nvPr>
              <p:custDataLst>
                <p:tags r:id="rId75"/>
              </p:custDataLst>
            </p:nvPr>
          </p:nvSpPr>
          <p:spPr>
            <a:xfrm>
              <a:off x="12059586" y="5429250"/>
              <a:ext cx="55235" cy="209551"/>
            </a:xfrm>
            <a:custGeom>
              <a:avLst/>
              <a:gdLst/>
              <a:ahLst/>
              <a:cxnLst/>
              <a:rect l="0" t="0" r="0" b="0"/>
              <a:pathLst>
                <a:path w="55235" h="209551">
                  <a:moveTo>
                    <a:pt x="37164" y="0"/>
                  </a:moveTo>
                  <a:lnTo>
                    <a:pt x="37164" y="0"/>
                  </a:lnTo>
                  <a:lnTo>
                    <a:pt x="15044" y="19298"/>
                  </a:lnTo>
                  <a:lnTo>
                    <a:pt x="9718" y="22390"/>
                  </a:lnTo>
                  <a:lnTo>
                    <a:pt x="6167" y="27627"/>
                  </a:lnTo>
                  <a:lnTo>
                    <a:pt x="468" y="53200"/>
                  </a:lnTo>
                  <a:lnTo>
                    <a:pt x="0" y="57691"/>
                  </a:lnTo>
                  <a:lnTo>
                    <a:pt x="2303" y="65505"/>
                  </a:lnTo>
                  <a:lnTo>
                    <a:pt x="4399" y="69070"/>
                  </a:lnTo>
                  <a:lnTo>
                    <a:pt x="7912" y="70388"/>
                  </a:lnTo>
                  <a:lnTo>
                    <a:pt x="29679" y="67374"/>
                  </a:lnTo>
                  <a:lnTo>
                    <a:pt x="48776" y="61325"/>
                  </a:lnTo>
                  <a:lnTo>
                    <a:pt x="51255" y="62050"/>
                  </a:lnTo>
                  <a:lnTo>
                    <a:pt x="52909" y="63592"/>
                  </a:lnTo>
                  <a:lnTo>
                    <a:pt x="54744" y="68127"/>
                  </a:lnTo>
                  <a:lnTo>
                    <a:pt x="55234" y="70819"/>
                  </a:lnTo>
                  <a:lnTo>
                    <a:pt x="39910" y="115982"/>
                  </a:lnTo>
                  <a:lnTo>
                    <a:pt x="27555" y="155555"/>
                  </a:lnTo>
                  <a:lnTo>
                    <a:pt x="858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28"/>
          <p:cNvGrpSpPr/>
          <p:nvPr/>
        </p:nvGrpSpPr>
        <p:grpSpPr>
          <a:xfrm>
            <a:off x="9582150" y="6000750"/>
            <a:ext cx="190501" cy="109741"/>
            <a:chOff x="9582150" y="6000750"/>
            <a:chExt cx="190501" cy="109741"/>
          </a:xfrm>
        </p:grpSpPr>
        <p:sp>
          <p:nvSpPr>
            <p:cNvPr id="215" name="SMARTInkShape-586"/>
            <p:cNvSpPr/>
            <p:nvPr>
              <p:custDataLst>
                <p:tags r:id="rId54"/>
              </p:custDataLst>
            </p:nvPr>
          </p:nvSpPr>
          <p:spPr>
            <a:xfrm>
              <a:off x="9582150" y="6000750"/>
              <a:ext cx="142876" cy="8643"/>
            </a:xfrm>
            <a:custGeom>
              <a:avLst/>
              <a:gdLst/>
              <a:ahLst/>
              <a:cxnLst/>
              <a:rect l="0" t="0" r="0" b="0"/>
              <a:pathLst>
                <a:path w="142876" h="86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0780" y="8642"/>
                  </a:lnTo>
                  <a:lnTo>
                    <a:pt x="50381" y="6528"/>
                  </a:lnTo>
                  <a:lnTo>
                    <a:pt x="89364" y="193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87"/>
            <p:cNvSpPr/>
            <p:nvPr>
              <p:custDataLst>
                <p:tags r:id="rId55"/>
              </p:custDataLst>
            </p:nvPr>
          </p:nvSpPr>
          <p:spPr>
            <a:xfrm>
              <a:off x="9653746" y="6086475"/>
              <a:ext cx="118905" cy="24016"/>
            </a:xfrm>
            <a:custGeom>
              <a:avLst/>
              <a:gdLst/>
              <a:ahLst/>
              <a:cxnLst/>
              <a:rect l="0" t="0" r="0" b="0"/>
              <a:pathLst>
                <a:path w="118905" h="24016">
                  <a:moveTo>
                    <a:pt x="14129" y="0"/>
                  </a:moveTo>
                  <a:lnTo>
                    <a:pt x="14129" y="0"/>
                  </a:lnTo>
                  <a:lnTo>
                    <a:pt x="9072" y="10113"/>
                  </a:lnTo>
                  <a:lnTo>
                    <a:pt x="6524" y="13092"/>
                  </a:lnTo>
                  <a:lnTo>
                    <a:pt x="872" y="16402"/>
                  </a:lnTo>
                  <a:lnTo>
                    <a:pt x="0" y="18343"/>
                  </a:lnTo>
                  <a:lnTo>
                    <a:pt x="476" y="20695"/>
                  </a:lnTo>
                  <a:lnTo>
                    <a:pt x="1851" y="23321"/>
                  </a:lnTo>
                  <a:lnTo>
                    <a:pt x="5944" y="24015"/>
                  </a:lnTo>
                  <a:lnTo>
                    <a:pt x="44134" y="19913"/>
                  </a:lnTo>
                  <a:lnTo>
                    <a:pt x="86574" y="18162"/>
                  </a:lnTo>
                  <a:lnTo>
                    <a:pt x="1189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29"/>
          <p:cNvGrpSpPr/>
          <p:nvPr/>
        </p:nvGrpSpPr>
        <p:grpSpPr>
          <a:xfrm>
            <a:off x="10067925" y="5824999"/>
            <a:ext cx="438151" cy="461502"/>
            <a:chOff x="10067925" y="5824999"/>
            <a:chExt cx="438151" cy="461502"/>
          </a:xfrm>
        </p:grpSpPr>
        <p:sp>
          <p:nvSpPr>
            <p:cNvPr id="218" name="SMARTInkShape-588"/>
            <p:cNvSpPr/>
            <p:nvPr>
              <p:custDataLst>
                <p:tags r:id="rId49"/>
              </p:custDataLst>
            </p:nvPr>
          </p:nvSpPr>
          <p:spPr>
            <a:xfrm>
              <a:off x="10067925" y="584835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0" y="42816"/>
                  </a:lnTo>
                  <a:lnTo>
                    <a:pt x="0" y="79953"/>
                  </a:lnTo>
                  <a:lnTo>
                    <a:pt x="0" y="115412"/>
                  </a:lnTo>
                  <a:lnTo>
                    <a:pt x="1058" y="161680"/>
                  </a:lnTo>
                  <a:lnTo>
                    <a:pt x="8202" y="178225"/>
                  </a:lnTo>
                  <a:lnTo>
                    <a:pt x="9702" y="179142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89"/>
            <p:cNvSpPr/>
            <p:nvPr>
              <p:custDataLst>
                <p:tags r:id="rId50"/>
              </p:custDataLst>
            </p:nvPr>
          </p:nvSpPr>
          <p:spPr>
            <a:xfrm>
              <a:off x="10141391" y="5824999"/>
              <a:ext cx="107510" cy="202152"/>
            </a:xfrm>
            <a:custGeom>
              <a:avLst/>
              <a:gdLst/>
              <a:ahLst/>
              <a:cxnLst/>
              <a:rect l="0" t="0" r="0" b="0"/>
              <a:pathLst>
                <a:path w="107510" h="202152">
                  <a:moveTo>
                    <a:pt x="107509" y="42401"/>
                  </a:moveTo>
                  <a:lnTo>
                    <a:pt x="107509" y="42401"/>
                  </a:lnTo>
                  <a:lnTo>
                    <a:pt x="107509" y="29144"/>
                  </a:lnTo>
                  <a:lnTo>
                    <a:pt x="102452" y="14955"/>
                  </a:lnTo>
                  <a:lnTo>
                    <a:pt x="99903" y="11403"/>
                  </a:lnTo>
                  <a:lnTo>
                    <a:pt x="94252" y="7459"/>
                  </a:lnTo>
                  <a:lnTo>
                    <a:pt x="75006" y="180"/>
                  </a:lnTo>
                  <a:lnTo>
                    <a:pt x="60961" y="0"/>
                  </a:lnTo>
                  <a:lnTo>
                    <a:pt x="34697" y="8508"/>
                  </a:lnTo>
                  <a:lnTo>
                    <a:pt x="24701" y="17108"/>
                  </a:lnTo>
                  <a:lnTo>
                    <a:pt x="20554" y="22363"/>
                  </a:lnTo>
                  <a:lnTo>
                    <a:pt x="18847" y="27984"/>
                  </a:lnTo>
                  <a:lnTo>
                    <a:pt x="19772" y="39874"/>
                  </a:lnTo>
                  <a:lnTo>
                    <a:pt x="26534" y="52214"/>
                  </a:lnTo>
                  <a:lnTo>
                    <a:pt x="66224" y="96192"/>
                  </a:lnTo>
                  <a:lnTo>
                    <a:pt x="77166" y="107230"/>
                  </a:lnTo>
                  <a:lnTo>
                    <a:pt x="90170" y="135457"/>
                  </a:lnTo>
                  <a:lnTo>
                    <a:pt x="91689" y="152904"/>
                  </a:lnTo>
                  <a:lnTo>
                    <a:pt x="90613" y="160519"/>
                  </a:lnTo>
                  <a:lnTo>
                    <a:pt x="83771" y="174626"/>
                  </a:lnTo>
                  <a:lnTo>
                    <a:pt x="78984" y="181351"/>
                  </a:lnTo>
                  <a:lnTo>
                    <a:pt x="68020" y="188823"/>
                  </a:lnTo>
                  <a:lnTo>
                    <a:pt x="23648" y="201815"/>
                  </a:lnTo>
                  <a:lnTo>
                    <a:pt x="10971" y="202151"/>
                  </a:lnTo>
                  <a:lnTo>
                    <a:pt x="1808" y="198774"/>
                  </a:lnTo>
                  <a:lnTo>
                    <a:pt x="0" y="195333"/>
                  </a:lnTo>
                  <a:lnTo>
                    <a:pt x="814" y="185865"/>
                  </a:lnTo>
                  <a:lnTo>
                    <a:pt x="7221" y="163579"/>
                  </a:lnTo>
                  <a:lnTo>
                    <a:pt x="18487" y="148822"/>
                  </a:lnTo>
                  <a:lnTo>
                    <a:pt x="63812" y="105082"/>
                  </a:lnTo>
                  <a:lnTo>
                    <a:pt x="89852" y="74044"/>
                  </a:lnTo>
                  <a:lnTo>
                    <a:pt x="100630" y="55070"/>
                  </a:lnTo>
                  <a:lnTo>
                    <a:pt x="101864" y="49788"/>
                  </a:lnTo>
                  <a:lnTo>
                    <a:pt x="101630" y="45209"/>
                  </a:lnTo>
                  <a:lnTo>
                    <a:pt x="100414" y="41098"/>
                  </a:lnTo>
                  <a:lnTo>
                    <a:pt x="88592" y="25199"/>
                  </a:lnTo>
                  <a:lnTo>
                    <a:pt x="77582" y="18880"/>
                  </a:lnTo>
                  <a:lnTo>
                    <a:pt x="50359" y="1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90"/>
            <p:cNvSpPr/>
            <p:nvPr>
              <p:custDataLst>
                <p:tags r:id="rId51"/>
              </p:custDataLst>
            </p:nvPr>
          </p:nvSpPr>
          <p:spPr>
            <a:xfrm>
              <a:off x="10267950" y="5849674"/>
              <a:ext cx="200026" cy="398727"/>
            </a:xfrm>
            <a:custGeom>
              <a:avLst/>
              <a:gdLst/>
              <a:ahLst/>
              <a:cxnLst/>
              <a:rect l="0" t="0" r="0" b="0"/>
              <a:pathLst>
                <a:path w="200026" h="398727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0"/>
                  </a:lnTo>
                  <a:lnTo>
                    <a:pt x="200025" y="4125"/>
                  </a:lnTo>
                  <a:lnTo>
                    <a:pt x="197201" y="9212"/>
                  </a:lnTo>
                  <a:lnTo>
                    <a:pt x="169434" y="51944"/>
                  </a:lnTo>
                  <a:lnTo>
                    <a:pt x="144269" y="98890"/>
                  </a:lnTo>
                  <a:lnTo>
                    <a:pt x="116887" y="142204"/>
                  </a:lnTo>
                  <a:lnTo>
                    <a:pt x="97055" y="184837"/>
                  </a:lnTo>
                  <a:lnTo>
                    <a:pt x="72755" y="226419"/>
                  </a:lnTo>
                  <a:lnTo>
                    <a:pt x="50394" y="265207"/>
                  </a:lnTo>
                  <a:lnTo>
                    <a:pt x="26628" y="311921"/>
                  </a:lnTo>
                  <a:lnTo>
                    <a:pt x="6624" y="359390"/>
                  </a:lnTo>
                  <a:lnTo>
                    <a:pt x="1963" y="375312"/>
                  </a:lnTo>
                  <a:lnTo>
                    <a:pt x="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91"/>
            <p:cNvSpPr/>
            <p:nvPr>
              <p:custDataLst>
                <p:tags r:id="rId52"/>
              </p:custDataLst>
            </p:nvPr>
          </p:nvSpPr>
          <p:spPr>
            <a:xfrm>
              <a:off x="10406339" y="6048491"/>
              <a:ext cx="99737" cy="151643"/>
            </a:xfrm>
            <a:custGeom>
              <a:avLst/>
              <a:gdLst/>
              <a:ahLst/>
              <a:cxnLst/>
              <a:rect l="0" t="0" r="0" b="0"/>
              <a:pathLst>
                <a:path w="99737" h="151643">
                  <a:moveTo>
                    <a:pt x="61636" y="9409"/>
                  </a:moveTo>
                  <a:lnTo>
                    <a:pt x="61636" y="9409"/>
                  </a:lnTo>
                  <a:lnTo>
                    <a:pt x="66693" y="9409"/>
                  </a:lnTo>
                  <a:lnTo>
                    <a:pt x="68182" y="8351"/>
                  </a:lnTo>
                  <a:lnTo>
                    <a:pt x="69174" y="6587"/>
                  </a:lnTo>
                  <a:lnTo>
                    <a:pt x="71126" y="0"/>
                  </a:lnTo>
                  <a:lnTo>
                    <a:pt x="71152" y="4974"/>
                  </a:lnTo>
                  <a:lnTo>
                    <a:pt x="44645" y="48792"/>
                  </a:lnTo>
                  <a:lnTo>
                    <a:pt x="20821" y="91514"/>
                  </a:lnTo>
                  <a:lnTo>
                    <a:pt x="4709" y="137421"/>
                  </a:lnTo>
                  <a:lnTo>
                    <a:pt x="0" y="144973"/>
                  </a:lnTo>
                  <a:lnTo>
                    <a:pt x="437" y="147410"/>
                  </a:lnTo>
                  <a:lnTo>
                    <a:pt x="2845" y="149034"/>
                  </a:lnTo>
                  <a:lnTo>
                    <a:pt x="16861" y="151642"/>
                  </a:lnTo>
                  <a:lnTo>
                    <a:pt x="38485" y="151098"/>
                  </a:lnTo>
                  <a:lnTo>
                    <a:pt x="81401" y="139010"/>
                  </a:lnTo>
                  <a:lnTo>
                    <a:pt x="99736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92"/>
            <p:cNvSpPr/>
            <p:nvPr>
              <p:custDataLst>
                <p:tags r:id="rId53"/>
              </p:custDataLst>
            </p:nvPr>
          </p:nvSpPr>
          <p:spPr>
            <a:xfrm>
              <a:off x="10477500" y="61436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7992" y="32493"/>
                  </a:lnTo>
                  <a:lnTo>
                    <a:pt x="9348" y="7646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30"/>
          <p:cNvGrpSpPr/>
          <p:nvPr/>
        </p:nvGrpSpPr>
        <p:grpSpPr>
          <a:xfrm>
            <a:off x="10824437" y="5886843"/>
            <a:ext cx="757964" cy="328882"/>
            <a:chOff x="10824437" y="5886843"/>
            <a:chExt cx="757964" cy="328882"/>
          </a:xfrm>
        </p:grpSpPr>
        <p:sp>
          <p:nvSpPr>
            <p:cNvPr id="224" name="SMARTInkShape-593"/>
            <p:cNvSpPr/>
            <p:nvPr>
              <p:custDataLst>
                <p:tags r:id="rId44"/>
              </p:custDataLst>
            </p:nvPr>
          </p:nvSpPr>
          <p:spPr>
            <a:xfrm>
              <a:off x="10829925" y="60293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60905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94"/>
            <p:cNvSpPr/>
            <p:nvPr>
              <p:custDataLst>
                <p:tags r:id="rId45"/>
              </p:custDataLst>
            </p:nvPr>
          </p:nvSpPr>
          <p:spPr>
            <a:xfrm>
              <a:off x="10824437" y="6105525"/>
              <a:ext cx="81689" cy="8206"/>
            </a:xfrm>
            <a:custGeom>
              <a:avLst/>
              <a:gdLst/>
              <a:ahLst/>
              <a:cxnLst/>
              <a:rect l="0" t="0" r="0" b="0"/>
              <a:pathLst>
                <a:path w="81689" h="820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12557" y="7539"/>
                  </a:lnTo>
                  <a:lnTo>
                    <a:pt x="58473" y="8205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95"/>
            <p:cNvSpPr/>
            <p:nvPr>
              <p:custDataLst>
                <p:tags r:id="rId46"/>
              </p:custDataLst>
            </p:nvPr>
          </p:nvSpPr>
          <p:spPr>
            <a:xfrm>
              <a:off x="11197502" y="5902163"/>
              <a:ext cx="89624" cy="165263"/>
            </a:xfrm>
            <a:custGeom>
              <a:avLst/>
              <a:gdLst/>
              <a:ahLst/>
              <a:cxnLst/>
              <a:rect l="0" t="0" r="0" b="0"/>
              <a:pathLst>
                <a:path w="89624" h="165263">
                  <a:moveTo>
                    <a:pt x="51523" y="60487"/>
                  </a:moveTo>
                  <a:lnTo>
                    <a:pt x="51523" y="60487"/>
                  </a:lnTo>
                  <a:lnTo>
                    <a:pt x="56580" y="60487"/>
                  </a:lnTo>
                  <a:lnTo>
                    <a:pt x="58069" y="58370"/>
                  </a:lnTo>
                  <a:lnTo>
                    <a:pt x="61225" y="46336"/>
                  </a:lnTo>
                  <a:lnTo>
                    <a:pt x="65714" y="39028"/>
                  </a:lnTo>
                  <a:lnTo>
                    <a:pt x="66275" y="35597"/>
                  </a:lnTo>
                  <a:lnTo>
                    <a:pt x="65590" y="32253"/>
                  </a:lnTo>
                  <a:lnTo>
                    <a:pt x="56889" y="14223"/>
                  </a:lnTo>
                  <a:lnTo>
                    <a:pt x="48264" y="5354"/>
                  </a:lnTo>
                  <a:lnTo>
                    <a:pt x="43000" y="1506"/>
                  </a:lnTo>
                  <a:lnTo>
                    <a:pt x="37374" y="0"/>
                  </a:lnTo>
                  <a:lnTo>
                    <a:pt x="25479" y="1149"/>
                  </a:lnTo>
                  <a:lnTo>
                    <a:pt x="15957" y="8008"/>
                  </a:lnTo>
                  <a:lnTo>
                    <a:pt x="1223" y="24603"/>
                  </a:lnTo>
                  <a:lnTo>
                    <a:pt x="0" y="30214"/>
                  </a:lnTo>
                  <a:lnTo>
                    <a:pt x="1460" y="44916"/>
                  </a:lnTo>
                  <a:lnTo>
                    <a:pt x="3331" y="50106"/>
                  </a:lnTo>
                  <a:lnTo>
                    <a:pt x="5637" y="53566"/>
                  </a:lnTo>
                  <a:lnTo>
                    <a:pt x="8232" y="55873"/>
                  </a:lnTo>
                  <a:lnTo>
                    <a:pt x="16759" y="58436"/>
                  </a:lnTo>
                  <a:lnTo>
                    <a:pt x="28663" y="58517"/>
                  </a:lnTo>
                  <a:lnTo>
                    <a:pt x="51101" y="52613"/>
                  </a:lnTo>
                  <a:lnTo>
                    <a:pt x="61213" y="47110"/>
                  </a:lnTo>
                  <a:lnTo>
                    <a:pt x="66413" y="41136"/>
                  </a:lnTo>
                  <a:lnTo>
                    <a:pt x="69752" y="33734"/>
                  </a:lnTo>
                  <a:lnTo>
                    <a:pt x="70025" y="34185"/>
                  </a:lnTo>
                  <a:lnTo>
                    <a:pt x="73364" y="61642"/>
                  </a:lnTo>
                  <a:lnTo>
                    <a:pt x="77105" y="74759"/>
                  </a:lnTo>
                  <a:lnTo>
                    <a:pt x="84759" y="118262"/>
                  </a:lnTo>
                  <a:lnTo>
                    <a:pt x="89623" y="165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96"/>
            <p:cNvSpPr/>
            <p:nvPr>
              <p:custDataLst>
                <p:tags r:id="rId47"/>
              </p:custDataLst>
            </p:nvPr>
          </p:nvSpPr>
          <p:spPr>
            <a:xfrm>
              <a:off x="11306175" y="5886843"/>
              <a:ext cx="110264" cy="294883"/>
            </a:xfrm>
            <a:custGeom>
              <a:avLst/>
              <a:gdLst/>
              <a:ahLst/>
              <a:cxnLst/>
              <a:rect l="0" t="0" r="0" b="0"/>
              <a:pathLst>
                <a:path w="110264" h="294883">
                  <a:moveTo>
                    <a:pt x="104775" y="9132"/>
                  </a:moveTo>
                  <a:lnTo>
                    <a:pt x="104775" y="9132"/>
                  </a:lnTo>
                  <a:lnTo>
                    <a:pt x="104775" y="4076"/>
                  </a:lnTo>
                  <a:lnTo>
                    <a:pt x="105833" y="2587"/>
                  </a:lnTo>
                  <a:lnTo>
                    <a:pt x="107599" y="1593"/>
                  </a:lnTo>
                  <a:lnTo>
                    <a:pt x="109832" y="931"/>
                  </a:lnTo>
                  <a:lnTo>
                    <a:pt x="110263" y="490"/>
                  </a:lnTo>
                  <a:lnTo>
                    <a:pt x="109492" y="195"/>
                  </a:lnTo>
                  <a:lnTo>
                    <a:pt x="107920" y="0"/>
                  </a:lnTo>
                  <a:lnTo>
                    <a:pt x="106871" y="1985"/>
                  </a:lnTo>
                  <a:lnTo>
                    <a:pt x="96296" y="39727"/>
                  </a:lnTo>
                  <a:lnTo>
                    <a:pt x="77974" y="79029"/>
                  </a:lnTo>
                  <a:lnTo>
                    <a:pt x="63850" y="122186"/>
                  </a:lnTo>
                  <a:lnTo>
                    <a:pt x="44323" y="168890"/>
                  </a:lnTo>
                  <a:lnTo>
                    <a:pt x="29177" y="213237"/>
                  </a:lnTo>
                  <a:lnTo>
                    <a:pt x="12780" y="257320"/>
                  </a:lnTo>
                  <a:lnTo>
                    <a:pt x="0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97"/>
            <p:cNvSpPr/>
            <p:nvPr>
              <p:custDataLst>
                <p:tags r:id="rId48"/>
              </p:custDataLst>
            </p:nvPr>
          </p:nvSpPr>
          <p:spPr>
            <a:xfrm>
              <a:off x="11401425" y="6063159"/>
              <a:ext cx="180976" cy="152566"/>
            </a:xfrm>
            <a:custGeom>
              <a:avLst/>
              <a:gdLst/>
              <a:ahLst/>
              <a:cxnLst/>
              <a:rect l="0" t="0" r="0" b="0"/>
              <a:pathLst>
                <a:path w="180976" h="152566">
                  <a:moveTo>
                    <a:pt x="0" y="32841"/>
                  </a:moveTo>
                  <a:lnTo>
                    <a:pt x="0" y="32841"/>
                  </a:lnTo>
                  <a:lnTo>
                    <a:pt x="0" y="27785"/>
                  </a:lnTo>
                  <a:lnTo>
                    <a:pt x="2824" y="22480"/>
                  </a:lnTo>
                  <a:lnTo>
                    <a:pt x="22389" y="1043"/>
                  </a:lnTo>
                  <a:lnTo>
                    <a:pt x="26568" y="0"/>
                  </a:lnTo>
                  <a:lnTo>
                    <a:pt x="36856" y="1665"/>
                  </a:lnTo>
                  <a:lnTo>
                    <a:pt x="45660" y="8754"/>
                  </a:lnTo>
                  <a:lnTo>
                    <a:pt x="49489" y="13608"/>
                  </a:lnTo>
                  <a:lnTo>
                    <a:pt x="53746" y="27468"/>
                  </a:lnTo>
                  <a:lnTo>
                    <a:pt x="54579" y="43152"/>
                  </a:lnTo>
                  <a:lnTo>
                    <a:pt x="41828" y="88919"/>
                  </a:lnTo>
                  <a:lnTo>
                    <a:pt x="33534" y="116295"/>
                  </a:lnTo>
                  <a:lnTo>
                    <a:pt x="17521" y="138853"/>
                  </a:lnTo>
                  <a:lnTo>
                    <a:pt x="16973" y="141615"/>
                  </a:lnTo>
                  <a:lnTo>
                    <a:pt x="17665" y="143458"/>
                  </a:lnTo>
                  <a:lnTo>
                    <a:pt x="20243" y="144685"/>
                  </a:lnTo>
                  <a:lnTo>
                    <a:pt x="60124" y="147983"/>
                  </a:lnTo>
                  <a:lnTo>
                    <a:pt x="91780" y="152565"/>
                  </a:lnTo>
                  <a:lnTo>
                    <a:pt x="180975" y="13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31"/>
          <p:cNvGrpSpPr/>
          <p:nvPr/>
        </p:nvGrpSpPr>
        <p:grpSpPr>
          <a:xfrm>
            <a:off x="6829425" y="6105952"/>
            <a:ext cx="2667001" cy="637749"/>
            <a:chOff x="6829425" y="6105952"/>
            <a:chExt cx="2667001" cy="637749"/>
          </a:xfrm>
        </p:grpSpPr>
        <p:sp>
          <p:nvSpPr>
            <p:cNvPr id="230" name="SMARTInkShape-598"/>
            <p:cNvSpPr/>
            <p:nvPr>
              <p:custDataLst>
                <p:tags r:id="rId20"/>
              </p:custDataLst>
            </p:nvPr>
          </p:nvSpPr>
          <p:spPr>
            <a:xfrm>
              <a:off x="6829425" y="6404614"/>
              <a:ext cx="247651" cy="239703"/>
            </a:xfrm>
            <a:custGeom>
              <a:avLst/>
              <a:gdLst/>
              <a:ahLst/>
              <a:cxnLst/>
              <a:rect l="0" t="0" r="0" b="0"/>
              <a:pathLst>
                <a:path w="247651" h="239703">
                  <a:moveTo>
                    <a:pt x="0" y="177161"/>
                  </a:moveTo>
                  <a:lnTo>
                    <a:pt x="0" y="177161"/>
                  </a:lnTo>
                  <a:lnTo>
                    <a:pt x="0" y="190418"/>
                  </a:lnTo>
                  <a:lnTo>
                    <a:pt x="1058" y="192349"/>
                  </a:lnTo>
                  <a:lnTo>
                    <a:pt x="2822" y="193636"/>
                  </a:lnTo>
                  <a:lnTo>
                    <a:pt x="7604" y="195066"/>
                  </a:lnTo>
                  <a:lnTo>
                    <a:pt x="13257" y="195703"/>
                  </a:lnTo>
                  <a:lnTo>
                    <a:pt x="19297" y="193162"/>
                  </a:lnTo>
                  <a:lnTo>
                    <a:pt x="22390" y="191003"/>
                  </a:lnTo>
                  <a:lnTo>
                    <a:pt x="46346" y="155494"/>
                  </a:lnTo>
                  <a:lnTo>
                    <a:pt x="62620" y="114007"/>
                  </a:lnTo>
                  <a:lnTo>
                    <a:pt x="76026" y="74767"/>
                  </a:lnTo>
                  <a:lnTo>
                    <a:pt x="83810" y="32169"/>
                  </a:lnTo>
                  <a:lnTo>
                    <a:pt x="85557" y="320"/>
                  </a:lnTo>
                  <a:lnTo>
                    <a:pt x="84555" y="0"/>
                  </a:lnTo>
                  <a:lnTo>
                    <a:pt x="80619" y="2467"/>
                  </a:lnTo>
                  <a:lnTo>
                    <a:pt x="72452" y="24976"/>
                  </a:lnTo>
                  <a:lnTo>
                    <a:pt x="67816" y="69450"/>
                  </a:lnTo>
                  <a:lnTo>
                    <a:pt x="64078" y="112728"/>
                  </a:lnTo>
                  <a:lnTo>
                    <a:pt x="59203" y="149250"/>
                  </a:lnTo>
                  <a:lnTo>
                    <a:pt x="59121" y="171106"/>
                  </a:lnTo>
                  <a:lnTo>
                    <a:pt x="67990" y="215623"/>
                  </a:lnTo>
                  <a:lnTo>
                    <a:pt x="76432" y="229886"/>
                  </a:lnTo>
                  <a:lnTo>
                    <a:pt x="84417" y="237636"/>
                  </a:lnTo>
                  <a:lnTo>
                    <a:pt x="88028" y="239702"/>
                  </a:lnTo>
                  <a:lnTo>
                    <a:pt x="93610" y="238963"/>
                  </a:lnTo>
                  <a:lnTo>
                    <a:pt x="114519" y="228869"/>
                  </a:lnTo>
                  <a:lnTo>
                    <a:pt x="152254" y="201387"/>
                  </a:lnTo>
                  <a:lnTo>
                    <a:pt x="173769" y="170657"/>
                  </a:lnTo>
                  <a:lnTo>
                    <a:pt x="197926" y="123963"/>
                  </a:lnTo>
                  <a:lnTo>
                    <a:pt x="214565" y="76748"/>
                  </a:lnTo>
                  <a:lnTo>
                    <a:pt x="218958" y="37760"/>
                  </a:lnTo>
                  <a:lnTo>
                    <a:pt x="221890" y="81987"/>
                  </a:lnTo>
                  <a:lnTo>
                    <a:pt x="233263" y="127132"/>
                  </a:lnTo>
                  <a:lnTo>
                    <a:pt x="247650" y="17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99"/>
            <p:cNvSpPr/>
            <p:nvPr>
              <p:custDataLst>
                <p:tags r:id="rId21"/>
              </p:custDataLst>
            </p:nvPr>
          </p:nvSpPr>
          <p:spPr>
            <a:xfrm>
              <a:off x="6858129" y="6220218"/>
              <a:ext cx="104647" cy="142483"/>
            </a:xfrm>
            <a:custGeom>
              <a:avLst/>
              <a:gdLst/>
              <a:ahLst/>
              <a:cxnLst/>
              <a:rect l="0" t="0" r="0" b="0"/>
              <a:pathLst>
                <a:path w="104647" h="142483">
                  <a:moveTo>
                    <a:pt x="37971" y="9132"/>
                  </a:moveTo>
                  <a:lnTo>
                    <a:pt x="37971" y="9132"/>
                  </a:lnTo>
                  <a:lnTo>
                    <a:pt x="37971" y="931"/>
                  </a:lnTo>
                  <a:lnTo>
                    <a:pt x="36913" y="490"/>
                  </a:lnTo>
                  <a:lnTo>
                    <a:pt x="32915" y="0"/>
                  </a:lnTo>
                  <a:lnTo>
                    <a:pt x="31426" y="927"/>
                  </a:lnTo>
                  <a:lnTo>
                    <a:pt x="30433" y="2604"/>
                  </a:lnTo>
                  <a:lnTo>
                    <a:pt x="15305" y="48522"/>
                  </a:lnTo>
                  <a:lnTo>
                    <a:pt x="3196" y="95640"/>
                  </a:lnTo>
                  <a:lnTo>
                    <a:pt x="528" y="114493"/>
                  </a:lnTo>
                  <a:lnTo>
                    <a:pt x="309" y="114297"/>
                  </a:lnTo>
                  <a:lnTo>
                    <a:pt x="0" y="103909"/>
                  </a:lnTo>
                  <a:lnTo>
                    <a:pt x="10249" y="67787"/>
                  </a:lnTo>
                  <a:lnTo>
                    <a:pt x="28521" y="20775"/>
                  </a:lnTo>
                  <a:lnTo>
                    <a:pt x="34829" y="9015"/>
                  </a:lnTo>
                  <a:lnTo>
                    <a:pt x="41161" y="3788"/>
                  </a:lnTo>
                  <a:lnTo>
                    <a:pt x="43273" y="4511"/>
                  </a:lnTo>
                  <a:lnTo>
                    <a:pt x="44681" y="7110"/>
                  </a:lnTo>
                  <a:lnTo>
                    <a:pt x="61276" y="46496"/>
                  </a:lnTo>
                  <a:lnTo>
                    <a:pt x="78970" y="89703"/>
                  </a:lnTo>
                  <a:lnTo>
                    <a:pt x="104646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00"/>
            <p:cNvSpPr/>
            <p:nvPr>
              <p:custDataLst>
                <p:tags r:id="rId22"/>
              </p:custDataLst>
            </p:nvPr>
          </p:nvSpPr>
          <p:spPr>
            <a:xfrm>
              <a:off x="7262088" y="6429375"/>
              <a:ext cx="110263" cy="5489"/>
            </a:xfrm>
            <a:custGeom>
              <a:avLst/>
              <a:gdLst/>
              <a:ahLst/>
              <a:cxnLst/>
              <a:rect l="0" t="0" r="0" b="0"/>
              <a:pathLst>
                <a:path w="110263" h="5489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2" y="5056"/>
                  </a:lnTo>
                  <a:lnTo>
                    <a:pt x="4449" y="5488"/>
                  </a:lnTo>
                  <a:lnTo>
                    <a:pt x="23901" y="1397"/>
                  </a:lnTo>
                  <a:lnTo>
                    <a:pt x="62511" y="276"/>
                  </a:lnTo>
                  <a:lnTo>
                    <a:pt x="110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01"/>
            <p:cNvSpPr/>
            <p:nvPr>
              <p:custDataLst>
                <p:tags r:id="rId23"/>
              </p:custDataLst>
            </p:nvPr>
          </p:nvSpPr>
          <p:spPr>
            <a:xfrm>
              <a:off x="7268900" y="6543675"/>
              <a:ext cx="103451" cy="18287"/>
            </a:xfrm>
            <a:custGeom>
              <a:avLst/>
              <a:gdLst/>
              <a:ahLst/>
              <a:cxnLst/>
              <a:rect l="0" t="0" r="0" b="0"/>
              <a:pathLst>
                <a:path w="103451" h="18287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2733" y="15188"/>
                  </a:lnTo>
                  <a:lnTo>
                    <a:pt x="32756" y="18286"/>
                  </a:lnTo>
                  <a:lnTo>
                    <a:pt x="76266" y="17891"/>
                  </a:lnTo>
                  <a:lnTo>
                    <a:pt x="103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02"/>
            <p:cNvSpPr/>
            <p:nvPr>
              <p:custDataLst>
                <p:tags r:id="rId24"/>
              </p:custDataLst>
            </p:nvPr>
          </p:nvSpPr>
          <p:spPr>
            <a:xfrm>
              <a:off x="7545446" y="6105952"/>
              <a:ext cx="84080" cy="275799"/>
            </a:xfrm>
            <a:custGeom>
              <a:avLst/>
              <a:gdLst/>
              <a:ahLst/>
              <a:cxnLst/>
              <a:rect l="0" t="0" r="0" b="0"/>
              <a:pathLst>
                <a:path w="84080" h="275799">
                  <a:moveTo>
                    <a:pt x="74554" y="18623"/>
                  </a:moveTo>
                  <a:lnTo>
                    <a:pt x="74554" y="18623"/>
                  </a:lnTo>
                  <a:lnTo>
                    <a:pt x="74554" y="10422"/>
                  </a:lnTo>
                  <a:lnTo>
                    <a:pt x="82754" y="1013"/>
                  </a:lnTo>
                  <a:lnTo>
                    <a:pt x="82138" y="533"/>
                  </a:lnTo>
                  <a:lnTo>
                    <a:pt x="78630" y="0"/>
                  </a:lnTo>
                  <a:lnTo>
                    <a:pt x="65649" y="14869"/>
                  </a:lnTo>
                  <a:lnTo>
                    <a:pt x="36118" y="60305"/>
                  </a:lnTo>
                  <a:lnTo>
                    <a:pt x="22949" y="90239"/>
                  </a:lnTo>
                  <a:lnTo>
                    <a:pt x="8386" y="129431"/>
                  </a:lnTo>
                  <a:lnTo>
                    <a:pt x="1327" y="150350"/>
                  </a:lnTo>
                  <a:lnTo>
                    <a:pt x="0" y="184226"/>
                  </a:lnTo>
                  <a:lnTo>
                    <a:pt x="7191" y="221620"/>
                  </a:lnTo>
                  <a:lnTo>
                    <a:pt x="16745" y="239724"/>
                  </a:lnTo>
                  <a:lnTo>
                    <a:pt x="34025" y="256760"/>
                  </a:lnTo>
                  <a:lnTo>
                    <a:pt x="64314" y="270941"/>
                  </a:lnTo>
                  <a:lnTo>
                    <a:pt x="84079" y="27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03"/>
            <p:cNvSpPr/>
            <p:nvPr>
              <p:custDataLst>
                <p:tags r:id="rId25"/>
              </p:custDataLst>
            </p:nvPr>
          </p:nvSpPr>
          <p:spPr>
            <a:xfrm>
              <a:off x="7753350" y="617220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9525" y="44240"/>
                  </a:lnTo>
                  <a:lnTo>
                    <a:pt x="9525" y="90112"/>
                  </a:lnTo>
                  <a:lnTo>
                    <a:pt x="4469" y="12736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04"/>
            <p:cNvSpPr/>
            <p:nvPr>
              <p:custDataLst>
                <p:tags r:id="rId26"/>
              </p:custDataLst>
            </p:nvPr>
          </p:nvSpPr>
          <p:spPr>
            <a:xfrm>
              <a:off x="7820025" y="6257925"/>
              <a:ext cx="123826" cy="19017"/>
            </a:xfrm>
            <a:custGeom>
              <a:avLst/>
              <a:gdLst/>
              <a:ahLst/>
              <a:cxnLst/>
              <a:rect l="0" t="0" r="0" b="0"/>
              <a:pathLst>
                <a:path w="123826" h="1901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30591" y="19016"/>
                  </a:lnTo>
                  <a:lnTo>
                    <a:pt x="77801" y="1011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05"/>
            <p:cNvSpPr/>
            <p:nvPr>
              <p:custDataLst>
                <p:tags r:id="rId27"/>
              </p:custDataLst>
            </p:nvPr>
          </p:nvSpPr>
          <p:spPr>
            <a:xfrm>
              <a:off x="7888718" y="6181725"/>
              <a:ext cx="17033" cy="171451"/>
            </a:xfrm>
            <a:custGeom>
              <a:avLst/>
              <a:gdLst/>
              <a:ahLst/>
              <a:cxnLst/>
              <a:rect l="0" t="0" r="0" b="0"/>
              <a:pathLst>
                <a:path w="17033" h="171451">
                  <a:moveTo>
                    <a:pt x="17032" y="0"/>
                  </a:moveTo>
                  <a:lnTo>
                    <a:pt x="17032" y="0"/>
                  </a:lnTo>
                  <a:lnTo>
                    <a:pt x="17032" y="47532"/>
                  </a:lnTo>
                  <a:lnTo>
                    <a:pt x="14210" y="69470"/>
                  </a:lnTo>
                  <a:lnTo>
                    <a:pt x="5274" y="113709"/>
                  </a:lnTo>
                  <a:lnTo>
                    <a:pt x="1223" y="127796"/>
                  </a:lnTo>
                  <a:lnTo>
                    <a:pt x="0" y="151460"/>
                  </a:lnTo>
                  <a:lnTo>
                    <a:pt x="750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06"/>
            <p:cNvSpPr/>
            <p:nvPr>
              <p:custDataLst>
                <p:tags r:id="rId28"/>
              </p:custDataLst>
            </p:nvPr>
          </p:nvSpPr>
          <p:spPr>
            <a:xfrm>
              <a:off x="7991868" y="6144055"/>
              <a:ext cx="89057" cy="218646"/>
            </a:xfrm>
            <a:custGeom>
              <a:avLst/>
              <a:gdLst/>
              <a:ahLst/>
              <a:cxnLst/>
              <a:rect l="0" t="0" r="0" b="0"/>
              <a:pathLst>
                <a:path w="89057" h="218646">
                  <a:moveTo>
                    <a:pt x="9132" y="28145"/>
                  </a:moveTo>
                  <a:lnTo>
                    <a:pt x="9132" y="28145"/>
                  </a:lnTo>
                  <a:lnTo>
                    <a:pt x="4076" y="28145"/>
                  </a:lnTo>
                  <a:lnTo>
                    <a:pt x="2587" y="27087"/>
                  </a:lnTo>
                  <a:lnTo>
                    <a:pt x="1594" y="25323"/>
                  </a:lnTo>
                  <a:lnTo>
                    <a:pt x="0" y="19944"/>
                  </a:lnTo>
                  <a:lnTo>
                    <a:pt x="4780" y="13956"/>
                  </a:lnTo>
                  <a:lnTo>
                    <a:pt x="12843" y="11255"/>
                  </a:lnTo>
                  <a:lnTo>
                    <a:pt x="60237" y="214"/>
                  </a:lnTo>
                  <a:lnTo>
                    <a:pt x="65427" y="0"/>
                  </a:lnTo>
                  <a:lnTo>
                    <a:pt x="74016" y="2583"/>
                  </a:lnTo>
                  <a:lnTo>
                    <a:pt x="77789" y="4754"/>
                  </a:lnTo>
                  <a:lnTo>
                    <a:pt x="88154" y="17921"/>
                  </a:lnTo>
                  <a:lnTo>
                    <a:pt x="89056" y="32068"/>
                  </a:lnTo>
                  <a:lnTo>
                    <a:pt x="78218" y="75229"/>
                  </a:lnTo>
                  <a:lnTo>
                    <a:pt x="63007" y="115262"/>
                  </a:lnTo>
                  <a:lnTo>
                    <a:pt x="50387" y="158791"/>
                  </a:lnTo>
                  <a:lnTo>
                    <a:pt x="38960" y="203199"/>
                  </a:lnTo>
                  <a:lnTo>
                    <a:pt x="37707" y="21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07"/>
            <p:cNvSpPr/>
            <p:nvPr>
              <p:custDataLst>
                <p:tags r:id="rId29"/>
              </p:custDataLst>
            </p:nvPr>
          </p:nvSpPr>
          <p:spPr>
            <a:xfrm>
              <a:off x="7992800" y="6248400"/>
              <a:ext cx="93926" cy="9526"/>
            </a:xfrm>
            <a:custGeom>
              <a:avLst/>
              <a:gdLst/>
              <a:ahLst/>
              <a:cxnLst/>
              <a:rect l="0" t="0" r="0" b="0"/>
              <a:pathLst>
                <a:path w="9392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23662" y="8467"/>
                  </a:lnTo>
                  <a:lnTo>
                    <a:pt x="93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08"/>
            <p:cNvSpPr/>
            <p:nvPr>
              <p:custDataLst>
                <p:tags r:id="rId30"/>
              </p:custDataLst>
            </p:nvPr>
          </p:nvSpPr>
          <p:spPr>
            <a:xfrm>
              <a:off x="8134350" y="62484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09"/>
            <p:cNvSpPr/>
            <p:nvPr>
              <p:custDataLst>
                <p:tags r:id="rId31"/>
              </p:custDataLst>
            </p:nvPr>
          </p:nvSpPr>
          <p:spPr>
            <a:xfrm>
              <a:off x="8172450" y="619125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7517" y="18363"/>
                  </a:lnTo>
                  <a:lnTo>
                    <a:pt x="20375" y="5831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10"/>
            <p:cNvSpPr/>
            <p:nvPr>
              <p:custDataLst>
                <p:tags r:id="rId32"/>
              </p:custDataLst>
            </p:nvPr>
          </p:nvSpPr>
          <p:spPr>
            <a:xfrm>
              <a:off x="8343900" y="6139893"/>
              <a:ext cx="23179" cy="203758"/>
            </a:xfrm>
            <a:custGeom>
              <a:avLst/>
              <a:gdLst/>
              <a:ahLst/>
              <a:cxnLst/>
              <a:rect l="0" t="0" r="0" b="0"/>
              <a:pathLst>
                <a:path w="23179" h="203758">
                  <a:moveTo>
                    <a:pt x="9525" y="13257"/>
                  </a:moveTo>
                  <a:lnTo>
                    <a:pt x="9525" y="13257"/>
                  </a:lnTo>
                  <a:lnTo>
                    <a:pt x="9525" y="0"/>
                  </a:lnTo>
                  <a:lnTo>
                    <a:pt x="10583" y="185"/>
                  </a:lnTo>
                  <a:lnTo>
                    <a:pt x="22782" y="16174"/>
                  </a:lnTo>
                  <a:lnTo>
                    <a:pt x="23178" y="31134"/>
                  </a:lnTo>
                  <a:lnTo>
                    <a:pt x="17451" y="66178"/>
                  </a:lnTo>
                  <a:lnTo>
                    <a:pt x="11873" y="107253"/>
                  </a:lnTo>
                  <a:lnTo>
                    <a:pt x="4932" y="154003"/>
                  </a:lnTo>
                  <a:lnTo>
                    <a:pt x="0" y="20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11"/>
            <p:cNvSpPr/>
            <p:nvPr>
              <p:custDataLst>
                <p:tags r:id="rId33"/>
              </p:custDataLst>
            </p:nvPr>
          </p:nvSpPr>
          <p:spPr>
            <a:xfrm>
              <a:off x="8440475" y="6238875"/>
              <a:ext cx="84401" cy="9526"/>
            </a:xfrm>
            <a:custGeom>
              <a:avLst/>
              <a:gdLst/>
              <a:ahLst/>
              <a:cxnLst/>
              <a:rect l="0" t="0" r="0" b="0"/>
              <a:pathLst>
                <a:path w="84401" h="952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8642"/>
                  </a:lnTo>
                  <a:lnTo>
                    <a:pt x="48059" y="9502"/>
                  </a:lnTo>
                  <a:lnTo>
                    <a:pt x="84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12"/>
            <p:cNvSpPr/>
            <p:nvPr>
              <p:custDataLst>
                <p:tags r:id="rId34"/>
              </p:custDataLst>
            </p:nvPr>
          </p:nvSpPr>
          <p:spPr>
            <a:xfrm>
              <a:off x="8477250" y="620077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2" y="13183"/>
                  </a:lnTo>
                  <a:lnTo>
                    <a:pt x="6877" y="58308"/>
                  </a:lnTo>
                  <a:lnTo>
                    <a:pt x="1359" y="10053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13"/>
            <p:cNvSpPr/>
            <p:nvPr>
              <p:custDataLst>
                <p:tags r:id="rId35"/>
              </p:custDataLst>
            </p:nvPr>
          </p:nvSpPr>
          <p:spPr>
            <a:xfrm>
              <a:off x="8588881" y="6187323"/>
              <a:ext cx="78153" cy="165853"/>
            </a:xfrm>
            <a:custGeom>
              <a:avLst/>
              <a:gdLst/>
              <a:ahLst/>
              <a:cxnLst/>
              <a:rect l="0" t="0" r="0" b="0"/>
              <a:pathLst>
                <a:path w="78153" h="165853">
                  <a:moveTo>
                    <a:pt x="69344" y="51552"/>
                  </a:moveTo>
                  <a:lnTo>
                    <a:pt x="69344" y="51552"/>
                  </a:lnTo>
                  <a:lnTo>
                    <a:pt x="62799" y="36343"/>
                  </a:lnTo>
                  <a:lnTo>
                    <a:pt x="61144" y="25037"/>
                  </a:lnTo>
                  <a:lnTo>
                    <a:pt x="58586" y="20117"/>
                  </a:lnTo>
                  <a:lnTo>
                    <a:pt x="38477" y="1212"/>
                  </a:lnTo>
                  <a:lnTo>
                    <a:pt x="32890" y="0"/>
                  </a:lnTo>
                  <a:lnTo>
                    <a:pt x="18218" y="1476"/>
                  </a:lnTo>
                  <a:lnTo>
                    <a:pt x="11976" y="5469"/>
                  </a:lnTo>
                  <a:lnTo>
                    <a:pt x="2219" y="18371"/>
                  </a:lnTo>
                  <a:lnTo>
                    <a:pt x="253" y="24139"/>
                  </a:lnTo>
                  <a:lnTo>
                    <a:pt x="0" y="29043"/>
                  </a:lnTo>
                  <a:lnTo>
                    <a:pt x="7198" y="49576"/>
                  </a:lnTo>
                  <a:lnTo>
                    <a:pt x="15618" y="58788"/>
                  </a:lnTo>
                  <a:lnTo>
                    <a:pt x="20827" y="62725"/>
                  </a:lnTo>
                  <a:lnTo>
                    <a:pt x="26416" y="64293"/>
                  </a:lnTo>
                  <a:lnTo>
                    <a:pt x="38271" y="63212"/>
                  </a:lnTo>
                  <a:lnTo>
                    <a:pt x="62070" y="53895"/>
                  </a:lnTo>
                  <a:lnTo>
                    <a:pt x="76447" y="43799"/>
                  </a:lnTo>
                  <a:lnTo>
                    <a:pt x="77255" y="45325"/>
                  </a:lnTo>
                  <a:lnTo>
                    <a:pt x="78152" y="52665"/>
                  </a:lnTo>
                  <a:lnTo>
                    <a:pt x="65549" y="91910"/>
                  </a:lnTo>
                  <a:lnTo>
                    <a:pt x="53035" y="134752"/>
                  </a:lnTo>
                  <a:lnTo>
                    <a:pt x="50294" y="165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14"/>
            <p:cNvSpPr/>
            <p:nvPr>
              <p:custDataLst>
                <p:tags r:id="rId36"/>
              </p:custDataLst>
            </p:nvPr>
          </p:nvSpPr>
          <p:spPr>
            <a:xfrm>
              <a:off x="8686800" y="6153150"/>
              <a:ext cx="95251" cy="247651"/>
            </a:xfrm>
            <a:custGeom>
              <a:avLst/>
              <a:gdLst/>
              <a:ahLst/>
              <a:cxnLst/>
              <a:rect l="0" t="0" r="0" b="0"/>
              <a:pathLst>
                <a:path w="95251" h="247651">
                  <a:moveTo>
                    <a:pt x="95250" y="0"/>
                  </a:moveTo>
                  <a:lnTo>
                    <a:pt x="95250" y="0"/>
                  </a:lnTo>
                  <a:lnTo>
                    <a:pt x="94192" y="9721"/>
                  </a:lnTo>
                  <a:lnTo>
                    <a:pt x="87049" y="38792"/>
                  </a:lnTo>
                  <a:lnTo>
                    <a:pt x="91474" y="76298"/>
                  </a:lnTo>
                  <a:lnTo>
                    <a:pt x="84351" y="121650"/>
                  </a:lnTo>
                  <a:lnTo>
                    <a:pt x="76649" y="142966"/>
                  </a:lnTo>
                  <a:lnTo>
                    <a:pt x="48654" y="18832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15"/>
            <p:cNvSpPr/>
            <p:nvPr>
              <p:custDataLst>
                <p:tags r:id="rId37"/>
              </p:custDataLst>
            </p:nvPr>
          </p:nvSpPr>
          <p:spPr>
            <a:xfrm>
              <a:off x="7625793" y="6457950"/>
              <a:ext cx="784783" cy="38101"/>
            </a:xfrm>
            <a:custGeom>
              <a:avLst/>
              <a:gdLst/>
              <a:ahLst/>
              <a:cxnLst/>
              <a:rect l="0" t="0" r="0" b="0"/>
              <a:pathLst>
                <a:path w="784783" h="38101">
                  <a:moveTo>
                    <a:pt x="13257" y="0"/>
                  </a:moveTo>
                  <a:lnTo>
                    <a:pt x="13257" y="0"/>
                  </a:lnTo>
                  <a:lnTo>
                    <a:pt x="0" y="13257"/>
                  </a:lnTo>
                  <a:lnTo>
                    <a:pt x="1244" y="16247"/>
                  </a:lnTo>
                  <a:lnTo>
                    <a:pt x="11094" y="22390"/>
                  </a:lnTo>
                  <a:lnTo>
                    <a:pt x="50890" y="27353"/>
                  </a:lnTo>
                  <a:lnTo>
                    <a:pt x="87085" y="28213"/>
                  </a:lnTo>
                  <a:lnTo>
                    <a:pt x="125678" y="29526"/>
                  </a:lnTo>
                  <a:lnTo>
                    <a:pt x="170157" y="34031"/>
                  </a:lnTo>
                  <a:lnTo>
                    <a:pt x="201170" y="31705"/>
                  </a:lnTo>
                  <a:lnTo>
                    <a:pt x="238238" y="32789"/>
                  </a:lnTo>
                  <a:lnTo>
                    <a:pt x="279407" y="34681"/>
                  </a:lnTo>
                  <a:lnTo>
                    <a:pt x="322399" y="31994"/>
                  </a:lnTo>
                  <a:lnTo>
                    <a:pt x="363377" y="32917"/>
                  </a:lnTo>
                  <a:lnTo>
                    <a:pt x="403815" y="35797"/>
                  </a:lnTo>
                  <a:lnTo>
                    <a:pt x="446483" y="37076"/>
                  </a:lnTo>
                  <a:lnTo>
                    <a:pt x="490141" y="34823"/>
                  </a:lnTo>
                  <a:lnTo>
                    <a:pt x="533180" y="31352"/>
                  </a:lnTo>
                  <a:lnTo>
                    <a:pt x="573476" y="29809"/>
                  </a:lnTo>
                  <a:lnTo>
                    <a:pt x="609730" y="31946"/>
                  </a:lnTo>
                  <a:lnTo>
                    <a:pt x="643481" y="35365"/>
                  </a:lnTo>
                  <a:lnTo>
                    <a:pt x="676120" y="36885"/>
                  </a:lnTo>
                  <a:lnTo>
                    <a:pt x="719190" y="37740"/>
                  </a:lnTo>
                  <a:lnTo>
                    <a:pt x="78478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16"/>
            <p:cNvSpPr/>
            <p:nvPr>
              <p:custDataLst>
                <p:tags r:id="rId38"/>
              </p:custDataLst>
            </p:nvPr>
          </p:nvSpPr>
          <p:spPr>
            <a:xfrm>
              <a:off x="7981950" y="6524625"/>
              <a:ext cx="66676" cy="219076"/>
            </a:xfrm>
            <a:custGeom>
              <a:avLst/>
              <a:gdLst/>
              <a:ahLst/>
              <a:cxnLst/>
              <a:rect l="0" t="0" r="0" b="0"/>
              <a:pathLst>
                <a:path w="66676" h="219076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18542" y="10113"/>
                  </a:lnTo>
                  <a:lnTo>
                    <a:pt x="16001" y="17900"/>
                  </a:lnTo>
                  <a:lnTo>
                    <a:pt x="5748" y="41635"/>
                  </a:lnTo>
                  <a:lnTo>
                    <a:pt x="1703" y="57610"/>
                  </a:lnTo>
                  <a:lnTo>
                    <a:pt x="2194" y="61690"/>
                  </a:lnTo>
                  <a:lnTo>
                    <a:pt x="5562" y="69045"/>
                  </a:lnTo>
                  <a:lnTo>
                    <a:pt x="7941" y="71430"/>
                  </a:lnTo>
                  <a:lnTo>
                    <a:pt x="13407" y="74080"/>
                  </a:lnTo>
                  <a:lnTo>
                    <a:pt x="41512" y="78193"/>
                  </a:lnTo>
                  <a:lnTo>
                    <a:pt x="59937" y="97642"/>
                  </a:lnTo>
                  <a:lnTo>
                    <a:pt x="60858" y="112894"/>
                  </a:lnTo>
                  <a:lnTo>
                    <a:pt x="57639" y="156252"/>
                  </a:lnTo>
                  <a:lnTo>
                    <a:pt x="666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17"/>
            <p:cNvSpPr/>
            <p:nvPr>
              <p:custDataLst>
                <p:tags r:id="rId39"/>
              </p:custDataLst>
            </p:nvPr>
          </p:nvSpPr>
          <p:spPr>
            <a:xfrm>
              <a:off x="8848725" y="64770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8201" y="9132"/>
                  </a:lnTo>
                  <a:lnTo>
                    <a:pt x="32076" y="3959"/>
                  </a:lnTo>
                  <a:lnTo>
                    <a:pt x="78429" y="9955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18"/>
            <p:cNvSpPr/>
            <p:nvPr>
              <p:custDataLst>
                <p:tags r:id="rId40"/>
              </p:custDataLst>
            </p:nvPr>
          </p:nvSpPr>
          <p:spPr>
            <a:xfrm>
              <a:off x="8861289" y="6553200"/>
              <a:ext cx="139837" cy="33940"/>
            </a:xfrm>
            <a:custGeom>
              <a:avLst/>
              <a:gdLst/>
              <a:ahLst/>
              <a:cxnLst/>
              <a:rect l="0" t="0" r="0" b="0"/>
              <a:pathLst>
                <a:path w="139837" h="33940">
                  <a:moveTo>
                    <a:pt x="25536" y="0"/>
                  </a:moveTo>
                  <a:lnTo>
                    <a:pt x="25536" y="0"/>
                  </a:lnTo>
                  <a:lnTo>
                    <a:pt x="20479" y="0"/>
                  </a:lnTo>
                  <a:lnTo>
                    <a:pt x="7222" y="10113"/>
                  </a:lnTo>
                  <a:lnTo>
                    <a:pt x="1521" y="17900"/>
                  </a:lnTo>
                  <a:lnTo>
                    <a:pt x="0" y="21458"/>
                  </a:lnTo>
                  <a:lnTo>
                    <a:pt x="2163" y="23831"/>
                  </a:lnTo>
                  <a:lnTo>
                    <a:pt x="13031" y="26467"/>
                  </a:lnTo>
                  <a:lnTo>
                    <a:pt x="54973" y="31120"/>
                  </a:lnTo>
                  <a:lnTo>
                    <a:pt x="73545" y="33939"/>
                  </a:lnTo>
                  <a:lnTo>
                    <a:pt x="13983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19"/>
            <p:cNvSpPr/>
            <p:nvPr>
              <p:custDataLst>
                <p:tags r:id="rId41"/>
              </p:custDataLst>
            </p:nvPr>
          </p:nvSpPr>
          <p:spPr>
            <a:xfrm>
              <a:off x="9175779" y="6288416"/>
              <a:ext cx="80714" cy="220630"/>
            </a:xfrm>
            <a:custGeom>
              <a:avLst/>
              <a:gdLst/>
              <a:ahLst/>
              <a:cxnLst/>
              <a:rect l="0" t="0" r="0" b="0"/>
              <a:pathLst>
                <a:path w="80714" h="220630">
                  <a:moveTo>
                    <a:pt x="53946" y="83809"/>
                  </a:moveTo>
                  <a:lnTo>
                    <a:pt x="53946" y="83809"/>
                  </a:lnTo>
                  <a:lnTo>
                    <a:pt x="53946" y="70552"/>
                  </a:lnTo>
                  <a:lnTo>
                    <a:pt x="56768" y="64511"/>
                  </a:lnTo>
                  <a:lnTo>
                    <a:pt x="60492" y="58299"/>
                  </a:lnTo>
                  <a:lnTo>
                    <a:pt x="62590" y="47793"/>
                  </a:lnTo>
                  <a:lnTo>
                    <a:pt x="63080" y="37463"/>
                  </a:lnTo>
                  <a:lnTo>
                    <a:pt x="60475" y="28639"/>
                  </a:lnTo>
                  <a:lnTo>
                    <a:pt x="47201" y="11045"/>
                  </a:lnTo>
                  <a:lnTo>
                    <a:pt x="37953" y="2395"/>
                  </a:lnTo>
                  <a:lnTo>
                    <a:pt x="31669" y="0"/>
                  </a:lnTo>
                  <a:lnTo>
                    <a:pt x="28511" y="1478"/>
                  </a:lnTo>
                  <a:lnTo>
                    <a:pt x="4005" y="29631"/>
                  </a:lnTo>
                  <a:lnTo>
                    <a:pt x="0" y="37858"/>
                  </a:lnTo>
                  <a:lnTo>
                    <a:pt x="1041" y="47864"/>
                  </a:lnTo>
                  <a:lnTo>
                    <a:pt x="2802" y="53495"/>
                  </a:lnTo>
                  <a:lnTo>
                    <a:pt x="5033" y="57249"/>
                  </a:lnTo>
                  <a:lnTo>
                    <a:pt x="7579" y="59753"/>
                  </a:lnTo>
                  <a:lnTo>
                    <a:pt x="13229" y="62534"/>
                  </a:lnTo>
                  <a:lnTo>
                    <a:pt x="33675" y="64466"/>
                  </a:lnTo>
                  <a:lnTo>
                    <a:pt x="51350" y="59616"/>
                  </a:lnTo>
                  <a:lnTo>
                    <a:pt x="55390" y="57096"/>
                  </a:lnTo>
                  <a:lnTo>
                    <a:pt x="80713" y="28524"/>
                  </a:lnTo>
                  <a:lnTo>
                    <a:pt x="76928" y="32268"/>
                  </a:lnTo>
                  <a:lnTo>
                    <a:pt x="74744" y="37265"/>
                  </a:lnTo>
                  <a:lnTo>
                    <a:pt x="64898" y="71729"/>
                  </a:lnTo>
                  <a:lnTo>
                    <a:pt x="71198" y="116124"/>
                  </a:lnTo>
                  <a:lnTo>
                    <a:pt x="72640" y="158866"/>
                  </a:lnTo>
                  <a:lnTo>
                    <a:pt x="71867" y="195766"/>
                  </a:lnTo>
                  <a:lnTo>
                    <a:pt x="64786" y="219189"/>
                  </a:lnTo>
                  <a:lnTo>
                    <a:pt x="65406" y="220629"/>
                  </a:lnTo>
                  <a:lnTo>
                    <a:pt x="72996" y="21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20"/>
            <p:cNvSpPr/>
            <p:nvPr>
              <p:custDataLst>
                <p:tags r:id="rId42"/>
              </p:custDataLst>
            </p:nvPr>
          </p:nvSpPr>
          <p:spPr>
            <a:xfrm>
              <a:off x="9286875" y="6372225"/>
              <a:ext cx="122502" cy="219076"/>
            </a:xfrm>
            <a:custGeom>
              <a:avLst/>
              <a:gdLst/>
              <a:ahLst/>
              <a:cxnLst/>
              <a:rect l="0" t="0" r="0" b="0"/>
              <a:pathLst>
                <a:path w="122502" h="219076">
                  <a:moveTo>
                    <a:pt x="114300" y="0"/>
                  </a:moveTo>
                  <a:lnTo>
                    <a:pt x="114300" y="0"/>
                  </a:lnTo>
                  <a:lnTo>
                    <a:pt x="122501" y="0"/>
                  </a:lnTo>
                  <a:lnTo>
                    <a:pt x="93200" y="43848"/>
                  </a:lnTo>
                  <a:lnTo>
                    <a:pt x="68809" y="88377"/>
                  </a:lnTo>
                  <a:lnTo>
                    <a:pt x="43476" y="133033"/>
                  </a:lnTo>
                  <a:lnTo>
                    <a:pt x="17629" y="17888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21"/>
            <p:cNvSpPr/>
            <p:nvPr>
              <p:custDataLst>
                <p:tags r:id="rId43"/>
              </p:custDataLst>
            </p:nvPr>
          </p:nvSpPr>
          <p:spPr>
            <a:xfrm>
              <a:off x="9363075" y="6534300"/>
              <a:ext cx="133351" cy="133201"/>
            </a:xfrm>
            <a:custGeom>
              <a:avLst/>
              <a:gdLst/>
              <a:ahLst/>
              <a:cxnLst/>
              <a:rect l="0" t="0" r="0" b="0"/>
              <a:pathLst>
                <a:path w="133351" h="133201">
                  <a:moveTo>
                    <a:pt x="0" y="18900"/>
                  </a:moveTo>
                  <a:lnTo>
                    <a:pt x="0" y="18900"/>
                  </a:lnTo>
                  <a:lnTo>
                    <a:pt x="0" y="5643"/>
                  </a:lnTo>
                  <a:lnTo>
                    <a:pt x="1058" y="3712"/>
                  </a:lnTo>
                  <a:lnTo>
                    <a:pt x="2822" y="2425"/>
                  </a:lnTo>
                  <a:lnTo>
                    <a:pt x="7605" y="995"/>
                  </a:lnTo>
                  <a:lnTo>
                    <a:pt x="27446" y="0"/>
                  </a:lnTo>
                  <a:lnTo>
                    <a:pt x="36187" y="2739"/>
                  </a:lnTo>
                  <a:lnTo>
                    <a:pt x="40000" y="4951"/>
                  </a:lnTo>
                  <a:lnTo>
                    <a:pt x="41483" y="9601"/>
                  </a:lnTo>
                  <a:lnTo>
                    <a:pt x="40310" y="23234"/>
                  </a:lnTo>
                  <a:lnTo>
                    <a:pt x="20491" y="64273"/>
                  </a:lnTo>
                  <a:lnTo>
                    <a:pt x="2949" y="96888"/>
                  </a:lnTo>
                  <a:lnTo>
                    <a:pt x="1966" y="102642"/>
                  </a:lnTo>
                  <a:lnTo>
                    <a:pt x="3696" y="114679"/>
                  </a:lnTo>
                  <a:lnTo>
                    <a:pt x="5639" y="120853"/>
                  </a:lnTo>
                  <a:lnTo>
                    <a:pt x="11168" y="123911"/>
                  </a:lnTo>
                  <a:lnTo>
                    <a:pt x="52101" y="128972"/>
                  </a:lnTo>
                  <a:lnTo>
                    <a:pt x="133350" y="13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SMARTInkShape-622"/>
          <p:cNvSpPr/>
          <p:nvPr>
            <p:custDataLst>
              <p:tags r:id="rId9"/>
            </p:custDataLst>
          </p:nvPr>
        </p:nvSpPr>
        <p:spPr>
          <a:xfrm>
            <a:off x="9258300" y="6334241"/>
            <a:ext cx="9526" cy="104660"/>
          </a:xfrm>
          <a:custGeom>
            <a:avLst/>
            <a:gdLst/>
            <a:ahLst/>
            <a:cxnLst/>
            <a:rect l="0" t="0" r="0" b="0"/>
            <a:pathLst>
              <a:path w="9526" h="104660">
                <a:moveTo>
                  <a:pt x="0" y="18934"/>
                </a:moveTo>
                <a:lnTo>
                  <a:pt x="0" y="18934"/>
                </a:lnTo>
                <a:lnTo>
                  <a:pt x="5057" y="18934"/>
                </a:lnTo>
                <a:lnTo>
                  <a:pt x="6546" y="17876"/>
                </a:lnTo>
                <a:lnTo>
                  <a:pt x="7540" y="16112"/>
                </a:lnTo>
                <a:lnTo>
                  <a:pt x="9525" y="9409"/>
                </a:lnTo>
                <a:lnTo>
                  <a:pt x="9525" y="0"/>
                </a:lnTo>
                <a:lnTo>
                  <a:pt x="9525" y="41797"/>
                </a:lnTo>
                <a:lnTo>
                  <a:pt x="9525" y="87496"/>
                </a:lnTo>
                <a:lnTo>
                  <a:pt x="9525" y="1046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Shape-623"/>
          <p:cNvSpPr/>
          <p:nvPr>
            <p:custDataLst>
              <p:tags r:id="rId10"/>
            </p:custDataLst>
          </p:nvPr>
        </p:nvSpPr>
        <p:spPr>
          <a:xfrm>
            <a:off x="6212761" y="5924550"/>
            <a:ext cx="3472499" cy="1123831"/>
          </a:xfrm>
          <a:custGeom>
            <a:avLst/>
            <a:gdLst/>
            <a:ahLst/>
            <a:cxnLst/>
            <a:rect l="0" t="0" r="0" b="0"/>
            <a:pathLst>
              <a:path w="3472499" h="1123831">
                <a:moveTo>
                  <a:pt x="216614" y="200025"/>
                </a:moveTo>
                <a:lnTo>
                  <a:pt x="216614" y="200025"/>
                </a:lnTo>
                <a:lnTo>
                  <a:pt x="208413" y="208226"/>
                </a:lnTo>
                <a:lnTo>
                  <a:pt x="209030" y="208667"/>
                </a:lnTo>
                <a:lnTo>
                  <a:pt x="212538" y="209157"/>
                </a:lnTo>
                <a:lnTo>
                  <a:pt x="249984" y="199137"/>
                </a:lnTo>
                <a:lnTo>
                  <a:pt x="291880" y="187149"/>
                </a:lnTo>
                <a:lnTo>
                  <a:pt x="331226" y="177748"/>
                </a:lnTo>
                <a:lnTo>
                  <a:pt x="371340" y="168260"/>
                </a:lnTo>
                <a:lnTo>
                  <a:pt x="404981" y="158746"/>
                </a:lnTo>
                <a:lnTo>
                  <a:pt x="439327" y="152398"/>
                </a:lnTo>
                <a:lnTo>
                  <a:pt x="477523" y="146049"/>
                </a:lnTo>
                <a:lnTo>
                  <a:pt x="518992" y="136525"/>
                </a:lnTo>
                <a:lnTo>
                  <a:pt x="562794" y="128058"/>
                </a:lnTo>
                <a:lnTo>
                  <a:pt x="604113" y="124021"/>
                </a:lnTo>
                <a:lnTo>
                  <a:pt x="649398" y="116592"/>
                </a:lnTo>
                <a:lnTo>
                  <a:pt x="696331" y="107688"/>
                </a:lnTo>
                <a:lnTo>
                  <a:pt x="727918" y="101483"/>
                </a:lnTo>
                <a:lnTo>
                  <a:pt x="762419" y="95198"/>
                </a:lnTo>
                <a:lnTo>
                  <a:pt x="798919" y="88877"/>
                </a:lnTo>
                <a:lnTo>
                  <a:pt x="836308" y="82540"/>
                </a:lnTo>
                <a:lnTo>
                  <a:pt x="874092" y="79017"/>
                </a:lnTo>
                <a:lnTo>
                  <a:pt x="912051" y="76394"/>
                </a:lnTo>
                <a:lnTo>
                  <a:pt x="950089" y="71700"/>
                </a:lnTo>
                <a:lnTo>
                  <a:pt x="988161" y="66086"/>
                </a:lnTo>
                <a:lnTo>
                  <a:pt x="1026249" y="61121"/>
                </a:lnTo>
                <a:lnTo>
                  <a:pt x="1064343" y="58915"/>
                </a:lnTo>
                <a:lnTo>
                  <a:pt x="1105263" y="55113"/>
                </a:lnTo>
                <a:lnTo>
                  <a:pt x="1147086" y="50953"/>
                </a:lnTo>
                <a:lnTo>
                  <a:pt x="1186840" y="49104"/>
                </a:lnTo>
                <a:lnTo>
                  <a:pt x="1225676" y="48282"/>
                </a:lnTo>
                <a:lnTo>
                  <a:pt x="1264103" y="47918"/>
                </a:lnTo>
                <a:lnTo>
                  <a:pt x="1302349" y="47755"/>
                </a:lnTo>
                <a:lnTo>
                  <a:pt x="1343335" y="47682"/>
                </a:lnTo>
                <a:lnTo>
                  <a:pt x="1384129" y="47651"/>
                </a:lnTo>
                <a:lnTo>
                  <a:pt x="1419898" y="47636"/>
                </a:lnTo>
                <a:lnTo>
                  <a:pt x="1459078" y="50452"/>
                </a:lnTo>
                <a:lnTo>
                  <a:pt x="1500129" y="54173"/>
                </a:lnTo>
                <a:lnTo>
                  <a:pt x="1539540" y="55827"/>
                </a:lnTo>
                <a:lnTo>
                  <a:pt x="1578223" y="56562"/>
                </a:lnTo>
                <a:lnTo>
                  <a:pt x="1616581" y="57947"/>
                </a:lnTo>
                <a:lnTo>
                  <a:pt x="1654797" y="62090"/>
                </a:lnTo>
                <a:lnTo>
                  <a:pt x="1692948" y="64638"/>
                </a:lnTo>
                <a:lnTo>
                  <a:pt x="1732129" y="65769"/>
                </a:lnTo>
                <a:lnTo>
                  <a:pt x="1774238" y="66273"/>
                </a:lnTo>
                <a:lnTo>
                  <a:pt x="1814825" y="66496"/>
                </a:lnTo>
                <a:lnTo>
                  <a:pt x="1854030" y="67654"/>
                </a:lnTo>
                <a:lnTo>
                  <a:pt x="1892621" y="71697"/>
                </a:lnTo>
                <a:lnTo>
                  <a:pt x="1930940" y="74199"/>
                </a:lnTo>
                <a:lnTo>
                  <a:pt x="1969136" y="75311"/>
                </a:lnTo>
                <a:lnTo>
                  <a:pt x="2007280" y="75805"/>
                </a:lnTo>
                <a:lnTo>
                  <a:pt x="2045398" y="78846"/>
                </a:lnTo>
                <a:lnTo>
                  <a:pt x="2083506" y="82668"/>
                </a:lnTo>
                <a:lnTo>
                  <a:pt x="2121611" y="84367"/>
                </a:lnTo>
                <a:lnTo>
                  <a:pt x="2159713" y="85121"/>
                </a:lnTo>
                <a:lnTo>
                  <a:pt x="2196756" y="86515"/>
                </a:lnTo>
                <a:lnTo>
                  <a:pt x="2230858" y="90663"/>
                </a:lnTo>
                <a:lnTo>
                  <a:pt x="2266476" y="93211"/>
                </a:lnTo>
                <a:lnTo>
                  <a:pt x="2302413" y="95402"/>
                </a:lnTo>
                <a:lnTo>
                  <a:pt x="2336025" y="99904"/>
                </a:lnTo>
                <a:lnTo>
                  <a:pt x="2371424" y="102610"/>
                </a:lnTo>
                <a:lnTo>
                  <a:pt x="2407266" y="104871"/>
                </a:lnTo>
                <a:lnTo>
                  <a:pt x="2440834" y="109404"/>
                </a:lnTo>
                <a:lnTo>
                  <a:pt x="2473392" y="114946"/>
                </a:lnTo>
                <a:lnTo>
                  <a:pt x="2506560" y="119879"/>
                </a:lnTo>
                <a:lnTo>
                  <a:pt x="2542467" y="122071"/>
                </a:lnTo>
                <a:lnTo>
                  <a:pt x="2576771" y="125868"/>
                </a:lnTo>
                <a:lnTo>
                  <a:pt x="2609656" y="130025"/>
                </a:lnTo>
                <a:lnTo>
                  <a:pt x="2641911" y="131872"/>
                </a:lnTo>
                <a:lnTo>
                  <a:pt x="2673885" y="135516"/>
                </a:lnTo>
                <a:lnTo>
                  <a:pt x="2705734" y="140663"/>
                </a:lnTo>
                <a:lnTo>
                  <a:pt x="2752357" y="149510"/>
                </a:lnTo>
                <a:lnTo>
                  <a:pt x="2793453" y="159893"/>
                </a:lnTo>
                <a:lnTo>
                  <a:pt x="2832440" y="174846"/>
                </a:lnTo>
                <a:lnTo>
                  <a:pt x="2870803" y="186449"/>
                </a:lnTo>
                <a:lnTo>
                  <a:pt x="2908981" y="196591"/>
                </a:lnTo>
                <a:lnTo>
                  <a:pt x="2947105" y="207356"/>
                </a:lnTo>
                <a:lnTo>
                  <a:pt x="2984153" y="222423"/>
                </a:lnTo>
                <a:lnTo>
                  <a:pt x="3028474" y="240354"/>
                </a:lnTo>
                <a:lnTo>
                  <a:pt x="3065177" y="257835"/>
                </a:lnTo>
                <a:lnTo>
                  <a:pt x="3110449" y="277649"/>
                </a:lnTo>
                <a:lnTo>
                  <a:pt x="3149964" y="299358"/>
                </a:lnTo>
                <a:lnTo>
                  <a:pt x="3188346" y="324029"/>
                </a:lnTo>
                <a:lnTo>
                  <a:pt x="3231556" y="349286"/>
                </a:lnTo>
                <a:lnTo>
                  <a:pt x="3275535" y="381005"/>
                </a:lnTo>
                <a:lnTo>
                  <a:pt x="3321948" y="412750"/>
                </a:lnTo>
                <a:lnTo>
                  <a:pt x="3364358" y="444500"/>
                </a:lnTo>
                <a:lnTo>
                  <a:pt x="3400541" y="481895"/>
                </a:lnTo>
                <a:lnTo>
                  <a:pt x="3431516" y="523109"/>
                </a:lnTo>
                <a:lnTo>
                  <a:pt x="3455902" y="567311"/>
                </a:lnTo>
                <a:lnTo>
                  <a:pt x="3465736" y="604265"/>
                </a:lnTo>
                <a:lnTo>
                  <a:pt x="3472498" y="651703"/>
                </a:lnTo>
                <a:lnTo>
                  <a:pt x="3466230" y="688746"/>
                </a:lnTo>
                <a:lnTo>
                  <a:pt x="3451979" y="731812"/>
                </a:lnTo>
                <a:lnTo>
                  <a:pt x="3424010" y="772175"/>
                </a:lnTo>
                <a:lnTo>
                  <a:pt x="3393870" y="802970"/>
                </a:lnTo>
                <a:lnTo>
                  <a:pt x="3350062" y="838287"/>
                </a:lnTo>
                <a:lnTo>
                  <a:pt x="3319514" y="856013"/>
                </a:lnTo>
                <a:lnTo>
                  <a:pt x="3273844" y="879508"/>
                </a:lnTo>
                <a:lnTo>
                  <a:pt x="3226474" y="898112"/>
                </a:lnTo>
                <a:lnTo>
                  <a:pt x="3187815" y="912984"/>
                </a:lnTo>
                <a:lnTo>
                  <a:pt x="3147903" y="925740"/>
                </a:lnTo>
                <a:lnTo>
                  <a:pt x="3104209" y="941278"/>
                </a:lnTo>
                <a:lnTo>
                  <a:pt x="3057748" y="954231"/>
                </a:lnTo>
                <a:lnTo>
                  <a:pt x="3010468" y="969828"/>
                </a:lnTo>
                <a:lnTo>
                  <a:pt x="2975977" y="978899"/>
                </a:lnTo>
                <a:lnTo>
                  <a:pt x="2938423" y="986458"/>
                </a:lnTo>
                <a:lnTo>
                  <a:pt x="2897037" y="993345"/>
                </a:lnTo>
                <a:lnTo>
                  <a:pt x="2853950" y="999934"/>
                </a:lnTo>
                <a:lnTo>
                  <a:pt x="2811163" y="1006390"/>
                </a:lnTo>
                <a:lnTo>
                  <a:pt x="2770980" y="1012788"/>
                </a:lnTo>
                <a:lnTo>
                  <a:pt x="2729133" y="1021980"/>
                </a:lnTo>
                <a:lnTo>
                  <a:pt x="2685839" y="1032063"/>
                </a:lnTo>
                <a:lnTo>
                  <a:pt x="2641902" y="1040073"/>
                </a:lnTo>
                <a:lnTo>
                  <a:pt x="2594860" y="1047160"/>
                </a:lnTo>
                <a:lnTo>
                  <a:pt x="2570461" y="1050532"/>
                </a:lnTo>
                <a:lnTo>
                  <a:pt x="2523596" y="1057101"/>
                </a:lnTo>
                <a:lnTo>
                  <a:pt x="2477013" y="1063547"/>
                </a:lnTo>
                <a:lnTo>
                  <a:pt x="2452739" y="1066748"/>
                </a:lnTo>
                <a:lnTo>
                  <a:pt x="2428089" y="1069940"/>
                </a:lnTo>
                <a:lnTo>
                  <a:pt x="2403189" y="1072069"/>
                </a:lnTo>
                <a:lnTo>
                  <a:pt x="2378123" y="1073487"/>
                </a:lnTo>
                <a:lnTo>
                  <a:pt x="2352945" y="1074433"/>
                </a:lnTo>
                <a:lnTo>
                  <a:pt x="2327694" y="1076122"/>
                </a:lnTo>
                <a:lnTo>
                  <a:pt x="2302391" y="1078306"/>
                </a:lnTo>
                <a:lnTo>
                  <a:pt x="2277057" y="1080821"/>
                </a:lnTo>
                <a:lnTo>
                  <a:pt x="2252759" y="1083556"/>
                </a:lnTo>
                <a:lnTo>
                  <a:pt x="2206007" y="1089416"/>
                </a:lnTo>
                <a:lnTo>
                  <a:pt x="2182109" y="1091402"/>
                </a:lnTo>
                <a:lnTo>
                  <a:pt x="2157710" y="1092726"/>
                </a:lnTo>
                <a:lnTo>
                  <a:pt x="2132978" y="1093610"/>
                </a:lnTo>
                <a:lnTo>
                  <a:pt x="2108023" y="1095256"/>
                </a:lnTo>
                <a:lnTo>
                  <a:pt x="2082921" y="1097413"/>
                </a:lnTo>
                <a:lnTo>
                  <a:pt x="2057719" y="1099909"/>
                </a:lnTo>
                <a:lnTo>
                  <a:pt x="2032450" y="1101572"/>
                </a:lnTo>
                <a:lnTo>
                  <a:pt x="2007138" y="1102682"/>
                </a:lnTo>
                <a:lnTo>
                  <a:pt x="1981797" y="1103422"/>
                </a:lnTo>
                <a:lnTo>
                  <a:pt x="1956436" y="1104973"/>
                </a:lnTo>
                <a:lnTo>
                  <a:pt x="1931062" y="1107065"/>
                </a:lnTo>
                <a:lnTo>
                  <a:pt x="1905679" y="1109518"/>
                </a:lnTo>
                <a:lnTo>
                  <a:pt x="1881350" y="1111155"/>
                </a:lnTo>
                <a:lnTo>
                  <a:pt x="1834561" y="1112971"/>
                </a:lnTo>
                <a:lnTo>
                  <a:pt x="1810653" y="1113456"/>
                </a:lnTo>
                <a:lnTo>
                  <a:pt x="1786248" y="1113779"/>
                </a:lnTo>
                <a:lnTo>
                  <a:pt x="1761512" y="1113994"/>
                </a:lnTo>
                <a:lnTo>
                  <a:pt x="1736555" y="1115196"/>
                </a:lnTo>
                <a:lnTo>
                  <a:pt x="1711449" y="1117057"/>
                </a:lnTo>
                <a:lnTo>
                  <a:pt x="1686246" y="1119354"/>
                </a:lnTo>
                <a:lnTo>
                  <a:pt x="1660977" y="1120886"/>
                </a:lnTo>
                <a:lnTo>
                  <a:pt x="1635665" y="1121907"/>
                </a:lnTo>
                <a:lnTo>
                  <a:pt x="1610323" y="1122588"/>
                </a:lnTo>
                <a:lnTo>
                  <a:pt x="1584962" y="1123042"/>
                </a:lnTo>
                <a:lnTo>
                  <a:pt x="1559587" y="1123345"/>
                </a:lnTo>
                <a:lnTo>
                  <a:pt x="1534204" y="1123546"/>
                </a:lnTo>
                <a:lnTo>
                  <a:pt x="1508816" y="1123681"/>
                </a:lnTo>
                <a:lnTo>
                  <a:pt x="1483423" y="1123771"/>
                </a:lnTo>
                <a:lnTo>
                  <a:pt x="1458029" y="1123830"/>
                </a:lnTo>
                <a:lnTo>
                  <a:pt x="1433690" y="1122811"/>
                </a:lnTo>
                <a:lnTo>
                  <a:pt x="1386892" y="1118858"/>
                </a:lnTo>
                <a:lnTo>
                  <a:pt x="1362983" y="1117381"/>
                </a:lnTo>
                <a:lnTo>
                  <a:pt x="1338577" y="1116395"/>
                </a:lnTo>
                <a:lnTo>
                  <a:pt x="1313839" y="1115738"/>
                </a:lnTo>
                <a:lnTo>
                  <a:pt x="1266597" y="1112186"/>
                </a:lnTo>
                <a:lnTo>
                  <a:pt x="1219848" y="1108138"/>
                </a:lnTo>
                <a:lnTo>
                  <a:pt x="1195529" y="1107059"/>
                </a:lnTo>
                <a:lnTo>
                  <a:pt x="1170849" y="1106339"/>
                </a:lnTo>
                <a:lnTo>
                  <a:pt x="1123671" y="1102717"/>
                </a:lnTo>
                <a:lnTo>
                  <a:pt x="1078009" y="1097580"/>
                </a:lnTo>
                <a:lnTo>
                  <a:pt x="1033021" y="1091769"/>
                </a:lnTo>
                <a:lnTo>
                  <a:pt x="988330" y="1088480"/>
                </a:lnTo>
                <a:lnTo>
                  <a:pt x="943774" y="1085961"/>
                </a:lnTo>
                <a:lnTo>
                  <a:pt x="899277" y="1081313"/>
                </a:lnTo>
                <a:lnTo>
                  <a:pt x="854806" y="1075720"/>
                </a:lnTo>
                <a:lnTo>
                  <a:pt x="810346" y="1068647"/>
                </a:lnTo>
                <a:lnTo>
                  <a:pt x="765891" y="1058449"/>
                </a:lnTo>
                <a:lnTo>
                  <a:pt x="724263" y="1049682"/>
                </a:lnTo>
                <a:lnTo>
                  <a:pt x="687769" y="1042259"/>
                </a:lnTo>
                <a:lnTo>
                  <a:pt x="660967" y="1035431"/>
                </a:lnTo>
                <a:lnTo>
                  <a:pt x="638791" y="1028955"/>
                </a:lnTo>
                <a:lnTo>
                  <a:pt x="610248" y="1020403"/>
                </a:lnTo>
                <a:lnTo>
                  <a:pt x="577462" y="1010469"/>
                </a:lnTo>
                <a:lnTo>
                  <a:pt x="545021" y="1000671"/>
                </a:lnTo>
                <a:lnTo>
                  <a:pt x="512811" y="990964"/>
                </a:lnTo>
                <a:lnTo>
                  <a:pt x="480754" y="981318"/>
                </a:lnTo>
                <a:lnTo>
                  <a:pt x="449857" y="970653"/>
                </a:lnTo>
                <a:lnTo>
                  <a:pt x="419734" y="959310"/>
                </a:lnTo>
                <a:lnTo>
                  <a:pt x="390128" y="947515"/>
                </a:lnTo>
                <a:lnTo>
                  <a:pt x="361923" y="935418"/>
                </a:lnTo>
                <a:lnTo>
                  <a:pt x="334654" y="923121"/>
                </a:lnTo>
                <a:lnTo>
                  <a:pt x="308007" y="910689"/>
                </a:lnTo>
                <a:lnTo>
                  <a:pt x="282834" y="899226"/>
                </a:lnTo>
                <a:lnTo>
                  <a:pt x="258644" y="888409"/>
                </a:lnTo>
                <a:lnTo>
                  <a:pt x="213069" y="867923"/>
                </a:lnTo>
                <a:lnTo>
                  <a:pt x="171646" y="848235"/>
                </a:lnTo>
                <a:lnTo>
                  <a:pt x="137715" y="826079"/>
                </a:lnTo>
                <a:lnTo>
                  <a:pt x="97634" y="792628"/>
                </a:lnTo>
                <a:lnTo>
                  <a:pt x="53407" y="749767"/>
                </a:lnTo>
                <a:lnTo>
                  <a:pt x="20013" y="704493"/>
                </a:lnTo>
                <a:lnTo>
                  <a:pt x="5844" y="676169"/>
                </a:lnTo>
                <a:lnTo>
                  <a:pt x="0" y="642613"/>
                </a:lnTo>
                <a:lnTo>
                  <a:pt x="1455" y="609809"/>
                </a:lnTo>
                <a:lnTo>
                  <a:pt x="6688" y="573709"/>
                </a:lnTo>
                <a:lnTo>
                  <a:pt x="21534" y="529586"/>
                </a:lnTo>
                <a:lnTo>
                  <a:pt x="39339" y="489702"/>
                </a:lnTo>
                <a:lnTo>
                  <a:pt x="59078" y="450014"/>
                </a:lnTo>
                <a:lnTo>
                  <a:pt x="85622" y="406269"/>
                </a:lnTo>
                <a:lnTo>
                  <a:pt x="119829" y="364969"/>
                </a:lnTo>
                <a:lnTo>
                  <a:pt x="156775" y="320747"/>
                </a:lnTo>
                <a:lnTo>
                  <a:pt x="195592" y="279303"/>
                </a:lnTo>
                <a:lnTo>
                  <a:pt x="240137" y="233981"/>
                </a:lnTo>
                <a:lnTo>
                  <a:pt x="271165" y="202769"/>
                </a:lnTo>
                <a:lnTo>
                  <a:pt x="305417" y="174081"/>
                </a:lnTo>
                <a:lnTo>
                  <a:pt x="340749" y="146162"/>
                </a:lnTo>
                <a:lnTo>
                  <a:pt x="374090" y="116113"/>
                </a:lnTo>
                <a:lnTo>
                  <a:pt x="412193" y="87942"/>
                </a:lnTo>
                <a:lnTo>
                  <a:pt x="452763" y="60252"/>
                </a:lnTo>
                <a:lnTo>
                  <a:pt x="53093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135"/>
          <p:cNvGrpSpPr/>
          <p:nvPr/>
        </p:nvGrpSpPr>
        <p:grpSpPr>
          <a:xfrm>
            <a:off x="4203338" y="6134100"/>
            <a:ext cx="1549763" cy="508114"/>
            <a:chOff x="4203338" y="6134100"/>
            <a:chExt cx="1549763" cy="508114"/>
          </a:xfrm>
        </p:grpSpPr>
        <p:sp>
          <p:nvSpPr>
            <p:cNvPr id="257" name="SMARTInkShape-624"/>
            <p:cNvSpPr/>
            <p:nvPr>
              <p:custDataLst>
                <p:tags r:id="rId11"/>
              </p:custDataLst>
            </p:nvPr>
          </p:nvSpPr>
          <p:spPr>
            <a:xfrm>
              <a:off x="4686307" y="6356710"/>
              <a:ext cx="83330" cy="285504"/>
            </a:xfrm>
            <a:custGeom>
              <a:avLst/>
              <a:gdLst/>
              <a:ahLst/>
              <a:cxnLst/>
              <a:rect l="0" t="0" r="0" b="0"/>
              <a:pathLst>
                <a:path w="83330" h="285504">
                  <a:moveTo>
                    <a:pt x="28568" y="34565"/>
                  </a:moveTo>
                  <a:lnTo>
                    <a:pt x="28568" y="34565"/>
                  </a:lnTo>
                  <a:lnTo>
                    <a:pt x="28568" y="80229"/>
                  </a:lnTo>
                  <a:lnTo>
                    <a:pt x="25746" y="119709"/>
                  </a:lnTo>
                  <a:lnTo>
                    <a:pt x="18207" y="158218"/>
                  </a:lnTo>
                  <a:lnTo>
                    <a:pt x="11235" y="199043"/>
                  </a:lnTo>
                  <a:lnTo>
                    <a:pt x="8799" y="241640"/>
                  </a:lnTo>
                  <a:lnTo>
                    <a:pt x="399" y="285503"/>
                  </a:lnTo>
                  <a:lnTo>
                    <a:pt x="263" y="285465"/>
                  </a:lnTo>
                  <a:lnTo>
                    <a:pt x="17" y="248102"/>
                  </a:lnTo>
                  <a:lnTo>
                    <a:pt x="0" y="205786"/>
                  </a:lnTo>
                  <a:lnTo>
                    <a:pt x="2816" y="159089"/>
                  </a:lnTo>
                  <a:lnTo>
                    <a:pt x="7532" y="116616"/>
                  </a:lnTo>
                  <a:lnTo>
                    <a:pt x="11752" y="81102"/>
                  </a:lnTo>
                  <a:lnTo>
                    <a:pt x="19705" y="43768"/>
                  </a:lnTo>
                  <a:lnTo>
                    <a:pt x="28764" y="14361"/>
                  </a:lnTo>
                  <a:lnTo>
                    <a:pt x="31874" y="8396"/>
                  </a:lnTo>
                  <a:lnTo>
                    <a:pt x="36064" y="4419"/>
                  </a:lnTo>
                  <a:lnTo>
                    <a:pt x="46363" y="0"/>
                  </a:lnTo>
                  <a:lnTo>
                    <a:pt x="57997" y="857"/>
                  </a:lnTo>
                  <a:lnTo>
                    <a:pt x="64062" y="2568"/>
                  </a:lnTo>
                  <a:lnTo>
                    <a:pt x="73624" y="10114"/>
                  </a:lnTo>
                  <a:lnTo>
                    <a:pt x="80343" y="20523"/>
                  </a:lnTo>
                  <a:lnTo>
                    <a:pt x="83329" y="32204"/>
                  </a:lnTo>
                  <a:lnTo>
                    <a:pt x="77642" y="70043"/>
                  </a:lnTo>
                  <a:lnTo>
                    <a:pt x="72251" y="85963"/>
                  </a:lnTo>
                  <a:lnTo>
                    <a:pt x="60682" y="97272"/>
                  </a:lnTo>
                  <a:lnTo>
                    <a:pt x="53153" y="101770"/>
                  </a:lnTo>
                  <a:lnTo>
                    <a:pt x="47074" y="103710"/>
                  </a:lnTo>
                  <a:lnTo>
                    <a:pt x="41964" y="103945"/>
                  </a:lnTo>
                  <a:lnTo>
                    <a:pt x="37498" y="103043"/>
                  </a:lnTo>
                  <a:lnTo>
                    <a:pt x="33463" y="99267"/>
                  </a:lnTo>
                  <a:lnTo>
                    <a:pt x="28568" y="63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25"/>
            <p:cNvSpPr/>
            <p:nvPr>
              <p:custDataLst>
                <p:tags r:id="rId12"/>
              </p:custDataLst>
            </p:nvPr>
          </p:nvSpPr>
          <p:spPr>
            <a:xfrm>
              <a:off x="4518887" y="6395165"/>
              <a:ext cx="119789" cy="94981"/>
            </a:xfrm>
            <a:custGeom>
              <a:avLst/>
              <a:gdLst/>
              <a:ahLst/>
              <a:cxnLst/>
              <a:rect l="0" t="0" r="0" b="0"/>
              <a:pathLst>
                <a:path w="119789" h="94981">
                  <a:moveTo>
                    <a:pt x="5488" y="24685"/>
                  </a:moveTo>
                  <a:lnTo>
                    <a:pt x="5488" y="24685"/>
                  </a:lnTo>
                  <a:lnTo>
                    <a:pt x="5488" y="15553"/>
                  </a:lnTo>
                  <a:lnTo>
                    <a:pt x="5488" y="56593"/>
                  </a:lnTo>
                  <a:lnTo>
                    <a:pt x="4430" y="71674"/>
                  </a:lnTo>
                  <a:lnTo>
                    <a:pt x="0" y="86115"/>
                  </a:lnTo>
                  <a:lnTo>
                    <a:pt x="2344" y="93615"/>
                  </a:lnTo>
                  <a:lnTo>
                    <a:pt x="3392" y="94980"/>
                  </a:lnTo>
                  <a:lnTo>
                    <a:pt x="4090" y="94831"/>
                  </a:lnTo>
                  <a:lnTo>
                    <a:pt x="4556" y="93675"/>
                  </a:lnTo>
                  <a:lnTo>
                    <a:pt x="13038" y="51398"/>
                  </a:lnTo>
                  <a:lnTo>
                    <a:pt x="23389" y="5668"/>
                  </a:lnTo>
                  <a:lnTo>
                    <a:pt x="24027" y="359"/>
                  </a:lnTo>
                  <a:lnTo>
                    <a:pt x="24197" y="0"/>
                  </a:lnTo>
                  <a:lnTo>
                    <a:pt x="32725" y="40070"/>
                  </a:lnTo>
                  <a:lnTo>
                    <a:pt x="33985" y="77356"/>
                  </a:lnTo>
                  <a:lnTo>
                    <a:pt x="34028" y="75258"/>
                  </a:lnTo>
                  <a:lnTo>
                    <a:pt x="62711" y="31937"/>
                  </a:lnTo>
                  <a:lnTo>
                    <a:pt x="69020" y="22616"/>
                  </a:lnTo>
                  <a:lnTo>
                    <a:pt x="75352" y="18475"/>
                  </a:lnTo>
                  <a:lnTo>
                    <a:pt x="84867" y="16142"/>
                  </a:lnTo>
                  <a:lnTo>
                    <a:pt x="94037" y="21241"/>
                  </a:lnTo>
                  <a:lnTo>
                    <a:pt x="99445" y="25564"/>
                  </a:lnTo>
                  <a:lnTo>
                    <a:pt x="105455" y="36013"/>
                  </a:lnTo>
                  <a:lnTo>
                    <a:pt x="119788" y="91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26"/>
            <p:cNvSpPr/>
            <p:nvPr>
              <p:custDataLst>
                <p:tags r:id="rId13"/>
              </p:custDataLst>
            </p:nvPr>
          </p:nvSpPr>
          <p:spPr>
            <a:xfrm>
              <a:off x="4353527" y="6364612"/>
              <a:ext cx="123224" cy="140964"/>
            </a:xfrm>
            <a:custGeom>
              <a:avLst/>
              <a:gdLst/>
              <a:ahLst/>
              <a:cxnLst/>
              <a:rect l="0" t="0" r="0" b="0"/>
              <a:pathLst>
                <a:path w="123224" h="140964">
                  <a:moveTo>
                    <a:pt x="75598" y="55238"/>
                  </a:moveTo>
                  <a:lnTo>
                    <a:pt x="75598" y="55238"/>
                  </a:lnTo>
                  <a:lnTo>
                    <a:pt x="80655" y="50182"/>
                  </a:lnTo>
                  <a:lnTo>
                    <a:pt x="81086" y="46576"/>
                  </a:lnTo>
                  <a:lnTo>
                    <a:pt x="78742" y="36924"/>
                  </a:lnTo>
                  <a:lnTo>
                    <a:pt x="71473" y="24646"/>
                  </a:lnTo>
                  <a:lnTo>
                    <a:pt x="58477" y="11017"/>
                  </a:lnTo>
                  <a:lnTo>
                    <a:pt x="48233" y="4540"/>
                  </a:lnTo>
                  <a:lnTo>
                    <a:pt x="30566" y="0"/>
                  </a:lnTo>
                  <a:lnTo>
                    <a:pt x="25468" y="1479"/>
                  </a:lnTo>
                  <a:lnTo>
                    <a:pt x="16982" y="8768"/>
                  </a:lnTo>
                  <a:lnTo>
                    <a:pt x="3969" y="36180"/>
                  </a:lnTo>
                  <a:lnTo>
                    <a:pt x="301" y="59627"/>
                  </a:lnTo>
                  <a:lnTo>
                    <a:pt x="0" y="67688"/>
                  </a:lnTo>
                  <a:lnTo>
                    <a:pt x="5310" y="85113"/>
                  </a:lnTo>
                  <a:lnTo>
                    <a:pt x="13667" y="100266"/>
                  </a:lnTo>
                  <a:lnTo>
                    <a:pt x="20909" y="107000"/>
                  </a:lnTo>
                  <a:lnTo>
                    <a:pt x="30478" y="109993"/>
                  </a:lnTo>
                  <a:lnTo>
                    <a:pt x="35993" y="110792"/>
                  </a:lnTo>
                  <a:lnTo>
                    <a:pt x="50588" y="103212"/>
                  </a:lnTo>
                  <a:lnTo>
                    <a:pt x="64482" y="91376"/>
                  </a:lnTo>
                  <a:lnTo>
                    <a:pt x="79190" y="66634"/>
                  </a:lnTo>
                  <a:lnTo>
                    <a:pt x="83951" y="52001"/>
                  </a:lnTo>
                  <a:lnTo>
                    <a:pt x="84342" y="52022"/>
                  </a:lnTo>
                  <a:lnTo>
                    <a:pt x="84968" y="64716"/>
                  </a:lnTo>
                  <a:lnTo>
                    <a:pt x="85077" y="86622"/>
                  </a:lnTo>
                  <a:lnTo>
                    <a:pt x="95223" y="113221"/>
                  </a:lnTo>
                  <a:lnTo>
                    <a:pt x="123223" y="140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27"/>
            <p:cNvSpPr/>
            <p:nvPr>
              <p:custDataLst>
                <p:tags r:id="rId14"/>
              </p:custDataLst>
            </p:nvPr>
          </p:nvSpPr>
          <p:spPr>
            <a:xfrm>
              <a:off x="4203338" y="6315191"/>
              <a:ext cx="121013" cy="228079"/>
            </a:xfrm>
            <a:custGeom>
              <a:avLst/>
              <a:gdLst/>
              <a:ahLst/>
              <a:cxnLst/>
              <a:rect l="0" t="0" r="0" b="0"/>
              <a:pathLst>
                <a:path w="121013" h="228079">
                  <a:moveTo>
                    <a:pt x="121012" y="9409"/>
                  </a:moveTo>
                  <a:lnTo>
                    <a:pt x="121012" y="9409"/>
                  </a:lnTo>
                  <a:lnTo>
                    <a:pt x="103320" y="9409"/>
                  </a:lnTo>
                  <a:lnTo>
                    <a:pt x="102868" y="8351"/>
                  </a:lnTo>
                  <a:lnTo>
                    <a:pt x="102364" y="4353"/>
                  </a:lnTo>
                  <a:lnTo>
                    <a:pt x="101172" y="2864"/>
                  </a:lnTo>
                  <a:lnTo>
                    <a:pt x="93797" y="277"/>
                  </a:lnTo>
                  <a:lnTo>
                    <a:pt x="87783" y="0"/>
                  </a:lnTo>
                  <a:lnTo>
                    <a:pt x="86159" y="1020"/>
                  </a:lnTo>
                  <a:lnTo>
                    <a:pt x="85077" y="2758"/>
                  </a:lnTo>
                  <a:lnTo>
                    <a:pt x="84356" y="4974"/>
                  </a:lnTo>
                  <a:lnTo>
                    <a:pt x="82816" y="6453"/>
                  </a:lnTo>
                  <a:lnTo>
                    <a:pt x="73296" y="10207"/>
                  </a:lnTo>
                  <a:lnTo>
                    <a:pt x="66069" y="15878"/>
                  </a:lnTo>
                  <a:lnTo>
                    <a:pt x="57226" y="19087"/>
                  </a:lnTo>
                  <a:lnTo>
                    <a:pt x="30785" y="42522"/>
                  </a:lnTo>
                  <a:lnTo>
                    <a:pt x="27994" y="48115"/>
                  </a:lnTo>
                  <a:lnTo>
                    <a:pt x="25958" y="66613"/>
                  </a:lnTo>
                  <a:lnTo>
                    <a:pt x="25773" y="80586"/>
                  </a:lnTo>
                  <a:lnTo>
                    <a:pt x="28589" y="86198"/>
                  </a:lnTo>
                  <a:lnTo>
                    <a:pt x="32310" y="92221"/>
                  </a:lnTo>
                  <a:lnTo>
                    <a:pt x="33964" y="98426"/>
                  </a:lnTo>
                  <a:lnTo>
                    <a:pt x="35463" y="100503"/>
                  </a:lnTo>
                  <a:lnTo>
                    <a:pt x="37521" y="101888"/>
                  </a:lnTo>
                  <a:lnTo>
                    <a:pt x="42630" y="104486"/>
                  </a:lnTo>
                  <a:lnTo>
                    <a:pt x="70238" y="129079"/>
                  </a:lnTo>
                  <a:lnTo>
                    <a:pt x="76573" y="131388"/>
                  </a:lnTo>
                  <a:lnTo>
                    <a:pt x="78686" y="133062"/>
                  </a:lnTo>
                  <a:lnTo>
                    <a:pt x="97991" y="159770"/>
                  </a:lnTo>
                  <a:lnTo>
                    <a:pt x="101807" y="188114"/>
                  </a:lnTo>
                  <a:lnTo>
                    <a:pt x="101916" y="194767"/>
                  </a:lnTo>
                  <a:lnTo>
                    <a:pt x="99119" y="200446"/>
                  </a:lnTo>
                  <a:lnTo>
                    <a:pt x="84627" y="217109"/>
                  </a:lnTo>
                  <a:lnTo>
                    <a:pt x="69100" y="219652"/>
                  </a:lnTo>
                  <a:lnTo>
                    <a:pt x="54744" y="226426"/>
                  </a:lnTo>
                  <a:lnTo>
                    <a:pt x="41718" y="228078"/>
                  </a:lnTo>
                  <a:lnTo>
                    <a:pt x="35323" y="225481"/>
                  </a:lnTo>
                  <a:lnTo>
                    <a:pt x="28953" y="221857"/>
                  </a:lnTo>
                  <a:lnTo>
                    <a:pt x="22594" y="220247"/>
                  </a:lnTo>
                  <a:lnTo>
                    <a:pt x="20475" y="218760"/>
                  </a:lnTo>
                  <a:lnTo>
                    <a:pt x="19062" y="216710"/>
                  </a:lnTo>
                  <a:lnTo>
                    <a:pt x="18121" y="214285"/>
                  </a:lnTo>
                  <a:lnTo>
                    <a:pt x="15376" y="212667"/>
                  </a:lnTo>
                  <a:lnTo>
                    <a:pt x="3517" y="209334"/>
                  </a:lnTo>
                  <a:lnTo>
                    <a:pt x="1407" y="207250"/>
                  </a:lnTo>
                  <a:lnTo>
                    <a:pt x="0" y="204804"/>
                  </a:lnTo>
                  <a:lnTo>
                    <a:pt x="121" y="202114"/>
                  </a:lnTo>
                  <a:lnTo>
                    <a:pt x="3077" y="196303"/>
                  </a:lnTo>
                  <a:lnTo>
                    <a:pt x="5347" y="194329"/>
                  </a:lnTo>
                  <a:lnTo>
                    <a:pt x="16237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28"/>
            <p:cNvSpPr/>
            <p:nvPr>
              <p:custDataLst>
                <p:tags r:id="rId15"/>
              </p:custDataLst>
            </p:nvPr>
          </p:nvSpPr>
          <p:spPr>
            <a:xfrm>
              <a:off x="4820314" y="6134100"/>
              <a:ext cx="151737" cy="320431"/>
            </a:xfrm>
            <a:custGeom>
              <a:avLst/>
              <a:gdLst/>
              <a:ahLst/>
              <a:cxnLst/>
              <a:rect l="0" t="0" r="0" b="0"/>
              <a:pathLst>
                <a:path w="151737" h="320431">
                  <a:moveTo>
                    <a:pt x="66011" y="0"/>
                  </a:moveTo>
                  <a:lnTo>
                    <a:pt x="66011" y="0"/>
                  </a:lnTo>
                  <a:lnTo>
                    <a:pt x="60955" y="0"/>
                  </a:lnTo>
                  <a:lnTo>
                    <a:pt x="47697" y="10113"/>
                  </a:lnTo>
                  <a:lnTo>
                    <a:pt x="35419" y="41684"/>
                  </a:lnTo>
                  <a:lnTo>
                    <a:pt x="25080" y="84553"/>
                  </a:lnTo>
                  <a:lnTo>
                    <a:pt x="18538" y="118012"/>
                  </a:lnTo>
                  <a:lnTo>
                    <a:pt x="11729" y="164083"/>
                  </a:lnTo>
                  <a:lnTo>
                    <a:pt x="4371" y="208095"/>
                  </a:lnTo>
                  <a:lnTo>
                    <a:pt x="0" y="252267"/>
                  </a:lnTo>
                  <a:lnTo>
                    <a:pt x="2355" y="284296"/>
                  </a:lnTo>
                  <a:lnTo>
                    <a:pt x="7576" y="308394"/>
                  </a:lnTo>
                  <a:lnTo>
                    <a:pt x="13537" y="317624"/>
                  </a:lnTo>
                  <a:lnTo>
                    <a:pt x="17270" y="318641"/>
                  </a:lnTo>
                  <a:lnTo>
                    <a:pt x="27063" y="316948"/>
                  </a:lnTo>
                  <a:lnTo>
                    <a:pt x="31579" y="311841"/>
                  </a:lnTo>
                  <a:lnTo>
                    <a:pt x="54839" y="266581"/>
                  </a:lnTo>
                  <a:lnTo>
                    <a:pt x="70350" y="229634"/>
                  </a:lnTo>
                  <a:lnTo>
                    <a:pt x="73231" y="214596"/>
                  </a:lnTo>
                  <a:lnTo>
                    <a:pt x="72941" y="209740"/>
                  </a:lnTo>
                  <a:lnTo>
                    <a:pt x="71689" y="206501"/>
                  </a:lnTo>
                  <a:lnTo>
                    <a:pt x="69796" y="204342"/>
                  </a:lnTo>
                  <a:lnTo>
                    <a:pt x="66418" y="205020"/>
                  </a:lnTo>
                  <a:lnTo>
                    <a:pt x="44885" y="221862"/>
                  </a:lnTo>
                  <a:lnTo>
                    <a:pt x="34587" y="246830"/>
                  </a:lnTo>
                  <a:lnTo>
                    <a:pt x="33700" y="266336"/>
                  </a:lnTo>
                  <a:lnTo>
                    <a:pt x="36833" y="283471"/>
                  </a:lnTo>
                  <a:lnTo>
                    <a:pt x="41754" y="294615"/>
                  </a:lnTo>
                  <a:lnTo>
                    <a:pt x="60588" y="311896"/>
                  </a:lnTo>
                  <a:lnTo>
                    <a:pt x="77359" y="318537"/>
                  </a:lnTo>
                  <a:lnTo>
                    <a:pt x="97513" y="320430"/>
                  </a:lnTo>
                  <a:lnTo>
                    <a:pt x="151736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29"/>
            <p:cNvSpPr/>
            <p:nvPr>
              <p:custDataLst>
                <p:tags r:id="rId16"/>
              </p:custDataLst>
            </p:nvPr>
          </p:nvSpPr>
          <p:spPr>
            <a:xfrm>
              <a:off x="5153060" y="6335114"/>
              <a:ext cx="133316" cy="91736"/>
            </a:xfrm>
            <a:custGeom>
              <a:avLst/>
              <a:gdLst/>
              <a:ahLst/>
              <a:cxnLst/>
              <a:rect l="0" t="0" r="0" b="0"/>
              <a:pathLst>
                <a:path w="133316" h="91736">
                  <a:moveTo>
                    <a:pt x="9490" y="18061"/>
                  </a:moveTo>
                  <a:lnTo>
                    <a:pt x="9490" y="18061"/>
                  </a:lnTo>
                  <a:lnTo>
                    <a:pt x="17691" y="18061"/>
                  </a:lnTo>
                  <a:lnTo>
                    <a:pt x="10698" y="18061"/>
                  </a:lnTo>
                  <a:lnTo>
                    <a:pt x="1999" y="64196"/>
                  </a:lnTo>
                  <a:lnTo>
                    <a:pt x="84" y="91735"/>
                  </a:lnTo>
                  <a:lnTo>
                    <a:pt x="0" y="88456"/>
                  </a:lnTo>
                  <a:lnTo>
                    <a:pt x="2803" y="83567"/>
                  </a:lnTo>
                  <a:lnTo>
                    <a:pt x="7576" y="75751"/>
                  </a:lnTo>
                  <a:lnTo>
                    <a:pt x="32022" y="28913"/>
                  </a:lnTo>
                  <a:lnTo>
                    <a:pt x="39966" y="18298"/>
                  </a:lnTo>
                  <a:lnTo>
                    <a:pt x="43565" y="16103"/>
                  </a:lnTo>
                  <a:lnTo>
                    <a:pt x="47024" y="15697"/>
                  </a:lnTo>
                  <a:lnTo>
                    <a:pt x="50388" y="16484"/>
                  </a:lnTo>
                  <a:lnTo>
                    <a:pt x="52630" y="18069"/>
                  </a:lnTo>
                  <a:lnTo>
                    <a:pt x="54125" y="20182"/>
                  </a:lnTo>
                  <a:lnTo>
                    <a:pt x="64391" y="47658"/>
                  </a:lnTo>
                  <a:lnTo>
                    <a:pt x="66509" y="64630"/>
                  </a:lnTo>
                  <a:lnTo>
                    <a:pt x="81820" y="34189"/>
                  </a:lnTo>
                  <a:lnTo>
                    <a:pt x="83970" y="25935"/>
                  </a:lnTo>
                  <a:lnTo>
                    <a:pt x="101941" y="2350"/>
                  </a:lnTo>
                  <a:lnTo>
                    <a:pt x="106318" y="495"/>
                  </a:lnTo>
                  <a:lnTo>
                    <a:pt x="108967" y="0"/>
                  </a:lnTo>
                  <a:lnTo>
                    <a:pt x="111791" y="1788"/>
                  </a:lnTo>
                  <a:lnTo>
                    <a:pt x="127057" y="20557"/>
                  </a:lnTo>
                  <a:lnTo>
                    <a:pt x="130534" y="32928"/>
                  </a:lnTo>
                  <a:lnTo>
                    <a:pt x="133315" y="84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30"/>
            <p:cNvSpPr/>
            <p:nvPr>
              <p:custDataLst>
                <p:tags r:id="rId17"/>
              </p:custDataLst>
            </p:nvPr>
          </p:nvSpPr>
          <p:spPr>
            <a:xfrm>
              <a:off x="5355318" y="6344203"/>
              <a:ext cx="197758" cy="94698"/>
            </a:xfrm>
            <a:custGeom>
              <a:avLst/>
              <a:gdLst/>
              <a:ahLst/>
              <a:cxnLst/>
              <a:rect l="0" t="0" r="0" b="0"/>
              <a:pathLst>
                <a:path w="197758" h="94698">
                  <a:moveTo>
                    <a:pt x="16782" y="37547"/>
                  </a:moveTo>
                  <a:lnTo>
                    <a:pt x="16782" y="37547"/>
                  </a:lnTo>
                  <a:lnTo>
                    <a:pt x="16782" y="32491"/>
                  </a:lnTo>
                  <a:lnTo>
                    <a:pt x="17840" y="32059"/>
                  </a:lnTo>
                  <a:lnTo>
                    <a:pt x="24983" y="36616"/>
                  </a:lnTo>
                  <a:lnTo>
                    <a:pt x="28541" y="34310"/>
                  </a:lnTo>
                  <a:lnTo>
                    <a:pt x="50269" y="18213"/>
                  </a:lnTo>
                  <a:lnTo>
                    <a:pt x="51807" y="15133"/>
                  </a:lnTo>
                  <a:lnTo>
                    <a:pt x="51774" y="12021"/>
                  </a:lnTo>
                  <a:lnTo>
                    <a:pt x="48915" y="5740"/>
                  </a:lnTo>
                  <a:lnTo>
                    <a:pt x="46670" y="3642"/>
                  </a:lnTo>
                  <a:lnTo>
                    <a:pt x="41354" y="1312"/>
                  </a:lnTo>
                  <a:lnTo>
                    <a:pt x="32412" y="0"/>
                  </a:lnTo>
                  <a:lnTo>
                    <a:pt x="23376" y="5337"/>
                  </a:lnTo>
                  <a:lnTo>
                    <a:pt x="13362" y="12648"/>
                  </a:lnTo>
                  <a:lnTo>
                    <a:pt x="5384" y="15898"/>
                  </a:lnTo>
                  <a:lnTo>
                    <a:pt x="2834" y="18881"/>
                  </a:lnTo>
                  <a:lnTo>
                    <a:pt x="0" y="27840"/>
                  </a:lnTo>
                  <a:lnTo>
                    <a:pt x="3460" y="49840"/>
                  </a:lnTo>
                  <a:lnTo>
                    <a:pt x="14036" y="64530"/>
                  </a:lnTo>
                  <a:lnTo>
                    <a:pt x="21301" y="71410"/>
                  </a:lnTo>
                  <a:lnTo>
                    <a:pt x="37841" y="79056"/>
                  </a:lnTo>
                  <a:lnTo>
                    <a:pt x="56833" y="81395"/>
                  </a:lnTo>
                  <a:lnTo>
                    <a:pt x="97875" y="74274"/>
                  </a:lnTo>
                  <a:lnTo>
                    <a:pt x="140193" y="58533"/>
                  </a:lnTo>
                  <a:lnTo>
                    <a:pt x="154886" y="48285"/>
                  </a:lnTo>
                  <a:lnTo>
                    <a:pt x="162829" y="36675"/>
                  </a:lnTo>
                  <a:lnTo>
                    <a:pt x="164946" y="30616"/>
                  </a:lnTo>
                  <a:lnTo>
                    <a:pt x="165300" y="26576"/>
                  </a:lnTo>
                  <a:lnTo>
                    <a:pt x="164477" y="23883"/>
                  </a:lnTo>
                  <a:lnTo>
                    <a:pt x="162870" y="22088"/>
                  </a:lnTo>
                  <a:lnTo>
                    <a:pt x="155441" y="20093"/>
                  </a:lnTo>
                  <a:lnTo>
                    <a:pt x="150496" y="19561"/>
                  </a:lnTo>
                  <a:lnTo>
                    <a:pt x="142180" y="21792"/>
                  </a:lnTo>
                  <a:lnTo>
                    <a:pt x="128727" y="31821"/>
                  </a:lnTo>
                  <a:lnTo>
                    <a:pt x="118393" y="43469"/>
                  </a:lnTo>
                  <a:lnTo>
                    <a:pt x="105959" y="71172"/>
                  </a:lnTo>
                  <a:lnTo>
                    <a:pt x="104809" y="75838"/>
                  </a:lnTo>
                  <a:lnTo>
                    <a:pt x="106158" y="80008"/>
                  </a:lnTo>
                  <a:lnTo>
                    <a:pt x="113302" y="87463"/>
                  </a:lnTo>
                  <a:lnTo>
                    <a:pt x="123532" y="91482"/>
                  </a:lnTo>
                  <a:lnTo>
                    <a:pt x="129224" y="92553"/>
                  </a:lnTo>
                  <a:lnTo>
                    <a:pt x="135136" y="91151"/>
                  </a:lnTo>
                  <a:lnTo>
                    <a:pt x="147347" y="83948"/>
                  </a:lnTo>
                  <a:lnTo>
                    <a:pt x="161066" y="67993"/>
                  </a:lnTo>
                  <a:lnTo>
                    <a:pt x="168971" y="47761"/>
                  </a:lnTo>
                  <a:lnTo>
                    <a:pt x="164063" y="52333"/>
                  </a:lnTo>
                  <a:lnTo>
                    <a:pt x="160962" y="70503"/>
                  </a:lnTo>
                  <a:lnTo>
                    <a:pt x="163060" y="81475"/>
                  </a:lnTo>
                  <a:lnTo>
                    <a:pt x="165100" y="85882"/>
                  </a:lnTo>
                  <a:lnTo>
                    <a:pt x="168577" y="88820"/>
                  </a:lnTo>
                  <a:lnTo>
                    <a:pt x="197757" y="94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31"/>
            <p:cNvSpPr/>
            <p:nvPr>
              <p:custDataLst>
                <p:tags r:id="rId18"/>
              </p:custDataLst>
            </p:nvPr>
          </p:nvSpPr>
          <p:spPr>
            <a:xfrm>
              <a:off x="5581684" y="6354437"/>
              <a:ext cx="66197" cy="113039"/>
            </a:xfrm>
            <a:custGeom>
              <a:avLst/>
              <a:gdLst/>
              <a:ahLst/>
              <a:cxnLst/>
              <a:rect l="0" t="0" r="0" b="0"/>
              <a:pathLst>
                <a:path w="66197" h="113039">
                  <a:moveTo>
                    <a:pt x="9491" y="46363"/>
                  </a:moveTo>
                  <a:lnTo>
                    <a:pt x="9491" y="46363"/>
                  </a:lnTo>
                  <a:lnTo>
                    <a:pt x="9491" y="38162"/>
                  </a:lnTo>
                  <a:lnTo>
                    <a:pt x="8433" y="53367"/>
                  </a:lnTo>
                  <a:lnTo>
                    <a:pt x="228" y="99777"/>
                  </a:lnTo>
                  <a:lnTo>
                    <a:pt x="82" y="106438"/>
                  </a:lnTo>
                  <a:lnTo>
                    <a:pt x="44" y="106522"/>
                  </a:lnTo>
                  <a:lnTo>
                    <a:pt x="0" y="100969"/>
                  </a:lnTo>
                  <a:lnTo>
                    <a:pt x="9669" y="54299"/>
                  </a:lnTo>
                  <a:lnTo>
                    <a:pt x="17892" y="27901"/>
                  </a:lnTo>
                  <a:lnTo>
                    <a:pt x="32206" y="8320"/>
                  </a:lnTo>
                  <a:lnTo>
                    <a:pt x="40048" y="2996"/>
                  </a:lnTo>
                  <a:lnTo>
                    <a:pt x="50413" y="0"/>
                  </a:lnTo>
                  <a:lnTo>
                    <a:pt x="52647" y="1696"/>
                  </a:lnTo>
                  <a:lnTo>
                    <a:pt x="63269" y="37852"/>
                  </a:lnTo>
                  <a:lnTo>
                    <a:pt x="66196" y="81591"/>
                  </a:lnTo>
                  <a:lnTo>
                    <a:pt x="57116" y="113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32"/>
            <p:cNvSpPr/>
            <p:nvPr>
              <p:custDataLst>
                <p:tags r:id="rId19"/>
              </p:custDataLst>
            </p:nvPr>
          </p:nvSpPr>
          <p:spPr>
            <a:xfrm>
              <a:off x="5743575" y="6438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63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36"/>
          <p:cNvGrpSpPr/>
          <p:nvPr/>
        </p:nvGrpSpPr>
        <p:grpSpPr>
          <a:xfrm>
            <a:off x="457214" y="371475"/>
            <a:ext cx="742937" cy="519822"/>
            <a:chOff x="457214" y="371475"/>
            <a:chExt cx="742937" cy="519822"/>
          </a:xfrm>
        </p:grpSpPr>
        <p:sp>
          <p:nvSpPr>
            <p:cNvPr id="2" name="SMARTInkShape-633"/>
            <p:cNvSpPr/>
            <p:nvPr>
              <p:custDataLst>
                <p:tags r:id="rId286"/>
              </p:custDataLst>
            </p:nvPr>
          </p:nvSpPr>
          <p:spPr>
            <a:xfrm>
              <a:off x="1021284" y="552450"/>
              <a:ext cx="178867" cy="66284"/>
            </a:xfrm>
            <a:custGeom>
              <a:avLst/>
              <a:gdLst/>
              <a:ahLst/>
              <a:cxnLst/>
              <a:rect l="0" t="0" r="0" b="0"/>
              <a:pathLst>
                <a:path w="178867" h="66284">
                  <a:moveTo>
                    <a:pt x="26466" y="57150"/>
                  </a:moveTo>
                  <a:lnTo>
                    <a:pt x="26466" y="57150"/>
                  </a:lnTo>
                  <a:lnTo>
                    <a:pt x="8566" y="64689"/>
                  </a:lnTo>
                  <a:lnTo>
                    <a:pt x="0" y="66283"/>
                  </a:lnTo>
                  <a:lnTo>
                    <a:pt x="21120" y="52447"/>
                  </a:lnTo>
                  <a:lnTo>
                    <a:pt x="58689" y="38425"/>
                  </a:lnTo>
                  <a:lnTo>
                    <a:pt x="101505" y="25464"/>
                  </a:lnTo>
                  <a:lnTo>
                    <a:pt x="146024" y="7225"/>
                  </a:lnTo>
                  <a:lnTo>
                    <a:pt x="178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34"/>
            <p:cNvSpPr/>
            <p:nvPr>
              <p:custDataLst>
                <p:tags r:id="rId287"/>
              </p:custDataLst>
            </p:nvPr>
          </p:nvSpPr>
          <p:spPr>
            <a:xfrm>
              <a:off x="1066927" y="411291"/>
              <a:ext cx="66549" cy="375046"/>
            </a:xfrm>
            <a:custGeom>
              <a:avLst/>
              <a:gdLst/>
              <a:ahLst/>
              <a:cxnLst/>
              <a:rect l="0" t="0" r="0" b="0"/>
              <a:pathLst>
                <a:path w="66549" h="375046">
                  <a:moveTo>
                    <a:pt x="47498" y="17334"/>
                  </a:moveTo>
                  <a:lnTo>
                    <a:pt x="47498" y="17334"/>
                  </a:lnTo>
                  <a:lnTo>
                    <a:pt x="47498" y="12277"/>
                  </a:lnTo>
                  <a:lnTo>
                    <a:pt x="44676" y="6973"/>
                  </a:lnTo>
                  <a:lnTo>
                    <a:pt x="42442" y="4077"/>
                  </a:lnTo>
                  <a:lnTo>
                    <a:pt x="37137" y="859"/>
                  </a:lnTo>
                  <a:lnTo>
                    <a:pt x="34241" y="0"/>
                  </a:lnTo>
                  <a:lnTo>
                    <a:pt x="32310" y="487"/>
                  </a:lnTo>
                  <a:lnTo>
                    <a:pt x="31023" y="1869"/>
                  </a:lnTo>
                  <a:lnTo>
                    <a:pt x="30164" y="3849"/>
                  </a:lnTo>
                  <a:lnTo>
                    <a:pt x="25852" y="41193"/>
                  </a:lnTo>
                  <a:lnTo>
                    <a:pt x="20976" y="81553"/>
                  </a:lnTo>
                  <a:lnTo>
                    <a:pt x="16709" y="125262"/>
                  </a:lnTo>
                  <a:lnTo>
                    <a:pt x="11564" y="166788"/>
                  </a:lnTo>
                  <a:lnTo>
                    <a:pt x="7218" y="210842"/>
                  </a:lnTo>
                  <a:lnTo>
                    <a:pt x="2049" y="249647"/>
                  </a:lnTo>
                  <a:lnTo>
                    <a:pt x="518" y="294659"/>
                  </a:lnTo>
                  <a:lnTo>
                    <a:pt x="0" y="342107"/>
                  </a:lnTo>
                  <a:lnTo>
                    <a:pt x="4967" y="364976"/>
                  </a:lnTo>
                  <a:lnTo>
                    <a:pt x="7502" y="369745"/>
                  </a:lnTo>
                  <a:lnTo>
                    <a:pt x="10251" y="372925"/>
                  </a:lnTo>
                  <a:lnTo>
                    <a:pt x="13142" y="375045"/>
                  </a:lnTo>
                  <a:lnTo>
                    <a:pt x="17185" y="374341"/>
                  </a:lnTo>
                  <a:lnTo>
                    <a:pt x="32990" y="363238"/>
                  </a:lnTo>
                  <a:lnTo>
                    <a:pt x="58496" y="339450"/>
                  </a:lnTo>
                  <a:lnTo>
                    <a:pt x="66548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35"/>
            <p:cNvSpPr/>
            <p:nvPr>
              <p:custDataLst>
                <p:tags r:id="rId288"/>
              </p:custDataLst>
            </p:nvPr>
          </p:nvSpPr>
          <p:spPr>
            <a:xfrm>
              <a:off x="809625" y="612013"/>
              <a:ext cx="133351" cy="219398"/>
            </a:xfrm>
            <a:custGeom>
              <a:avLst/>
              <a:gdLst/>
              <a:ahLst/>
              <a:cxnLst/>
              <a:rect l="0" t="0" r="0" b="0"/>
              <a:pathLst>
                <a:path w="133351" h="219398">
                  <a:moveTo>
                    <a:pt x="0" y="64262"/>
                  </a:moveTo>
                  <a:lnTo>
                    <a:pt x="0" y="64262"/>
                  </a:lnTo>
                  <a:lnTo>
                    <a:pt x="5057" y="64262"/>
                  </a:lnTo>
                  <a:lnTo>
                    <a:pt x="10361" y="67084"/>
                  </a:lnTo>
                  <a:lnTo>
                    <a:pt x="16247" y="70808"/>
                  </a:lnTo>
                  <a:lnTo>
                    <a:pt x="26568" y="72904"/>
                  </a:lnTo>
                  <a:lnTo>
                    <a:pt x="36855" y="73395"/>
                  </a:lnTo>
                  <a:lnTo>
                    <a:pt x="45661" y="70790"/>
                  </a:lnTo>
                  <a:lnTo>
                    <a:pt x="53102" y="67164"/>
                  </a:lnTo>
                  <a:lnTo>
                    <a:pt x="59937" y="65552"/>
                  </a:lnTo>
                  <a:lnTo>
                    <a:pt x="66503" y="59191"/>
                  </a:lnTo>
                  <a:lnTo>
                    <a:pt x="71890" y="49308"/>
                  </a:lnTo>
                  <a:lnTo>
                    <a:pt x="75632" y="19515"/>
                  </a:lnTo>
                  <a:lnTo>
                    <a:pt x="73125" y="9802"/>
                  </a:lnTo>
                  <a:lnTo>
                    <a:pt x="70975" y="5731"/>
                  </a:lnTo>
                  <a:lnTo>
                    <a:pt x="68484" y="3016"/>
                  </a:lnTo>
                  <a:lnTo>
                    <a:pt x="62893" y="0"/>
                  </a:lnTo>
                  <a:lnTo>
                    <a:pt x="54058" y="1482"/>
                  </a:lnTo>
                  <a:lnTo>
                    <a:pt x="48738" y="3358"/>
                  </a:lnTo>
                  <a:lnTo>
                    <a:pt x="40006" y="11088"/>
                  </a:lnTo>
                  <a:lnTo>
                    <a:pt x="16988" y="39386"/>
                  </a:lnTo>
                  <a:lnTo>
                    <a:pt x="3634" y="83554"/>
                  </a:lnTo>
                  <a:lnTo>
                    <a:pt x="479" y="127964"/>
                  </a:lnTo>
                  <a:lnTo>
                    <a:pt x="3035" y="143021"/>
                  </a:lnTo>
                  <a:lnTo>
                    <a:pt x="22139" y="186326"/>
                  </a:lnTo>
                  <a:lnTo>
                    <a:pt x="34181" y="198946"/>
                  </a:lnTo>
                  <a:lnTo>
                    <a:pt x="76938" y="219176"/>
                  </a:lnTo>
                  <a:lnTo>
                    <a:pt x="85159" y="219397"/>
                  </a:lnTo>
                  <a:lnTo>
                    <a:pt x="133350" y="197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36"/>
            <p:cNvSpPr/>
            <p:nvPr>
              <p:custDataLst>
                <p:tags r:id="rId289"/>
              </p:custDataLst>
            </p:nvPr>
          </p:nvSpPr>
          <p:spPr>
            <a:xfrm>
              <a:off x="457214" y="371475"/>
              <a:ext cx="238112" cy="519822"/>
            </a:xfrm>
            <a:custGeom>
              <a:avLst/>
              <a:gdLst/>
              <a:ahLst/>
              <a:cxnLst/>
              <a:rect l="0" t="0" r="0" b="0"/>
              <a:pathLst>
                <a:path w="238112" h="519822">
                  <a:moveTo>
                    <a:pt x="38086" y="0"/>
                  </a:moveTo>
                  <a:lnTo>
                    <a:pt x="38086" y="0"/>
                  </a:lnTo>
                  <a:lnTo>
                    <a:pt x="29885" y="0"/>
                  </a:lnTo>
                  <a:lnTo>
                    <a:pt x="40371" y="35773"/>
                  </a:lnTo>
                  <a:lnTo>
                    <a:pt x="42785" y="39724"/>
                  </a:lnTo>
                  <a:lnTo>
                    <a:pt x="46975" y="82385"/>
                  </a:lnTo>
                  <a:lnTo>
                    <a:pt x="47423" y="115074"/>
                  </a:lnTo>
                  <a:lnTo>
                    <a:pt x="47555" y="156510"/>
                  </a:lnTo>
                  <a:lnTo>
                    <a:pt x="44772" y="197362"/>
                  </a:lnTo>
                  <a:lnTo>
                    <a:pt x="41058" y="230592"/>
                  </a:lnTo>
                  <a:lnTo>
                    <a:pt x="38967" y="276933"/>
                  </a:lnTo>
                  <a:lnTo>
                    <a:pt x="37289" y="313829"/>
                  </a:lnTo>
                  <a:lnTo>
                    <a:pt x="31617" y="357335"/>
                  </a:lnTo>
                  <a:lnTo>
                    <a:pt x="28408" y="400564"/>
                  </a:lnTo>
                  <a:lnTo>
                    <a:pt x="18379" y="441387"/>
                  </a:lnTo>
                  <a:lnTo>
                    <a:pt x="4133" y="486868"/>
                  </a:lnTo>
                  <a:lnTo>
                    <a:pt x="0" y="514245"/>
                  </a:lnTo>
                  <a:lnTo>
                    <a:pt x="46630" y="514344"/>
                  </a:lnTo>
                  <a:lnTo>
                    <a:pt x="88340" y="514349"/>
                  </a:lnTo>
                  <a:lnTo>
                    <a:pt x="109104" y="513291"/>
                  </a:lnTo>
                  <a:lnTo>
                    <a:pt x="128861" y="508862"/>
                  </a:lnTo>
                  <a:lnTo>
                    <a:pt x="165731" y="512952"/>
                  </a:lnTo>
                  <a:lnTo>
                    <a:pt x="209647" y="514166"/>
                  </a:lnTo>
                  <a:lnTo>
                    <a:pt x="219463" y="514268"/>
                  </a:lnTo>
                  <a:lnTo>
                    <a:pt x="222504" y="515354"/>
                  </a:lnTo>
                  <a:lnTo>
                    <a:pt x="224531" y="517136"/>
                  </a:lnTo>
                  <a:lnTo>
                    <a:pt x="225883" y="519382"/>
                  </a:lnTo>
                  <a:lnTo>
                    <a:pt x="227842" y="519821"/>
                  </a:lnTo>
                  <a:lnTo>
                    <a:pt x="238111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37"/>
          <p:cNvGrpSpPr/>
          <p:nvPr/>
        </p:nvGrpSpPr>
        <p:grpSpPr>
          <a:xfrm>
            <a:off x="1905000" y="437359"/>
            <a:ext cx="485776" cy="435175"/>
            <a:chOff x="1905000" y="437359"/>
            <a:chExt cx="485776" cy="435175"/>
          </a:xfrm>
        </p:grpSpPr>
        <p:sp>
          <p:nvSpPr>
            <p:cNvPr id="7" name="SMARTInkShape-637"/>
            <p:cNvSpPr/>
            <p:nvPr>
              <p:custDataLst>
                <p:tags r:id="rId282"/>
              </p:custDataLst>
            </p:nvPr>
          </p:nvSpPr>
          <p:spPr>
            <a:xfrm>
              <a:off x="1905000" y="437359"/>
              <a:ext cx="180289" cy="435175"/>
            </a:xfrm>
            <a:custGeom>
              <a:avLst/>
              <a:gdLst/>
              <a:ahLst/>
              <a:cxnLst/>
              <a:rect l="0" t="0" r="0" b="0"/>
              <a:pathLst>
                <a:path w="180289" h="435175">
                  <a:moveTo>
                    <a:pt x="28575" y="48416"/>
                  </a:moveTo>
                  <a:lnTo>
                    <a:pt x="28575" y="48416"/>
                  </a:lnTo>
                  <a:lnTo>
                    <a:pt x="29633" y="18019"/>
                  </a:lnTo>
                  <a:lnTo>
                    <a:pt x="33631" y="4567"/>
                  </a:lnTo>
                  <a:lnTo>
                    <a:pt x="36179" y="1192"/>
                  </a:lnTo>
                  <a:lnTo>
                    <a:pt x="38936" y="0"/>
                  </a:lnTo>
                  <a:lnTo>
                    <a:pt x="61078" y="5691"/>
                  </a:lnTo>
                  <a:lnTo>
                    <a:pt x="87363" y="23553"/>
                  </a:lnTo>
                  <a:lnTo>
                    <a:pt x="130549" y="64746"/>
                  </a:lnTo>
                  <a:lnTo>
                    <a:pt x="154435" y="106462"/>
                  </a:lnTo>
                  <a:lnTo>
                    <a:pt x="173145" y="143843"/>
                  </a:lnTo>
                  <a:lnTo>
                    <a:pt x="178655" y="187463"/>
                  </a:lnTo>
                  <a:lnTo>
                    <a:pt x="180288" y="230491"/>
                  </a:lnTo>
                  <a:lnTo>
                    <a:pt x="175715" y="264995"/>
                  </a:lnTo>
                  <a:lnTo>
                    <a:pt x="158142" y="305098"/>
                  </a:lnTo>
                  <a:lnTo>
                    <a:pt x="140560" y="340771"/>
                  </a:lnTo>
                  <a:lnTo>
                    <a:pt x="98290" y="387970"/>
                  </a:lnTo>
                  <a:lnTo>
                    <a:pt x="61013" y="419868"/>
                  </a:lnTo>
                  <a:lnTo>
                    <a:pt x="39817" y="430464"/>
                  </a:lnTo>
                  <a:lnTo>
                    <a:pt x="19813" y="435174"/>
                  </a:lnTo>
                  <a:lnTo>
                    <a:pt x="12150" y="434313"/>
                  </a:lnTo>
                  <a:lnTo>
                    <a:pt x="0" y="41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38"/>
            <p:cNvSpPr/>
            <p:nvPr>
              <p:custDataLst>
                <p:tags r:id="rId283"/>
              </p:custDataLst>
            </p:nvPr>
          </p:nvSpPr>
          <p:spPr>
            <a:xfrm>
              <a:off x="2248292" y="628650"/>
              <a:ext cx="85334" cy="19051"/>
            </a:xfrm>
            <a:custGeom>
              <a:avLst/>
              <a:gdLst/>
              <a:ahLst/>
              <a:cxnLst/>
              <a:rect l="0" t="0" r="0" b="0"/>
              <a:pathLst>
                <a:path w="85334" h="1905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928" y="8642"/>
                  </a:lnTo>
                  <a:lnTo>
                    <a:pt x="43468" y="18144"/>
                  </a:lnTo>
                  <a:lnTo>
                    <a:pt x="853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39"/>
            <p:cNvSpPr/>
            <p:nvPr>
              <p:custDataLst>
                <p:tags r:id="rId284"/>
              </p:custDataLst>
            </p:nvPr>
          </p:nvSpPr>
          <p:spPr>
            <a:xfrm>
              <a:off x="2262345" y="742950"/>
              <a:ext cx="128431" cy="36510"/>
            </a:xfrm>
            <a:custGeom>
              <a:avLst/>
              <a:gdLst/>
              <a:ahLst/>
              <a:cxnLst/>
              <a:rect l="0" t="0" r="0" b="0"/>
              <a:pathLst>
                <a:path w="128431" h="36510">
                  <a:moveTo>
                    <a:pt x="14130" y="0"/>
                  </a:moveTo>
                  <a:lnTo>
                    <a:pt x="14130" y="0"/>
                  </a:lnTo>
                  <a:lnTo>
                    <a:pt x="6526" y="8663"/>
                  </a:lnTo>
                  <a:lnTo>
                    <a:pt x="872" y="18314"/>
                  </a:lnTo>
                  <a:lnTo>
                    <a:pt x="0" y="21734"/>
                  </a:lnTo>
                  <a:lnTo>
                    <a:pt x="477" y="24015"/>
                  </a:lnTo>
                  <a:lnTo>
                    <a:pt x="1853" y="25535"/>
                  </a:lnTo>
                  <a:lnTo>
                    <a:pt x="13903" y="32731"/>
                  </a:lnTo>
                  <a:lnTo>
                    <a:pt x="35935" y="36509"/>
                  </a:lnTo>
                  <a:lnTo>
                    <a:pt x="78345" y="30351"/>
                  </a:lnTo>
                  <a:lnTo>
                    <a:pt x="12843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40"/>
            <p:cNvSpPr/>
            <p:nvPr>
              <p:custDataLst>
                <p:tags r:id="rId285"/>
              </p:custDataLst>
            </p:nvPr>
          </p:nvSpPr>
          <p:spPr>
            <a:xfrm>
              <a:off x="1924443" y="505368"/>
              <a:ext cx="18658" cy="338233"/>
            </a:xfrm>
            <a:custGeom>
              <a:avLst/>
              <a:gdLst/>
              <a:ahLst/>
              <a:cxnLst/>
              <a:rect l="0" t="0" r="0" b="0"/>
              <a:pathLst>
                <a:path w="18658" h="338233">
                  <a:moveTo>
                    <a:pt x="18657" y="28032"/>
                  </a:moveTo>
                  <a:lnTo>
                    <a:pt x="18657" y="28032"/>
                  </a:lnTo>
                  <a:lnTo>
                    <a:pt x="18657" y="14775"/>
                  </a:lnTo>
                  <a:lnTo>
                    <a:pt x="15835" y="8734"/>
                  </a:lnTo>
                  <a:lnTo>
                    <a:pt x="9524" y="0"/>
                  </a:lnTo>
                  <a:lnTo>
                    <a:pt x="9184" y="43796"/>
                  </a:lnTo>
                  <a:lnTo>
                    <a:pt x="9147" y="87030"/>
                  </a:lnTo>
                  <a:lnTo>
                    <a:pt x="8081" y="118812"/>
                  </a:lnTo>
                  <a:lnTo>
                    <a:pt x="4079" y="154104"/>
                  </a:lnTo>
                  <a:lnTo>
                    <a:pt x="932" y="194503"/>
                  </a:lnTo>
                  <a:lnTo>
                    <a:pt x="0" y="236695"/>
                  </a:lnTo>
                  <a:lnTo>
                    <a:pt x="4780" y="277653"/>
                  </a:lnTo>
                  <a:lnTo>
                    <a:pt x="11381" y="321476"/>
                  </a:lnTo>
                  <a:lnTo>
                    <a:pt x="17220" y="338232"/>
                  </a:lnTo>
                  <a:lnTo>
                    <a:pt x="18657" y="30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38"/>
          <p:cNvGrpSpPr/>
          <p:nvPr/>
        </p:nvGrpSpPr>
        <p:grpSpPr>
          <a:xfrm>
            <a:off x="2648816" y="381543"/>
            <a:ext cx="664561" cy="580483"/>
            <a:chOff x="2648816" y="381543"/>
            <a:chExt cx="664561" cy="580483"/>
          </a:xfrm>
        </p:grpSpPr>
        <p:sp>
          <p:nvSpPr>
            <p:cNvPr id="12" name="SMARTInkShape-641"/>
            <p:cNvSpPr/>
            <p:nvPr>
              <p:custDataLst>
                <p:tags r:id="rId277"/>
              </p:custDataLst>
            </p:nvPr>
          </p:nvSpPr>
          <p:spPr>
            <a:xfrm>
              <a:off x="3238500" y="847725"/>
              <a:ext cx="74877" cy="114301"/>
            </a:xfrm>
            <a:custGeom>
              <a:avLst/>
              <a:gdLst/>
              <a:ahLst/>
              <a:cxnLst/>
              <a:rect l="0" t="0" r="0" b="0"/>
              <a:pathLst>
                <a:path w="74877" h="114301">
                  <a:moveTo>
                    <a:pt x="66675" y="0"/>
                  </a:moveTo>
                  <a:lnTo>
                    <a:pt x="66675" y="0"/>
                  </a:lnTo>
                  <a:lnTo>
                    <a:pt x="71732" y="5057"/>
                  </a:lnTo>
                  <a:lnTo>
                    <a:pt x="74214" y="13183"/>
                  </a:lnTo>
                  <a:lnTo>
                    <a:pt x="74876" y="18314"/>
                  </a:lnTo>
                  <a:lnTo>
                    <a:pt x="72142" y="23851"/>
                  </a:lnTo>
                  <a:lnTo>
                    <a:pt x="53408" y="45124"/>
                  </a:lnTo>
                  <a:lnTo>
                    <a:pt x="27410" y="87178"/>
                  </a:lnTo>
                  <a:lnTo>
                    <a:pt x="16416" y="1022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42"/>
            <p:cNvSpPr/>
            <p:nvPr>
              <p:custDataLst>
                <p:tags r:id="rId278"/>
              </p:custDataLst>
            </p:nvPr>
          </p:nvSpPr>
          <p:spPr>
            <a:xfrm>
              <a:off x="3162300" y="7620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10759"/>
                  </a:lnTo>
                  <a:lnTo>
                    <a:pt x="9133" y="3086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43"/>
            <p:cNvSpPr/>
            <p:nvPr>
              <p:custDataLst>
                <p:tags r:id="rId279"/>
              </p:custDataLst>
            </p:nvPr>
          </p:nvSpPr>
          <p:spPr>
            <a:xfrm>
              <a:off x="2901336" y="498064"/>
              <a:ext cx="175240" cy="311562"/>
            </a:xfrm>
            <a:custGeom>
              <a:avLst/>
              <a:gdLst/>
              <a:ahLst/>
              <a:cxnLst/>
              <a:rect l="0" t="0" r="0" b="0"/>
              <a:pathLst>
                <a:path w="175240" h="311562">
                  <a:moveTo>
                    <a:pt x="175239" y="25811"/>
                  </a:moveTo>
                  <a:lnTo>
                    <a:pt x="175239" y="25811"/>
                  </a:lnTo>
                  <a:lnTo>
                    <a:pt x="175239" y="6565"/>
                  </a:lnTo>
                  <a:lnTo>
                    <a:pt x="174181" y="3456"/>
                  </a:lnTo>
                  <a:lnTo>
                    <a:pt x="172417" y="1382"/>
                  </a:lnTo>
                  <a:lnTo>
                    <a:pt x="170183" y="0"/>
                  </a:lnTo>
                  <a:lnTo>
                    <a:pt x="167635" y="2254"/>
                  </a:lnTo>
                  <a:lnTo>
                    <a:pt x="147612" y="47196"/>
                  </a:lnTo>
                  <a:lnTo>
                    <a:pt x="125072" y="82477"/>
                  </a:lnTo>
                  <a:lnTo>
                    <a:pt x="100403" y="122799"/>
                  </a:lnTo>
                  <a:lnTo>
                    <a:pt x="72773" y="169124"/>
                  </a:lnTo>
                  <a:lnTo>
                    <a:pt x="41522" y="214477"/>
                  </a:lnTo>
                  <a:lnTo>
                    <a:pt x="16691" y="261379"/>
                  </a:lnTo>
                  <a:lnTo>
                    <a:pt x="0" y="301503"/>
                  </a:lnTo>
                  <a:lnTo>
                    <a:pt x="3789" y="311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44"/>
            <p:cNvSpPr/>
            <p:nvPr>
              <p:custDataLst>
                <p:tags r:id="rId280"/>
              </p:custDataLst>
            </p:nvPr>
          </p:nvSpPr>
          <p:spPr>
            <a:xfrm>
              <a:off x="2906565" y="525199"/>
              <a:ext cx="179536" cy="274902"/>
            </a:xfrm>
            <a:custGeom>
              <a:avLst/>
              <a:gdLst/>
              <a:ahLst/>
              <a:cxnLst/>
              <a:rect l="0" t="0" r="0" b="0"/>
              <a:pathLst>
                <a:path w="179536" h="274902">
                  <a:moveTo>
                    <a:pt x="17610" y="8201"/>
                  </a:moveTo>
                  <a:lnTo>
                    <a:pt x="17610" y="8201"/>
                  </a:lnTo>
                  <a:lnTo>
                    <a:pt x="9409" y="8201"/>
                  </a:lnTo>
                  <a:lnTo>
                    <a:pt x="0" y="0"/>
                  </a:lnTo>
                  <a:lnTo>
                    <a:pt x="32758" y="39418"/>
                  </a:lnTo>
                  <a:lnTo>
                    <a:pt x="70444" y="79692"/>
                  </a:lnTo>
                  <a:lnTo>
                    <a:pt x="106007" y="125958"/>
                  </a:lnTo>
                  <a:lnTo>
                    <a:pt x="132702" y="161625"/>
                  </a:lnTo>
                  <a:lnTo>
                    <a:pt x="160053" y="206547"/>
                  </a:lnTo>
                  <a:lnTo>
                    <a:pt x="174192" y="251971"/>
                  </a:lnTo>
                  <a:lnTo>
                    <a:pt x="179535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45"/>
            <p:cNvSpPr/>
            <p:nvPr>
              <p:custDataLst>
                <p:tags r:id="rId281"/>
              </p:custDataLst>
            </p:nvPr>
          </p:nvSpPr>
          <p:spPr>
            <a:xfrm>
              <a:off x="2648816" y="381543"/>
              <a:ext cx="99873" cy="554536"/>
            </a:xfrm>
            <a:custGeom>
              <a:avLst/>
              <a:gdLst/>
              <a:ahLst/>
              <a:cxnLst/>
              <a:rect l="0" t="0" r="0" b="0"/>
              <a:pathLst>
                <a:path w="99873" h="554536">
                  <a:moveTo>
                    <a:pt x="94384" y="28032"/>
                  </a:moveTo>
                  <a:lnTo>
                    <a:pt x="94384" y="28032"/>
                  </a:lnTo>
                  <a:lnTo>
                    <a:pt x="99440" y="22975"/>
                  </a:lnTo>
                  <a:lnTo>
                    <a:pt x="99872" y="20428"/>
                  </a:lnTo>
                  <a:lnTo>
                    <a:pt x="99101" y="17671"/>
                  </a:lnTo>
                  <a:lnTo>
                    <a:pt x="90259" y="5642"/>
                  </a:lnTo>
                  <a:lnTo>
                    <a:pt x="81615" y="2206"/>
                  </a:lnTo>
                  <a:lnTo>
                    <a:pt x="53762" y="0"/>
                  </a:lnTo>
                  <a:lnTo>
                    <a:pt x="41757" y="2520"/>
                  </a:lnTo>
                  <a:lnTo>
                    <a:pt x="31836" y="8227"/>
                  </a:lnTo>
                  <a:lnTo>
                    <a:pt x="15408" y="23340"/>
                  </a:lnTo>
                  <a:lnTo>
                    <a:pt x="7073" y="35119"/>
                  </a:lnTo>
                  <a:lnTo>
                    <a:pt x="1486" y="63763"/>
                  </a:lnTo>
                  <a:lnTo>
                    <a:pt x="9944" y="99062"/>
                  </a:lnTo>
                  <a:lnTo>
                    <a:pt x="31765" y="141311"/>
                  </a:lnTo>
                  <a:lnTo>
                    <a:pt x="54911" y="186300"/>
                  </a:lnTo>
                  <a:lnTo>
                    <a:pt x="60260" y="202090"/>
                  </a:lnTo>
                  <a:lnTo>
                    <a:pt x="59108" y="233886"/>
                  </a:lnTo>
                  <a:lnTo>
                    <a:pt x="42692" y="273894"/>
                  </a:lnTo>
                  <a:lnTo>
                    <a:pt x="25338" y="303277"/>
                  </a:lnTo>
                  <a:lnTo>
                    <a:pt x="9635" y="322135"/>
                  </a:lnTo>
                  <a:lnTo>
                    <a:pt x="44470" y="326083"/>
                  </a:lnTo>
                  <a:lnTo>
                    <a:pt x="48408" y="328333"/>
                  </a:lnTo>
                  <a:lnTo>
                    <a:pt x="51033" y="333008"/>
                  </a:lnTo>
                  <a:lnTo>
                    <a:pt x="53950" y="346668"/>
                  </a:lnTo>
                  <a:lnTo>
                    <a:pt x="45616" y="393372"/>
                  </a:lnTo>
                  <a:lnTo>
                    <a:pt x="34073" y="426264"/>
                  </a:lnTo>
                  <a:lnTo>
                    <a:pt x="22892" y="453296"/>
                  </a:lnTo>
                  <a:lnTo>
                    <a:pt x="18160" y="468921"/>
                  </a:lnTo>
                  <a:lnTo>
                    <a:pt x="3519" y="504823"/>
                  </a:lnTo>
                  <a:lnTo>
                    <a:pt x="0" y="537432"/>
                  </a:lnTo>
                  <a:lnTo>
                    <a:pt x="1828" y="543316"/>
                  </a:lnTo>
                  <a:lnTo>
                    <a:pt x="9503" y="552675"/>
                  </a:lnTo>
                  <a:lnTo>
                    <a:pt x="15572" y="554535"/>
                  </a:lnTo>
                  <a:lnTo>
                    <a:pt x="57195" y="552462"/>
                  </a:lnTo>
                  <a:lnTo>
                    <a:pt x="94384" y="542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39"/>
          <p:cNvGrpSpPr/>
          <p:nvPr/>
        </p:nvGrpSpPr>
        <p:grpSpPr>
          <a:xfrm>
            <a:off x="3571875" y="515674"/>
            <a:ext cx="866776" cy="360627"/>
            <a:chOff x="3571875" y="515674"/>
            <a:chExt cx="866776" cy="360627"/>
          </a:xfrm>
        </p:grpSpPr>
        <p:sp>
          <p:nvSpPr>
            <p:cNvPr id="18" name="SMARTInkShape-646"/>
            <p:cNvSpPr/>
            <p:nvPr>
              <p:custDataLst>
                <p:tags r:id="rId271"/>
              </p:custDataLst>
            </p:nvPr>
          </p:nvSpPr>
          <p:spPr>
            <a:xfrm>
              <a:off x="4419600" y="819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47"/>
            <p:cNvSpPr/>
            <p:nvPr>
              <p:custDataLst>
                <p:tags r:id="rId272"/>
              </p:custDataLst>
            </p:nvPr>
          </p:nvSpPr>
          <p:spPr>
            <a:xfrm>
              <a:off x="4171950" y="8382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4781" y="95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48"/>
            <p:cNvSpPr/>
            <p:nvPr>
              <p:custDataLst>
                <p:tags r:id="rId273"/>
              </p:custDataLst>
            </p:nvPr>
          </p:nvSpPr>
          <p:spPr>
            <a:xfrm>
              <a:off x="4057650" y="8286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21036" y="10361"/>
                  </a:lnTo>
                  <a:lnTo>
                    <a:pt x="19443" y="2239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49"/>
            <p:cNvSpPr/>
            <p:nvPr>
              <p:custDataLst>
                <p:tags r:id="rId274"/>
              </p:custDataLst>
            </p:nvPr>
          </p:nvSpPr>
          <p:spPr>
            <a:xfrm>
              <a:off x="3805133" y="766638"/>
              <a:ext cx="71543" cy="109663"/>
            </a:xfrm>
            <a:custGeom>
              <a:avLst/>
              <a:gdLst/>
              <a:ahLst/>
              <a:cxnLst/>
              <a:rect l="0" t="0" r="0" b="0"/>
              <a:pathLst>
                <a:path w="71543" h="109663">
                  <a:moveTo>
                    <a:pt x="4867" y="33462"/>
                  </a:moveTo>
                  <a:lnTo>
                    <a:pt x="4867" y="33462"/>
                  </a:lnTo>
                  <a:lnTo>
                    <a:pt x="4867" y="28406"/>
                  </a:lnTo>
                  <a:lnTo>
                    <a:pt x="13068" y="7927"/>
                  </a:lnTo>
                  <a:lnTo>
                    <a:pt x="19056" y="731"/>
                  </a:lnTo>
                  <a:lnTo>
                    <a:pt x="21735" y="0"/>
                  </a:lnTo>
                  <a:lnTo>
                    <a:pt x="24579" y="571"/>
                  </a:lnTo>
                  <a:lnTo>
                    <a:pt x="30561" y="2969"/>
                  </a:lnTo>
                  <a:lnTo>
                    <a:pt x="36748" y="4034"/>
                  </a:lnTo>
                  <a:lnTo>
                    <a:pt x="38821" y="7494"/>
                  </a:lnTo>
                  <a:lnTo>
                    <a:pt x="41125" y="19804"/>
                  </a:lnTo>
                  <a:lnTo>
                    <a:pt x="39326" y="30214"/>
                  </a:lnTo>
                  <a:lnTo>
                    <a:pt x="25554" y="56514"/>
                  </a:lnTo>
                  <a:lnTo>
                    <a:pt x="9580" y="78428"/>
                  </a:lnTo>
                  <a:lnTo>
                    <a:pt x="5904" y="86255"/>
                  </a:lnTo>
                  <a:lnTo>
                    <a:pt x="741" y="93262"/>
                  </a:lnTo>
                  <a:lnTo>
                    <a:pt x="0" y="95554"/>
                  </a:lnTo>
                  <a:lnTo>
                    <a:pt x="564" y="97081"/>
                  </a:lnTo>
                  <a:lnTo>
                    <a:pt x="1998" y="98100"/>
                  </a:lnTo>
                  <a:lnTo>
                    <a:pt x="71542" y="10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50"/>
            <p:cNvSpPr/>
            <p:nvPr>
              <p:custDataLst>
                <p:tags r:id="rId275"/>
              </p:custDataLst>
            </p:nvPr>
          </p:nvSpPr>
          <p:spPr>
            <a:xfrm>
              <a:off x="3609975" y="515674"/>
              <a:ext cx="161926" cy="274902"/>
            </a:xfrm>
            <a:custGeom>
              <a:avLst/>
              <a:gdLst/>
              <a:ahLst/>
              <a:cxnLst/>
              <a:rect l="0" t="0" r="0" b="0"/>
              <a:pathLst>
                <a:path w="161926" h="274902">
                  <a:moveTo>
                    <a:pt x="161925" y="8201"/>
                  </a:moveTo>
                  <a:lnTo>
                    <a:pt x="161925" y="8201"/>
                  </a:lnTo>
                  <a:lnTo>
                    <a:pt x="156868" y="3144"/>
                  </a:lnTo>
                  <a:lnTo>
                    <a:pt x="151564" y="662"/>
                  </a:lnTo>
                  <a:lnTo>
                    <a:pt x="148668" y="0"/>
                  </a:lnTo>
                  <a:lnTo>
                    <a:pt x="129422" y="9181"/>
                  </a:lnTo>
                  <a:lnTo>
                    <a:pt x="118199" y="22395"/>
                  </a:lnTo>
                  <a:lnTo>
                    <a:pt x="92303" y="68272"/>
                  </a:lnTo>
                  <a:lnTo>
                    <a:pt x="78362" y="96424"/>
                  </a:lnTo>
                  <a:lnTo>
                    <a:pt x="59145" y="125189"/>
                  </a:lnTo>
                  <a:lnTo>
                    <a:pt x="40479" y="164992"/>
                  </a:lnTo>
                  <a:lnTo>
                    <a:pt x="21088" y="206898"/>
                  </a:lnTo>
                  <a:lnTo>
                    <a:pt x="2001" y="253365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51"/>
            <p:cNvSpPr/>
            <p:nvPr>
              <p:custDataLst>
                <p:tags r:id="rId276"/>
              </p:custDataLst>
            </p:nvPr>
          </p:nvSpPr>
          <p:spPr>
            <a:xfrm>
              <a:off x="3571875" y="525199"/>
              <a:ext cx="171451" cy="268730"/>
            </a:xfrm>
            <a:custGeom>
              <a:avLst/>
              <a:gdLst/>
              <a:ahLst/>
              <a:cxnLst/>
              <a:rect l="0" t="0" r="0" b="0"/>
              <a:pathLst>
                <a:path w="171451" h="268730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2390" y="4125"/>
                  </a:lnTo>
                  <a:lnTo>
                    <a:pt x="31799" y="17106"/>
                  </a:lnTo>
                  <a:lnTo>
                    <a:pt x="53122" y="55664"/>
                  </a:lnTo>
                  <a:lnTo>
                    <a:pt x="76771" y="92702"/>
                  </a:lnTo>
                  <a:lnTo>
                    <a:pt x="96595" y="133545"/>
                  </a:lnTo>
                  <a:lnTo>
                    <a:pt x="118956" y="173562"/>
                  </a:lnTo>
                  <a:lnTo>
                    <a:pt x="143207" y="216548"/>
                  </a:lnTo>
                  <a:lnTo>
                    <a:pt x="169147" y="262601"/>
                  </a:lnTo>
                  <a:lnTo>
                    <a:pt x="170426" y="268729"/>
                  </a:lnTo>
                  <a:lnTo>
                    <a:pt x="170767" y="268669"/>
                  </a:lnTo>
                  <a:lnTo>
                    <a:pt x="17145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40"/>
          <p:cNvGrpSpPr/>
          <p:nvPr/>
        </p:nvGrpSpPr>
        <p:grpSpPr>
          <a:xfrm>
            <a:off x="4695825" y="376395"/>
            <a:ext cx="875901" cy="518956"/>
            <a:chOff x="4695825" y="376395"/>
            <a:chExt cx="875901" cy="518956"/>
          </a:xfrm>
        </p:grpSpPr>
        <p:sp>
          <p:nvSpPr>
            <p:cNvPr id="25" name="SMARTInkShape-652"/>
            <p:cNvSpPr/>
            <p:nvPr>
              <p:custDataLst>
                <p:tags r:id="rId266"/>
              </p:custDataLst>
            </p:nvPr>
          </p:nvSpPr>
          <p:spPr>
            <a:xfrm>
              <a:off x="5486400" y="376395"/>
              <a:ext cx="85326" cy="518956"/>
            </a:xfrm>
            <a:custGeom>
              <a:avLst/>
              <a:gdLst/>
              <a:ahLst/>
              <a:cxnLst/>
              <a:rect l="0" t="0" r="0" b="0"/>
              <a:pathLst>
                <a:path w="85326" h="518956">
                  <a:moveTo>
                    <a:pt x="19050" y="14130"/>
                  </a:moveTo>
                  <a:lnTo>
                    <a:pt x="19050" y="14130"/>
                  </a:lnTo>
                  <a:lnTo>
                    <a:pt x="19050" y="873"/>
                  </a:lnTo>
                  <a:lnTo>
                    <a:pt x="20108" y="0"/>
                  </a:lnTo>
                  <a:lnTo>
                    <a:pt x="21872" y="477"/>
                  </a:lnTo>
                  <a:lnTo>
                    <a:pt x="54698" y="22677"/>
                  </a:lnTo>
                  <a:lnTo>
                    <a:pt x="68182" y="40181"/>
                  </a:lnTo>
                  <a:lnTo>
                    <a:pt x="74617" y="84697"/>
                  </a:lnTo>
                  <a:lnTo>
                    <a:pt x="75496" y="102290"/>
                  </a:lnTo>
                  <a:lnTo>
                    <a:pt x="70243" y="119987"/>
                  </a:lnTo>
                  <a:lnTo>
                    <a:pt x="45115" y="163894"/>
                  </a:lnTo>
                  <a:lnTo>
                    <a:pt x="24208" y="207262"/>
                  </a:lnTo>
                  <a:lnTo>
                    <a:pt x="19729" y="247545"/>
                  </a:lnTo>
                  <a:lnTo>
                    <a:pt x="24307" y="272732"/>
                  </a:lnTo>
                  <a:lnTo>
                    <a:pt x="48735" y="311579"/>
                  </a:lnTo>
                  <a:lnTo>
                    <a:pt x="71917" y="350770"/>
                  </a:lnTo>
                  <a:lnTo>
                    <a:pt x="82684" y="383428"/>
                  </a:lnTo>
                  <a:lnTo>
                    <a:pt x="85325" y="425731"/>
                  </a:lnTo>
                  <a:lnTo>
                    <a:pt x="82824" y="466713"/>
                  </a:lnTo>
                  <a:lnTo>
                    <a:pt x="80616" y="474602"/>
                  </a:lnTo>
                  <a:lnTo>
                    <a:pt x="69696" y="489012"/>
                  </a:lnTo>
                  <a:lnTo>
                    <a:pt x="46928" y="510453"/>
                  </a:lnTo>
                  <a:lnTo>
                    <a:pt x="0" y="51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53"/>
            <p:cNvSpPr/>
            <p:nvPr>
              <p:custDataLst>
                <p:tags r:id="rId267"/>
              </p:custDataLst>
            </p:nvPr>
          </p:nvSpPr>
          <p:spPr>
            <a:xfrm>
              <a:off x="5276850" y="768937"/>
              <a:ext cx="76201" cy="97839"/>
            </a:xfrm>
            <a:custGeom>
              <a:avLst/>
              <a:gdLst/>
              <a:ahLst/>
              <a:cxnLst/>
              <a:rect l="0" t="0" r="0" b="0"/>
              <a:pathLst>
                <a:path w="76201" h="97839">
                  <a:moveTo>
                    <a:pt x="0" y="12113"/>
                  </a:moveTo>
                  <a:lnTo>
                    <a:pt x="0" y="12113"/>
                  </a:lnTo>
                  <a:lnTo>
                    <a:pt x="0" y="6625"/>
                  </a:lnTo>
                  <a:lnTo>
                    <a:pt x="0" y="52757"/>
                  </a:lnTo>
                  <a:lnTo>
                    <a:pt x="0" y="66880"/>
                  </a:lnTo>
                  <a:lnTo>
                    <a:pt x="0" y="63501"/>
                  </a:lnTo>
                  <a:lnTo>
                    <a:pt x="19298" y="16573"/>
                  </a:lnTo>
                  <a:lnTo>
                    <a:pt x="26569" y="7745"/>
                  </a:lnTo>
                  <a:lnTo>
                    <a:pt x="36856" y="294"/>
                  </a:lnTo>
                  <a:lnTo>
                    <a:pt x="41504" y="0"/>
                  </a:lnTo>
                  <a:lnTo>
                    <a:pt x="45661" y="1921"/>
                  </a:lnTo>
                  <a:lnTo>
                    <a:pt x="59937" y="15156"/>
                  </a:lnTo>
                  <a:lnTo>
                    <a:pt x="71890" y="41054"/>
                  </a:lnTo>
                  <a:lnTo>
                    <a:pt x="75633" y="67181"/>
                  </a:lnTo>
                  <a:lnTo>
                    <a:pt x="76200" y="9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54"/>
            <p:cNvSpPr/>
            <p:nvPr>
              <p:custDataLst>
                <p:tags r:id="rId268"/>
              </p:custDataLst>
            </p:nvPr>
          </p:nvSpPr>
          <p:spPr>
            <a:xfrm>
              <a:off x="5000625" y="477035"/>
              <a:ext cx="228601" cy="361166"/>
            </a:xfrm>
            <a:custGeom>
              <a:avLst/>
              <a:gdLst/>
              <a:ahLst/>
              <a:cxnLst/>
              <a:rect l="0" t="0" r="0" b="0"/>
              <a:pathLst>
                <a:path w="228601" h="361166">
                  <a:moveTo>
                    <a:pt x="228600" y="18265"/>
                  </a:moveTo>
                  <a:lnTo>
                    <a:pt x="228600" y="18265"/>
                  </a:lnTo>
                  <a:lnTo>
                    <a:pt x="228600" y="1863"/>
                  </a:lnTo>
                  <a:lnTo>
                    <a:pt x="226483" y="980"/>
                  </a:lnTo>
                  <a:lnTo>
                    <a:pt x="218487" y="0"/>
                  </a:lnTo>
                  <a:lnTo>
                    <a:pt x="215508" y="796"/>
                  </a:lnTo>
                  <a:lnTo>
                    <a:pt x="213522" y="2386"/>
                  </a:lnTo>
                  <a:lnTo>
                    <a:pt x="186353" y="42088"/>
                  </a:lnTo>
                  <a:lnTo>
                    <a:pt x="155421" y="89410"/>
                  </a:lnTo>
                  <a:lnTo>
                    <a:pt x="133540" y="127304"/>
                  </a:lnTo>
                  <a:lnTo>
                    <a:pt x="106930" y="174441"/>
                  </a:lnTo>
                  <a:lnTo>
                    <a:pt x="83605" y="215965"/>
                  </a:lnTo>
                  <a:lnTo>
                    <a:pt x="61300" y="250792"/>
                  </a:lnTo>
                  <a:lnTo>
                    <a:pt x="40303" y="297814"/>
                  </a:lnTo>
                  <a:lnTo>
                    <a:pt x="0" y="36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55"/>
            <p:cNvSpPr/>
            <p:nvPr>
              <p:custDataLst>
                <p:tags r:id="rId269"/>
              </p:custDataLst>
            </p:nvPr>
          </p:nvSpPr>
          <p:spPr>
            <a:xfrm>
              <a:off x="5000625" y="495300"/>
              <a:ext cx="200026" cy="323851"/>
            </a:xfrm>
            <a:custGeom>
              <a:avLst/>
              <a:gdLst/>
              <a:ahLst/>
              <a:cxnLst/>
              <a:rect l="0" t="0" r="0" b="0"/>
              <a:pathLst>
                <a:path w="200026" h="323851">
                  <a:moveTo>
                    <a:pt x="0" y="0"/>
                  </a:moveTo>
                  <a:lnTo>
                    <a:pt x="0" y="0"/>
                  </a:lnTo>
                  <a:lnTo>
                    <a:pt x="38595" y="41418"/>
                  </a:lnTo>
                  <a:lnTo>
                    <a:pt x="69915" y="80674"/>
                  </a:lnTo>
                  <a:lnTo>
                    <a:pt x="101608" y="127419"/>
                  </a:lnTo>
                  <a:lnTo>
                    <a:pt x="134644" y="168033"/>
                  </a:lnTo>
                  <a:lnTo>
                    <a:pt x="160467" y="214555"/>
                  </a:lnTo>
                  <a:lnTo>
                    <a:pt x="185082" y="259729"/>
                  </a:lnTo>
                  <a:lnTo>
                    <a:pt x="2000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56"/>
            <p:cNvSpPr/>
            <p:nvPr>
              <p:custDataLst>
                <p:tags r:id="rId270"/>
              </p:custDataLst>
            </p:nvPr>
          </p:nvSpPr>
          <p:spPr>
            <a:xfrm>
              <a:off x="4695825" y="809625"/>
              <a:ext cx="36777" cy="38101"/>
            </a:xfrm>
            <a:custGeom>
              <a:avLst/>
              <a:gdLst/>
              <a:ahLst/>
              <a:cxnLst/>
              <a:rect l="0" t="0" r="0" b="0"/>
              <a:pathLst>
                <a:path w="36777" h="38101">
                  <a:moveTo>
                    <a:pt x="28575" y="0"/>
                  </a:moveTo>
                  <a:lnTo>
                    <a:pt x="28575" y="0"/>
                  </a:lnTo>
                  <a:lnTo>
                    <a:pt x="33632" y="5056"/>
                  </a:lnTo>
                  <a:lnTo>
                    <a:pt x="36114" y="10361"/>
                  </a:lnTo>
                  <a:lnTo>
                    <a:pt x="36776" y="13257"/>
                  </a:lnTo>
                  <a:lnTo>
                    <a:pt x="32651" y="27447"/>
                  </a:lnTo>
                  <a:lnTo>
                    <a:pt x="28118" y="309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41"/>
          <p:cNvGrpSpPr/>
          <p:nvPr/>
        </p:nvGrpSpPr>
        <p:grpSpPr>
          <a:xfrm>
            <a:off x="6115050" y="429017"/>
            <a:ext cx="295276" cy="360665"/>
            <a:chOff x="6115050" y="429017"/>
            <a:chExt cx="295276" cy="360665"/>
          </a:xfrm>
        </p:grpSpPr>
        <p:sp>
          <p:nvSpPr>
            <p:cNvPr id="31" name="SMARTInkShape-657"/>
            <p:cNvSpPr/>
            <p:nvPr>
              <p:custDataLst>
                <p:tags r:id="rId264"/>
              </p:custDataLst>
            </p:nvPr>
          </p:nvSpPr>
          <p:spPr>
            <a:xfrm>
              <a:off x="6286500" y="640399"/>
              <a:ext cx="123826" cy="117947"/>
            </a:xfrm>
            <a:custGeom>
              <a:avLst/>
              <a:gdLst/>
              <a:ahLst/>
              <a:cxnLst/>
              <a:rect l="0" t="0" r="0" b="0"/>
              <a:pathLst>
                <a:path w="123826" h="117947">
                  <a:moveTo>
                    <a:pt x="0" y="26351"/>
                  </a:moveTo>
                  <a:lnTo>
                    <a:pt x="0" y="26351"/>
                  </a:lnTo>
                  <a:lnTo>
                    <a:pt x="0" y="31408"/>
                  </a:lnTo>
                  <a:lnTo>
                    <a:pt x="1058" y="32897"/>
                  </a:lnTo>
                  <a:lnTo>
                    <a:pt x="2822" y="33890"/>
                  </a:lnTo>
                  <a:lnTo>
                    <a:pt x="13257" y="35484"/>
                  </a:lnTo>
                  <a:lnTo>
                    <a:pt x="32502" y="35760"/>
                  </a:lnTo>
                  <a:lnTo>
                    <a:pt x="37543" y="34740"/>
                  </a:lnTo>
                  <a:lnTo>
                    <a:pt x="40904" y="33002"/>
                  </a:lnTo>
                  <a:lnTo>
                    <a:pt x="45696" y="27190"/>
                  </a:lnTo>
                  <a:lnTo>
                    <a:pt x="53286" y="13077"/>
                  </a:lnTo>
                  <a:lnTo>
                    <a:pt x="55433" y="5282"/>
                  </a:lnTo>
                  <a:lnTo>
                    <a:pt x="54947" y="2780"/>
                  </a:lnTo>
                  <a:lnTo>
                    <a:pt x="53565" y="1112"/>
                  </a:lnTo>
                  <a:lnTo>
                    <a:pt x="51584" y="0"/>
                  </a:lnTo>
                  <a:lnTo>
                    <a:pt x="43741" y="1587"/>
                  </a:lnTo>
                  <a:lnTo>
                    <a:pt x="33198" y="6878"/>
                  </a:lnTo>
                  <a:lnTo>
                    <a:pt x="21458" y="16285"/>
                  </a:lnTo>
                  <a:lnTo>
                    <a:pt x="8004" y="38538"/>
                  </a:lnTo>
                  <a:lnTo>
                    <a:pt x="1581" y="65839"/>
                  </a:lnTo>
                  <a:lnTo>
                    <a:pt x="703" y="74946"/>
                  </a:lnTo>
                  <a:lnTo>
                    <a:pt x="5957" y="85343"/>
                  </a:lnTo>
                  <a:lnTo>
                    <a:pt x="23637" y="103097"/>
                  </a:lnTo>
                  <a:lnTo>
                    <a:pt x="39080" y="113377"/>
                  </a:lnTo>
                  <a:lnTo>
                    <a:pt x="52999" y="117946"/>
                  </a:lnTo>
                  <a:lnTo>
                    <a:pt x="95134" y="113079"/>
                  </a:lnTo>
                  <a:lnTo>
                    <a:pt x="123825" y="10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58"/>
            <p:cNvSpPr/>
            <p:nvPr>
              <p:custDataLst>
                <p:tags r:id="rId265"/>
              </p:custDataLst>
            </p:nvPr>
          </p:nvSpPr>
          <p:spPr>
            <a:xfrm>
              <a:off x="6115050" y="429017"/>
              <a:ext cx="117541" cy="360665"/>
            </a:xfrm>
            <a:custGeom>
              <a:avLst/>
              <a:gdLst/>
              <a:ahLst/>
              <a:cxnLst/>
              <a:rect l="0" t="0" r="0" b="0"/>
              <a:pathLst>
                <a:path w="117541" h="360665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9502" y="47333"/>
                  </a:lnTo>
                  <a:lnTo>
                    <a:pt x="12342" y="92683"/>
                  </a:lnTo>
                  <a:lnTo>
                    <a:pt x="18167" y="137767"/>
                  </a:lnTo>
                  <a:lnTo>
                    <a:pt x="19846" y="175423"/>
                  </a:lnTo>
                  <a:lnTo>
                    <a:pt x="25519" y="209746"/>
                  </a:lnTo>
                  <a:lnTo>
                    <a:pt x="27669" y="250372"/>
                  </a:lnTo>
                  <a:lnTo>
                    <a:pt x="28396" y="293617"/>
                  </a:lnTo>
                  <a:lnTo>
                    <a:pt x="25700" y="323083"/>
                  </a:lnTo>
                  <a:lnTo>
                    <a:pt x="19165" y="360664"/>
                  </a:lnTo>
                  <a:lnTo>
                    <a:pt x="21887" y="315279"/>
                  </a:lnTo>
                  <a:lnTo>
                    <a:pt x="32311" y="276099"/>
                  </a:lnTo>
                  <a:lnTo>
                    <a:pt x="47698" y="241426"/>
                  </a:lnTo>
                  <a:lnTo>
                    <a:pt x="60340" y="225763"/>
                  </a:lnTo>
                  <a:lnTo>
                    <a:pt x="69504" y="221829"/>
                  </a:lnTo>
                  <a:lnTo>
                    <a:pt x="74911" y="220781"/>
                  </a:lnTo>
                  <a:lnTo>
                    <a:pt x="79573" y="221140"/>
                  </a:lnTo>
                  <a:lnTo>
                    <a:pt x="87577" y="224361"/>
                  </a:lnTo>
                  <a:lnTo>
                    <a:pt x="103090" y="242238"/>
                  </a:lnTo>
                  <a:lnTo>
                    <a:pt x="116035" y="267643"/>
                  </a:lnTo>
                  <a:lnTo>
                    <a:pt x="117540" y="283129"/>
                  </a:lnTo>
                  <a:lnTo>
                    <a:pt x="109616" y="309392"/>
                  </a:lnTo>
                  <a:lnTo>
                    <a:pt x="99518" y="328848"/>
                  </a:lnTo>
                  <a:lnTo>
                    <a:pt x="87975" y="341023"/>
                  </a:lnTo>
                  <a:lnTo>
                    <a:pt x="75789" y="347140"/>
                  </a:lnTo>
                  <a:lnTo>
                    <a:pt x="50718" y="351066"/>
                  </a:lnTo>
                  <a:lnTo>
                    <a:pt x="45454" y="349272"/>
                  </a:lnTo>
                  <a:lnTo>
                    <a:pt x="28575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43"/>
          <p:cNvGrpSpPr/>
          <p:nvPr/>
        </p:nvGrpSpPr>
        <p:grpSpPr>
          <a:xfrm>
            <a:off x="7658447" y="445882"/>
            <a:ext cx="552104" cy="283258"/>
            <a:chOff x="7658447" y="445882"/>
            <a:chExt cx="552104" cy="283258"/>
          </a:xfrm>
        </p:grpSpPr>
        <p:sp>
          <p:nvSpPr>
            <p:cNvPr id="34" name="SMARTInkShape-659"/>
            <p:cNvSpPr/>
            <p:nvPr>
              <p:custDataLst>
                <p:tags r:id="rId261"/>
              </p:custDataLst>
            </p:nvPr>
          </p:nvSpPr>
          <p:spPr>
            <a:xfrm>
              <a:off x="8069139" y="619125"/>
              <a:ext cx="141412" cy="72653"/>
            </a:xfrm>
            <a:custGeom>
              <a:avLst/>
              <a:gdLst/>
              <a:ahLst/>
              <a:cxnLst/>
              <a:rect l="0" t="0" r="0" b="0"/>
              <a:pathLst>
                <a:path w="141412" h="72653">
                  <a:moveTo>
                    <a:pt x="74736" y="0"/>
                  </a:moveTo>
                  <a:lnTo>
                    <a:pt x="74736" y="0"/>
                  </a:lnTo>
                  <a:lnTo>
                    <a:pt x="38157" y="0"/>
                  </a:lnTo>
                  <a:lnTo>
                    <a:pt x="15215" y="10113"/>
                  </a:lnTo>
                  <a:lnTo>
                    <a:pt x="9655" y="15209"/>
                  </a:lnTo>
                  <a:lnTo>
                    <a:pt x="3478" y="26515"/>
                  </a:lnTo>
                  <a:lnTo>
                    <a:pt x="0" y="44780"/>
                  </a:lnTo>
                  <a:lnTo>
                    <a:pt x="4026" y="63598"/>
                  </a:lnTo>
                  <a:lnTo>
                    <a:pt x="6429" y="67799"/>
                  </a:lnTo>
                  <a:lnTo>
                    <a:pt x="9090" y="70599"/>
                  </a:lnTo>
                  <a:lnTo>
                    <a:pt x="11922" y="72466"/>
                  </a:lnTo>
                  <a:lnTo>
                    <a:pt x="15926" y="72652"/>
                  </a:lnTo>
                  <a:lnTo>
                    <a:pt x="37562" y="65347"/>
                  </a:lnTo>
                  <a:lnTo>
                    <a:pt x="43604" y="62615"/>
                  </a:lnTo>
                  <a:lnTo>
                    <a:pt x="53138" y="51112"/>
                  </a:lnTo>
                  <a:lnTo>
                    <a:pt x="71225" y="18451"/>
                  </a:lnTo>
                  <a:lnTo>
                    <a:pt x="82336" y="10700"/>
                  </a:lnTo>
                  <a:lnTo>
                    <a:pt x="82977" y="11367"/>
                  </a:lnTo>
                  <a:lnTo>
                    <a:pt x="89149" y="27942"/>
                  </a:lnTo>
                  <a:lnTo>
                    <a:pt x="116988" y="61158"/>
                  </a:lnTo>
                  <a:lnTo>
                    <a:pt x="14141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60"/>
            <p:cNvSpPr/>
            <p:nvPr>
              <p:custDataLst>
                <p:tags r:id="rId262"/>
              </p:custDataLst>
            </p:nvPr>
          </p:nvSpPr>
          <p:spPr>
            <a:xfrm>
              <a:off x="7927840" y="581025"/>
              <a:ext cx="82686" cy="28576"/>
            </a:xfrm>
            <a:custGeom>
              <a:avLst/>
              <a:gdLst/>
              <a:ahLst/>
              <a:cxnLst/>
              <a:rect l="0" t="0" r="0" b="0"/>
              <a:pathLst>
                <a:path w="82686" h="28576">
                  <a:moveTo>
                    <a:pt x="25535" y="28575"/>
                  </a:moveTo>
                  <a:lnTo>
                    <a:pt x="25535" y="28575"/>
                  </a:lnTo>
                  <a:lnTo>
                    <a:pt x="20479" y="23518"/>
                  </a:lnTo>
                  <a:lnTo>
                    <a:pt x="12352" y="21036"/>
                  </a:lnTo>
                  <a:lnTo>
                    <a:pt x="0" y="19442"/>
                  </a:lnTo>
                  <a:lnTo>
                    <a:pt x="44" y="19311"/>
                  </a:lnTo>
                  <a:lnTo>
                    <a:pt x="2917" y="19166"/>
                  </a:lnTo>
                  <a:lnTo>
                    <a:pt x="29560" y="11526"/>
                  </a:lnTo>
                  <a:lnTo>
                    <a:pt x="82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61"/>
            <p:cNvSpPr/>
            <p:nvPr>
              <p:custDataLst>
                <p:tags r:id="rId263"/>
              </p:custDataLst>
            </p:nvPr>
          </p:nvSpPr>
          <p:spPr>
            <a:xfrm>
              <a:off x="7658447" y="445882"/>
              <a:ext cx="361604" cy="283258"/>
            </a:xfrm>
            <a:custGeom>
              <a:avLst/>
              <a:gdLst/>
              <a:ahLst/>
              <a:cxnLst/>
              <a:rect l="0" t="0" r="0" b="0"/>
              <a:pathLst>
                <a:path w="361604" h="283258">
                  <a:moveTo>
                    <a:pt x="56803" y="201818"/>
                  </a:moveTo>
                  <a:lnTo>
                    <a:pt x="56803" y="201818"/>
                  </a:lnTo>
                  <a:lnTo>
                    <a:pt x="61859" y="201818"/>
                  </a:lnTo>
                  <a:lnTo>
                    <a:pt x="63348" y="200760"/>
                  </a:lnTo>
                  <a:lnTo>
                    <a:pt x="64341" y="198996"/>
                  </a:lnTo>
                  <a:lnTo>
                    <a:pt x="65935" y="193617"/>
                  </a:lnTo>
                  <a:lnTo>
                    <a:pt x="59704" y="184950"/>
                  </a:lnTo>
                  <a:lnTo>
                    <a:pt x="58093" y="179152"/>
                  </a:lnTo>
                  <a:lnTo>
                    <a:pt x="56605" y="177182"/>
                  </a:lnTo>
                  <a:lnTo>
                    <a:pt x="52129" y="174994"/>
                  </a:lnTo>
                  <a:lnTo>
                    <a:pt x="33546" y="178818"/>
                  </a:lnTo>
                  <a:lnTo>
                    <a:pt x="19656" y="189479"/>
                  </a:lnTo>
                  <a:lnTo>
                    <a:pt x="12988" y="196767"/>
                  </a:lnTo>
                  <a:lnTo>
                    <a:pt x="5580" y="213331"/>
                  </a:lnTo>
                  <a:lnTo>
                    <a:pt x="434" y="258171"/>
                  </a:lnTo>
                  <a:lnTo>
                    <a:pt x="0" y="273078"/>
                  </a:lnTo>
                  <a:lnTo>
                    <a:pt x="2001" y="277900"/>
                  </a:lnTo>
                  <a:lnTo>
                    <a:pt x="5452" y="281114"/>
                  </a:lnTo>
                  <a:lnTo>
                    <a:pt x="9869" y="283257"/>
                  </a:lnTo>
                  <a:lnTo>
                    <a:pt x="23243" y="282816"/>
                  </a:lnTo>
                  <a:lnTo>
                    <a:pt x="31255" y="281217"/>
                  </a:lnTo>
                  <a:lnTo>
                    <a:pt x="45801" y="270973"/>
                  </a:lnTo>
                  <a:lnTo>
                    <a:pt x="84321" y="223978"/>
                  </a:lnTo>
                  <a:lnTo>
                    <a:pt x="94786" y="207786"/>
                  </a:lnTo>
                  <a:lnTo>
                    <a:pt x="101572" y="171601"/>
                  </a:lnTo>
                  <a:lnTo>
                    <a:pt x="108638" y="132422"/>
                  </a:lnTo>
                  <a:lnTo>
                    <a:pt x="112378" y="88946"/>
                  </a:lnTo>
                  <a:lnTo>
                    <a:pt x="110431" y="69455"/>
                  </a:lnTo>
                  <a:lnTo>
                    <a:pt x="105218" y="37906"/>
                  </a:lnTo>
                  <a:lnTo>
                    <a:pt x="104779" y="29132"/>
                  </a:lnTo>
                  <a:lnTo>
                    <a:pt x="103604" y="28486"/>
                  </a:lnTo>
                  <a:lnTo>
                    <a:pt x="99476" y="33412"/>
                  </a:lnTo>
                  <a:lnTo>
                    <a:pt x="89261" y="69030"/>
                  </a:lnTo>
                  <a:lnTo>
                    <a:pt x="86145" y="111187"/>
                  </a:lnTo>
                  <a:lnTo>
                    <a:pt x="85530" y="150637"/>
                  </a:lnTo>
                  <a:lnTo>
                    <a:pt x="91954" y="197078"/>
                  </a:lnTo>
                  <a:lnTo>
                    <a:pt x="99572" y="240757"/>
                  </a:lnTo>
                  <a:lnTo>
                    <a:pt x="113102" y="263685"/>
                  </a:lnTo>
                  <a:lnTo>
                    <a:pt x="119735" y="268463"/>
                  </a:lnTo>
                  <a:lnTo>
                    <a:pt x="135573" y="273771"/>
                  </a:lnTo>
                  <a:lnTo>
                    <a:pt x="162340" y="276760"/>
                  </a:lnTo>
                  <a:lnTo>
                    <a:pt x="169493" y="275062"/>
                  </a:lnTo>
                  <a:lnTo>
                    <a:pt x="180266" y="267532"/>
                  </a:lnTo>
                  <a:lnTo>
                    <a:pt x="204763" y="224880"/>
                  </a:lnTo>
                  <a:lnTo>
                    <a:pt x="208619" y="195160"/>
                  </a:lnTo>
                  <a:lnTo>
                    <a:pt x="207756" y="191029"/>
                  </a:lnTo>
                  <a:lnTo>
                    <a:pt x="206121" y="188276"/>
                  </a:lnTo>
                  <a:lnTo>
                    <a:pt x="203973" y="186440"/>
                  </a:lnTo>
                  <a:lnTo>
                    <a:pt x="201483" y="186274"/>
                  </a:lnTo>
                  <a:lnTo>
                    <a:pt x="195894" y="188912"/>
                  </a:lnTo>
                  <a:lnTo>
                    <a:pt x="186797" y="201404"/>
                  </a:lnTo>
                  <a:lnTo>
                    <a:pt x="182456" y="218511"/>
                  </a:lnTo>
                  <a:lnTo>
                    <a:pt x="180788" y="250808"/>
                  </a:lnTo>
                  <a:lnTo>
                    <a:pt x="183522" y="258164"/>
                  </a:lnTo>
                  <a:lnTo>
                    <a:pt x="185732" y="261607"/>
                  </a:lnTo>
                  <a:lnTo>
                    <a:pt x="188264" y="262844"/>
                  </a:lnTo>
                  <a:lnTo>
                    <a:pt x="191010" y="262610"/>
                  </a:lnTo>
                  <a:lnTo>
                    <a:pt x="196884" y="259528"/>
                  </a:lnTo>
                  <a:lnTo>
                    <a:pt x="206141" y="252902"/>
                  </a:lnTo>
                  <a:lnTo>
                    <a:pt x="216861" y="249898"/>
                  </a:lnTo>
                  <a:lnTo>
                    <a:pt x="228844" y="257042"/>
                  </a:lnTo>
                  <a:lnTo>
                    <a:pt x="245457" y="258855"/>
                  </a:lnTo>
                  <a:lnTo>
                    <a:pt x="283835" y="222386"/>
                  </a:lnTo>
                  <a:lnTo>
                    <a:pt x="296698" y="199446"/>
                  </a:lnTo>
                  <a:lnTo>
                    <a:pt x="309076" y="158597"/>
                  </a:lnTo>
                  <a:lnTo>
                    <a:pt x="319228" y="129745"/>
                  </a:lnTo>
                  <a:lnTo>
                    <a:pt x="327715" y="90920"/>
                  </a:lnTo>
                  <a:lnTo>
                    <a:pt x="338525" y="51148"/>
                  </a:lnTo>
                  <a:lnTo>
                    <a:pt x="342317" y="4902"/>
                  </a:lnTo>
                  <a:lnTo>
                    <a:pt x="342396" y="691"/>
                  </a:lnTo>
                  <a:lnTo>
                    <a:pt x="341390" y="0"/>
                  </a:lnTo>
                  <a:lnTo>
                    <a:pt x="337450" y="4877"/>
                  </a:lnTo>
                  <a:lnTo>
                    <a:pt x="332843" y="41521"/>
                  </a:lnTo>
                  <a:lnTo>
                    <a:pt x="325682" y="83532"/>
                  </a:lnTo>
                  <a:lnTo>
                    <a:pt x="317917" y="127377"/>
                  </a:lnTo>
                  <a:lnTo>
                    <a:pt x="314755" y="174531"/>
                  </a:lnTo>
                  <a:lnTo>
                    <a:pt x="314208" y="211725"/>
                  </a:lnTo>
                  <a:lnTo>
                    <a:pt x="315067" y="253139"/>
                  </a:lnTo>
                  <a:lnTo>
                    <a:pt x="321591" y="270764"/>
                  </a:lnTo>
                  <a:lnTo>
                    <a:pt x="327239" y="279380"/>
                  </a:lnTo>
                  <a:lnTo>
                    <a:pt x="332344" y="281043"/>
                  </a:lnTo>
                  <a:lnTo>
                    <a:pt x="346482" y="280068"/>
                  </a:lnTo>
                  <a:lnTo>
                    <a:pt x="351524" y="278326"/>
                  </a:lnTo>
                  <a:lnTo>
                    <a:pt x="361603" y="26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44"/>
          <p:cNvGrpSpPr/>
          <p:nvPr/>
        </p:nvGrpSpPr>
        <p:grpSpPr>
          <a:xfrm>
            <a:off x="8615000" y="385037"/>
            <a:ext cx="900085" cy="509961"/>
            <a:chOff x="8615000" y="385037"/>
            <a:chExt cx="900085" cy="509961"/>
          </a:xfrm>
        </p:grpSpPr>
        <p:sp>
          <p:nvSpPr>
            <p:cNvPr id="38" name="SMARTInkShape-662"/>
            <p:cNvSpPr/>
            <p:nvPr>
              <p:custDataLst>
                <p:tags r:id="rId255"/>
              </p:custDataLst>
            </p:nvPr>
          </p:nvSpPr>
          <p:spPr>
            <a:xfrm>
              <a:off x="9496425" y="714375"/>
              <a:ext cx="18660" cy="85726"/>
            </a:xfrm>
            <a:custGeom>
              <a:avLst/>
              <a:gdLst/>
              <a:ahLst/>
              <a:cxnLst/>
              <a:rect l="0" t="0" r="0" b="0"/>
              <a:pathLst>
                <a:path w="18660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4582" y="13257"/>
                  </a:lnTo>
                  <a:lnTo>
                    <a:pt x="17065" y="22120"/>
                  </a:lnTo>
                  <a:lnTo>
                    <a:pt x="18659" y="4505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63"/>
            <p:cNvSpPr/>
            <p:nvPr>
              <p:custDataLst>
                <p:tags r:id="rId256"/>
              </p:custDataLst>
            </p:nvPr>
          </p:nvSpPr>
          <p:spPr>
            <a:xfrm>
              <a:off x="9248775" y="385037"/>
              <a:ext cx="199520" cy="310289"/>
            </a:xfrm>
            <a:custGeom>
              <a:avLst/>
              <a:gdLst/>
              <a:ahLst/>
              <a:cxnLst/>
              <a:rect l="0" t="0" r="0" b="0"/>
              <a:pathLst>
                <a:path w="199520" h="310289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10361" y="2666"/>
                  </a:lnTo>
                  <a:lnTo>
                    <a:pt x="13257" y="431"/>
                  </a:lnTo>
                  <a:lnTo>
                    <a:pt x="16246" y="0"/>
                  </a:lnTo>
                  <a:lnTo>
                    <a:pt x="22390" y="2343"/>
                  </a:lnTo>
                  <a:lnTo>
                    <a:pt x="24452" y="5508"/>
                  </a:lnTo>
                  <a:lnTo>
                    <a:pt x="33089" y="36783"/>
                  </a:lnTo>
                  <a:lnTo>
                    <a:pt x="33051" y="54322"/>
                  </a:lnTo>
                  <a:lnTo>
                    <a:pt x="28107" y="95410"/>
                  </a:lnTo>
                  <a:lnTo>
                    <a:pt x="18331" y="140294"/>
                  </a:lnTo>
                  <a:lnTo>
                    <a:pt x="9312" y="177370"/>
                  </a:lnTo>
                  <a:lnTo>
                    <a:pt x="1839" y="217710"/>
                  </a:lnTo>
                  <a:lnTo>
                    <a:pt x="1422" y="253666"/>
                  </a:lnTo>
                  <a:lnTo>
                    <a:pt x="8248" y="290719"/>
                  </a:lnTo>
                  <a:lnTo>
                    <a:pt x="10791" y="294067"/>
                  </a:lnTo>
                  <a:lnTo>
                    <a:pt x="19260" y="297787"/>
                  </a:lnTo>
                  <a:lnTo>
                    <a:pt x="40984" y="294825"/>
                  </a:lnTo>
                  <a:lnTo>
                    <a:pt x="52787" y="287188"/>
                  </a:lnTo>
                  <a:lnTo>
                    <a:pt x="80534" y="255605"/>
                  </a:lnTo>
                  <a:lnTo>
                    <a:pt x="92808" y="223943"/>
                  </a:lnTo>
                  <a:lnTo>
                    <a:pt x="94767" y="204097"/>
                  </a:lnTo>
                  <a:lnTo>
                    <a:pt x="93870" y="201394"/>
                  </a:lnTo>
                  <a:lnTo>
                    <a:pt x="92214" y="199592"/>
                  </a:lnTo>
                  <a:lnTo>
                    <a:pt x="90051" y="198391"/>
                  </a:lnTo>
                  <a:lnTo>
                    <a:pt x="82004" y="199878"/>
                  </a:lnTo>
                  <a:lnTo>
                    <a:pt x="76894" y="201756"/>
                  </a:lnTo>
                  <a:lnTo>
                    <a:pt x="68395" y="209488"/>
                  </a:lnTo>
                  <a:lnTo>
                    <a:pt x="54315" y="231698"/>
                  </a:lnTo>
                  <a:lnTo>
                    <a:pt x="49607" y="255252"/>
                  </a:lnTo>
                  <a:lnTo>
                    <a:pt x="51328" y="267483"/>
                  </a:lnTo>
                  <a:lnTo>
                    <a:pt x="58248" y="280319"/>
                  </a:lnTo>
                  <a:lnTo>
                    <a:pt x="61057" y="283959"/>
                  </a:lnTo>
                  <a:lnTo>
                    <a:pt x="72644" y="288003"/>
                  </a:lnTo>
                  <a:lnTo>
                    <a:pt x="100898" y="290599"/>
                  </a:lnTo>
                  <a:lnTo>
                    <a:pt x="113988" y="285310"/>
                  </a:lnTo>
                  <a:lnTo>
                    <a:pt x="156445" y="248849"/>
                  </a:lnTo>
                  <a:lnTo>
                    <a:pt x="173825" y="229525"/>
                  </a:lnTo>
                  <a:lnTo>
                    <a:pt x="196970" y="187868"/>
                  </a:lnTo>
                  <a:lnTo>
                    <a:pt x="197989" y="184225"/>
                  </a:lnTo>
                  <a:lnTo>
                    <a:pt x="197609" y="180738"/>
                  </a:lnTo>
                  <a:lnTo>
                    <a:pt x="194366" y="174041"/>
                  </a:lnTo>
                  <a:lnTo>
                    <a:pt x="192019" y="171831"/>
                  </a:lnTo>
                  <a:lnTo>
                    <a:pt x="186589" y="169377"/>
                  </a:lnTo>
                  <a:lnTo>
                    <a:pt x="184717" y="169780"/>
                  </a:lnTo>
                  <a:lnTo>
                    <a:pt x="183470" y="171108"/>
                  </a:lnTo>
                  <a:lnTo>
                    <a:pt x="182084" y="175405"/>
                  </a:lnTo>
                  <a:lnTo>
                    <a:pt x="181121" y="189854"/>
                  </a:lnTo>
                  <a:lnTo>
                    <a:pt x="196172" y="236765"/>
                  </a:lnTo>
                  <a:lnTo>
                    <a:pt x="199519" y="268947"/>
                  </a:lnTo>
                  <a:lnTo>
                    <a:pt x="194818" y="288043"/>
                  </a:lnTo>
                  <a:lnTo>
                    <a:pt x="186723" y="302051"/>
                  </a:lnTo>
                  <a:lnTo>
                    <a:pt x="17145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64"/>
            <p:cNvSpPr/>
            <p:nvPr>
              <p:custDataLst>
                <p:tags r:id="rId257"/>
              </p:custDataLst>
            </p:nvPr>
          </p:nvSpPr>
          <p:spPr>
            <a:xfrm>
              <a:off x="9048786" y="596403"/>
              <a:ext cx="111936" cy="298595"/>
            </a:xfrm>
            <a:custGeom>
              <a:avLst/>
              <a:gdLst/>
              <a:ahLst/>
              <a:cxnLst/>
              <a:rect l="0" t="0" r="0" b="0"/>
              <a:pathLst>
                <a:path w="111936" h="298595">
                  <a:moveTo>
                    <a:pt x="38064" y="41772"/>
                  </a:moveTo>
                  <a:lnTo>
                    <a:pt x="38064" y="41772"/>
                  </a:lnTo>
                  <a:lnTo>
                    <a:pt x="21818" y="88416"/>
                  </a:lnTo>
                  <a:lnTo>
                    <a:pt x="12238" y="130125"/>
                  </a:lnTo>
                  <a:lnTo>
                    <a:pt x="8792" y="177193"/>
                  </a:lnTo>
                  <a:lnTo>
                    <a:pt x="2022" y="216453"/>
                  </a:lnTo>
                  <a:lnTo>
                    <a:pt x="574" y="252279"/>
                  </a:lnTo>
                  <a:lnTo>
                    <a:pt x="0" y="298594"/>
                  </a:lnTo>
                  <a:lnTo>
                    <a:pt x="10330" y="254633"/>
                  </a:lnTo>
                  <a:lnTo>
                    <a:pt x="22086" y="208559"/>
                  </a:lnTo>
                  <a:lnTo>
                    <a:pt x="33329" y="163157"/>
                  </a:lnTo>
                  <a:lnTo>
                    <a:pt x="42185" y="119371"/>
                  </a:lnTo>
                  <a:lnTo>
                    <a:pt x="54126" y="79090"/>
                  </a:lnTo>
                  <a:lnTo>
                    <a:pt x="63854" y="37110"/>
                  </a:lnTo>
                  <a:lnTo>
                    <a:pt x="64782" y="29139"/>
                  </a:lnTo>
                  <a:lnTo>
                    <a:pt x="67517" y="22767"/>
                  </a:lnTo>
                  <a:lnTo>
                    <a:pt x="87935" y="1339"/>
                  </a:lnTo>
                  <a:lnTo>
                    <a:pt x="91420" y="0"/>
                  </a:lnTo>
                  <a:lnTo>
                    <a:pt x="94802" y="166"/>
                  </a:lnTo>
                  <a:lnTo>
                    <a:pt x="98114" y="1334"/>
                  </a:lnTo>
                  <a:lnTo>
                    <a:pt x="104616" y="11100"/>
                  </a:lnTo>
                  <a:lnTo>
                    <a:pt x="109975" y="26023"/>
                  </a:lnTo>
                  <a:lnTo>
                    <a:pt x="111935" y="52275"/>
                  </a:lnTo>
                  <a:lnTo>
                    <a:pt x="106283" y="78045"/>
                  </a:lnTo>
                  <a:lnTo>
                    <a:pt x="57114" y="12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65"/>
            <p:cNvSpPr/>
            <p:nvPr>
              <p:custDataLst>
                <p:tags r:id="rId258"/>
              </p:custDataLst>
            </p:nvPr>
          </p:nvSpPr>
          <p:spPr>
            <a:xfrm>
              <a:off x="8905875" y="619517"/>
              <a:ext cx="112386" cy="85334"/>
            </a:xfrm>
            <a:custGeom>
              <a:avLst/>
              <a:gdLst/>
              <a:ahLst/>
              <a:cxnLst/>
              <a:rect l="0" t="0" r="0" b="0"/>
              <a:pathLst>
                <a:path w="112386" h="853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4" y="928"/>
                  </a:lnTo>
                  <a:lnTo>
                    <a:pt x="9503" y="40334"/>
                  </a:lnTo>
                  <a:lnTo>
                    <a:pt x="9522" y="75566"/>
                  </a:lnTo>
                  <a:lnTo>
                    <a:pt x="8465" y="78822"/>
                  </a:lnTo>
                  <a:lnTo>
                    <a:pt x="6701" y="80992"/>
                  </a:lnTo>
                  <a:lnTo>
                    <a:pt x="1324" y="84475"/>
                  </a:lnTo>
                  <a:lnTo>
                    <a:pt x="16324" y="44147"/>
                  </a:lnTo>
                  <a:lnTo>
                    <a:pt x="34965" y="8082"/>
                  </a:lnTo>
                  <a:lnTo>
                    <a:pt x="45748" y="724"/>
                  </a:lnTo>
                  <a:lnTo>
                    <a:pt x="46375" y="1410"/>
                  </a:lnTo>
                  <a:lnTo>
                    <a:pt x="47254" y="8491"/>
                  </a:lnTo>
                  <a:lnTo>
                    <a:pt x="47610" y="53806"/>
                  </a:lnTo>
                  <a:lnTo>
                    <a:pt x="47623" y="69357"/>
                  </a:lnTo>
                  <a:lnTo>
                    <a:pt x="47624" y="68332"/>
                  </a:lnTo>
                  <a:lnTo>
                    <a:pt x="75071" y="25632"/>
                  </a:lnTo>
                  <a:lnTo>
                    <a:pt x="87625" y="8965"/>
                  </a:lnTo>
                  <a:lnTo>
                    <a:pt x="94683" y="3767"/>
                  </a:lnTo>
                  <a:lnTo>
                    <a:pt x="98047" y="2381"/>
                  </a:lnTo>
                  <a:lnTo>
                    <a:pt x="101349" y="2515"/>
                  </a:lnTo>
                  <a:lnTo>
                    <a:pt x="107838" y="5486"/>
                  </a:lnTo>
                  <a:lnTo>
                    <a:pt x="109993" y="8818"/>
                  </a:lnTo>
                  <a:lnTo>
                    <a:pt x="112385" y="18165"/>
                  </a:lnTo>
                  <a:lnTo>
                    <a:pt x="10477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66"/>
            <p:cNvSpPr/>
            <p:nvPr>
              <p:custDataLst>
                <p:tags r:id="rId259"/>
              </p:custDataLst>
            </p:nvPr>
          </p:nvSpPr>
          <p:spPr>
            <a:xfrm>
              <a:off x="8730775" y="600700"/>
              <a:ext cx="108426" cy="104151"/>
            </a:xfrm>
            <a:custGeom>
              <a:avLst/>
              <a:gdLst/>
              <a:ahLst/>
              <a:cxnLst/>
              <a:rect l="0" t="0" r="0" b="0"/>
              <a:pathLst>
                <a:path w="108426" h="104151">
                  <a:moveTo>
                    <a:pt x="89375" y="27950"/>
                  </a:moveTo>
                  <a:lnTo>
                    <a:pt x="89375" y="27950"/>
                  </a:lnTo>
                  <a:lnTo>
                    <a:pt x="84318" y="17837"/>
                  </a:lnTo>
                  <a:lnTo>
                    <a:pt x="76191" y="10050"/>
                  </a:lnTo>
                  <a:lnTo>
                    <a:pt x="66583" y="4119"/>
                  </a:lnTo>
                  <a:lnTo>
                    <a:pt x="54165" y="781"/>
                  </a:lnTo>
                  <a:lnTo>
                    <a:pt x="43387" y="0"/>
                  </a:lnTo>
                  <a:lnTo>
                    <a:pt x="25419" y="4617"/>
                  </a:lnTo>
                  <a:lnTo>
                    <a:pt x="15795" y="12641"/>
                  </a:lnTo>
                  <a:lnTo>
                    <a:pt x="7990" y="24321"/>
                  </a:lnTo>
                  <a:lnTo>
                    <a:pt x="993" y="40095"/>
                  </a:lnTo>
                  <a:lnTo>
                    <a:pt x="0" y="54867"/>
                  </a:lnTo>
                  <a:lnTo>
                    <a:pt x="7985" y="81598"/>
                  </a:lnTo>
                  <a:lnTo>
                    <a:pt x="11832" y="85940"/>
                  </a:lnTo>
                  <a:lnTo>
                    <a:pt x="21750" y="90765"/>
                  </a:lnTo>
                  <a:lnTo>
                    <a:pt x="34178" y="93481"/>
                  </a:lnTo>
                  <a:lnTo>
                    <a:pt x="44029" y="88472"/>
                  </a:lnTo>
                  <a:lnTo>
                    <a:pt x="54403" y="79190"/>
                  </a:lnTo>
                  <a:lnTo>
                    <a:pt x="65137" y="63123"/>
                  </a:lnTo>
                  <a:lnTo>
                    <a:pt x="69642" y="49332"/>
                  </a:lnTo>
                  <a:lnTo>
                    <a:pt x="70927" y="48555"/>
                  </a:lnTo>
                  <a:lnTo>
                    <a:pt x="75180" y="47691"/>
                  </a:lnTo>
                  <a:lnTo>
                    <a:pt x="76736" y="50636"/>
                  </a:lnTo>
                  <a:lnTo>
                    <a:pt x="81044" y="68891"/>
                  </a:lnTo>
                  <a:lnTo>
                    <a:pt x="108425" y="10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67"/>
            <p:cNvSpPr/>
            <p:nvPr>
              <p:custDataLst>
                <p:tags r:id="rId260"/>
              </p:custDataLst>
            </p:nvPr>
          </p:nvSpPr>
          <p:spPr>
            <a:xfrm>
              <a:off x="8615000" y="581176"/>
              <a:ext cx="56479" cy="136370"/>
            </a:xfrm>
            <a:custGeom>
              <a:avLst/>
              <a:gdLst/>
              <a:ahLst/>
              <a:cxnLst/>
              <a:rect l="0" t="0" r="0" b="0"/>
              <a:pathLst>
                <a:path w="56479" h="136370">
                  <a:moveTo>
                    <a:pt x="43225" y="18899"/>
                  </a:moveTo>
                  <a:lnTo>
                    <a:pt x="43225" y="18899"/>
                  </a:lnTo>
                  <a:lnTo>
                    <a:pt x="38169" y="13842"/>
                  </a:lnTo>
                  <a:lnTo>
                    <a:pt x="35687" y="8538"/>
                  </a:lnTo>
                  <a:lnTo>
                    <a:pt x="34093" y="1565"/>
                  </a:lnTo>
                  <a:lnTo>
                    <a:pt x="32904" y="993"/>
                  </a:lnTo>
                  <a:lnTo>
                    <a:pt x="20477" y="0"/>
                  </a:lnTo>
                  <a:lnTo>
                    <a:pt x="14417" y="2738"/>
                  </a:lnTo>
                  <a:lnTo>
                    <a:pt x="6961" y="8063"/>
                  </a:lnTo>
                  <a:lnTo>
                    <a:pt x="612" y="19099"/>
                  </a:lnTo>
                  <a:lnTo>
                    <a:pt x="0" y="24324"/>
                  </a:lnTo>
                  <a:lnTo>
                    <a:pt x="2141" y="35774"/>
                  </a:lnTo>
                  <a:lnTo>
                    <a:pt x="9298" y="49064"/>
                  </a:lnTo>
                  <a:lnTo>
                    <a:pt x="34289" y="71699"/>
                  </a:lnTo>
                  <a:lnTo>
                    <a:pt x="55166" y="104717"/>
                  </a:lnTo>
                  <a:lnTo>
                    <a:pt x="56478" y="109978"/>
                  </a:lnTo>
                  <a:lnTo>
                    <a:pt x="55113" y="121467"/>
                  </a:lnTo>
                  <a:lnTo>
                    <a:pt x="48393" y="134779"/>
                  </a:lnTo>
                  <a:lnTo>
                    <a:pt x="44554" y="136369"/>
                  </a:lnTo>
                  <a:lnTo>
                    <a:pt x="34643" y="135314"/>
                  </a:lnTo>
                  <a:lnTo>
                    <a:pt x="31154" y="133550"/>
                  </a:lnTo>
                  <a:lnTo>
                    <a:pt x="28827" y="131317"/>
                  </a:lnTo>
                  <a:lnTo>
                    <a:pt x="26243" y="126012"/>
                  </a:lnTo>
                  <a:lnTo>
                    <a:pt x="24175" y="11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45"/>
          <p:cNvGrpSpPr/>
          <p:nvPr/>
        </p:nvGrpSpPr>
        <p:grpSpPr>
          <a:xfrm>
            <a:off x="6743700" y="399117"/>
            <a:ext cx="495301" cy="334309"/>
            <a:chOff x="6743700" y="399117"/>
            <a:chExt cx="495301" cy="334309"/>
          </a:xfrm>
        </p:grpSpPr>
        <p:sp>
          <p:nvSpPr>
            <p:cNvPr id="45" name="SMARTInkShape-668"/>
            <p:cNvSpPr/>
            <p:nvPr>
              <p:custDataLst>
                <p:tags r:id="rId247"/>
              </p:custDataLst>
            </p:nvPr>
          </p:nvSpPr>
          <p:spPr>
            <a:xfrm>
              <a:off x="7229475" y="676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69"/>
            <p:cNvSpPr/>
            <p:nvPr>
              <p:custDataLst>
                <p:tags r:id="rId248"/>
              </p:custDataLst>
            </p:nvPr>
          </p:nvSpPr>
          <p:spPr>
            <a:xfrm>
              <a:off x="7051692" y="399117"/>
              <a:ext cx="101584" cy="302796"/>
            </a:xfrm>
            <a:custGeom>
              <a:avLst/>
              <a:gdLst/>
              <a:ahLst/>
              <a:cxnLst/>
              <a:rect l="0" t="0" r="0" b="0"/>
              <a:pathLst>
                <a:path w="101584" h="302796">
                  <a:moveTo>
                    <a:pt x="53958" y="239058"/>
                  </a:moveTo>
                  <a:lnTo>
                    <a:pt x="53958" y="239058"/>
                  </a:lnTo>
                  <a:lnTo>
                    <a:pt x="53958" y="220744"/>
                  </a:lnTo>
                  <a:lnTo>
                    <a:pt x="51136" y="212221"/>
                  </a:lnTo>
                  <a:lnTo>
                    <a:pt x="48902" y="208467"/>
                  </a:lnTo>
                  <a:lnTo>
                    <a:pt x="46354" y="205964"/>
                  </a:lnTo>
                  <a:lnTo>
                    <a:pt x="40701" y="203183"/>
                  </a:lnTo>
                  <a:lnTo>
                    <a:pt x="31568" y="201617"/>
                  </a:lnTo>
                  <a:lnTo>
                    <a:pt x="28448" y="203514"/>
                  </a:lnTo>
                  <a:lnTo>
                    <a:pt x="7612" y="227531"/>
                  </a:lnTo>
                  <a:lnTo>
                    <a:pt x="1610" y="242401"/>
                  </a:lnTo>
                  <a:lnTo>
                    <a:pt x="0" y="259594"/>
                  </a:lnTo>
                  <a:lnTo>
                    <a:pt x="5045" y="285007"/>
                  </a:lnTo>
                  <a:lnTo>
                    <a:pt x="10347" y="295816"/>
                  </a:lnTo>
                  <a:lnTo>
                    <a:pt x="16231" y="301325"/>
                  </a:lnTo>
                  <a:lnTo>
                    <a:pt x="19281" y="302795"/>
                  </a:lnTo>
                  <a:lnTo>
                    <a:pt x="23432" y="301657"/>
                  </a:lnTo>
                  <a:lnTo>
                    <a:pt x="33689" y="294749"/>
                  </a:lnTo>
                  <a:lnTo>
                    <a:pt x="51362" y="273904"/>
                  </a:lnTo>
                  <a:lnTo>
                    <a:pt x="58096" y="259484"/>
                  </a:lnTo>
                  <a:lnTo>
                    <a:pt x="72532" y="222867"/>
                  </a:lnTo>
                  <a:lnTo>
                    <a:pt x="84627" y="177111"/>
                  </a:lnTo>
                  <a:lnTo>
                    <a:pt x="89856" y="138506"/>
                  </a:lnTo>
                  <a:lnTo>
                    <a:pt x="91406" y="96846"/>
                  </a:lnTo>
                  <a:lnTo>
                    <a:pt x="91864" y="50989"/>
                  </a:lnTo>
                  <a:lnTo>
                    <a:pt x="92040" y="4391"/>
                  </a:lnTo>
                  <a:lnTo>
                    <a:pt x="92051" y="0"/>
                  </a:lnTo>
                  <a:lnTo>
                    <a:pt x="89235" y="42296"/>
                  </a:lnTo>
                  <a:lnTo>
                    <a:pt x="84518" y="80922"/>
                  </a:lnTo>
                  <a:lnTo>
                    <a:pt x="85943" y="120236"/>
                  </a:lnTo>
                  <a:lnTo>
                    <a:pt x="90850" y="167021"/>
                  </a:lnTo>
                  <a:lnTo>
                    <a:pt x="91701" y="204426"/>
                  </a:lnTo>
                  <a:lnTo>
                    <a:pt x="101583" y="25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70"/>
            <p:cNvSpPr/>
            <p:nvPr>
              <p:custDataLst>
                <p:tags r:id="rId249"/>
              </p:custDataLst>
            </p:nvPr>
          </p:nvSpPr>
          <p:spPr>
            <a:xfrm>
              <a:off x="6962775" y="657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71"/>
            <p:cNvSpPr/>
            <p:nvPr>
              <p:custDataLst>
                <p:tags r:id="rId250"/>
              </p:custDataLst>
            </p:nvPr>
          </p:nvSpPr>
          <p:spPr>
            <a:xfrm>
              <a:off x="6886575" y="461237"/>
              <a:ext cx="19051" cy="34064"/>
            </a:xfrm>
            <a:custGeom>
              <a:avLst/>
              <a:gdLst/>
              <a:ahLst/>
              <a:cxnLst/>
              <a:rect l="0" t="0" r="0" b="0"/>
              <a:pathLst>
                <a:path w="19051" h="3406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6545" y="4450"/>
                  </a:lnTo>
                  <a:lnTo>
                    <a:pt x="19050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72"/>
            <p:cNvSpPr/>
            <p:nvPr>
              <p:custDataLst>
                <p:tags r:id="rId251"/>
              </p:custDataLst>
            </p:nvPr>
          </p:nvSpPr>
          <p:spPr>
            <a:xfrm>
              <a:off x="6886575" y="574148"/>
              <a:ext cx="19051" cy="140228"/>
            </a:xfrm>
            <a:custGeom>
              <a:avLst/>
              <a:gdLst/>
              <a:ahLst/>
              <a:cxnLst/>
              <a:rect l="0" t="0" r="0" b="0"/>
              <a:pathLst>
                <a:path w="19051" h="140228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8250"/>
                  </a:lnTo>
                  <a:lnTo>
                    <a:pt x="2822" y="15601"/>
                  </a:lnTo>
                  <a:lnTo>
                    <a:pt x="5056" y="19043"/>
                  </a:lnTo>
                  <a:lnTo>
                    <a:pt x="11758" y="66465"/>
                  </a:lnTo>
                  <a:lnTo>
                    <a:pt x="17610" y="110252"/>
                  </a:lnTo>
                  <a:lnTo>
                    <a:pt x="19050" y="14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73"/>
            <p:cNvSpPr/>
            <p:nvPr>
              <p:custDataLst>
                <p:tags r:id="rId252"/>
              </p:custDataLst>
            </p:nvPr>
          </p:nvSpPr>
          <p:spPr>
            <a:xfrm>
              <a:off x="6819900" y="657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8467" y="12504"/>
                  </a:lnTo>
                  <a:lnTo>
                    <a:pt x="6703" y="11511"/>
                  </a:lnTo>
                  <a:lnTo>
                    <a:pt x="4469" y="10849"/>
                  </a:lnTo>
                  <a:lnTo>
                    <a:pt x="2980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74"/>
            <p:cNvSpPr/>
            <p:nvPr>
              <p:custDataLst>
                <p:tags r:id="rId253"/>
              </p:custDataLst>
            </p:nvPr>
          </p:nvSpPr>
          <p:spPr>
            <a:xfrm>
              <a:off x="6743700" y="590666"/>
              <a:ext cx="19051" cy="142760"/>
            </a:xfrm>
            <a:custGeom>
              <a:avLst/>
              <a:gdLst/>
              <a:ahLst/>
              <a:cxnLst/>
              <a:rect l="0" t="0" r="0" b="0"/>
              <a:pathLst>
                <a:path w="19051" h="14276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975"/>
                  </a:lnTo>
                  <a:lnTo>
                    <a:pt x="8200" y="45648"/>
                  </a:lnTo>
                  <a:lnTo>
                    <a:pt x="16890" y="90172"/>
                  </a:lnTo>
                  <a:lnTo>
                    <a:pt x="1905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75"/>
            <p:cNvSpPr/>
            <p:nvPr>
              <p:custDataLst>
                <p:tags r:id="rId254"/>
              </p:custDataLst>
            </p:nvPr>
          </p:nvSpPr>
          <p:spPr>
            <a:xfrm>
              <a:off x="6753225" y="460694"/>
              <a:ext cx="1" cy="15557"/>
            </a:xfrm>
            <a:custGeom>
              <a:avLst/>
              <a:gdLst/>
              <a:ahLst/>
              <a:cxnLst/>
              <a:rect l="0" t="0" r="0" b="0"/>
              <a:pathLst>
                <a:path w="1" h="15557">
                  <a:moveTo>
                    <a:pt x="0" y="15556"/>
                  </a:moveTo>
                  <a:lnTo>
                    <a:pt x="0" y="15556"/>
                  </a:lnTo>
                  <a:lnTo>
                    <a:pt x="0" y="1426"/>
                  </a:lnTo>
                  <a:lnTo>
                    <a:pt x="0" y="3279"/>
                  </a:lnTo>
                  <a:lnTo>
                    <a:pt x="0" y="0"/>
                  </a:lnTo>
                  <a:lnTo>
                    <a:pt x="0" y="6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46"/>
          <p:cNvGrpSpPr/>
          <p:nvPr/>
        </p:nvGrpSpPr>
        <p:grpSpPr>
          <a:xfrm>
            <a:off x="9888993" y="406150"/>
            <a:ext cx="735380" cy="323466"/>
            <a:chOff x="9888993" y="406150"/>
            <a:chExt cx="735380" cy="323466"/>
          </a:xfrm>
        </p:grpSpPr>
        <p:sp>
          <p:nvSpPr>
            <p:cNvPr id="54" name="SMARTInkShape-676"/>
            <p:cNvSpPr/>
            <p:nvPr>
              <p:custDataLst>
                <p:tags r:id="rId242"/>
              </p:custDataLst>
            </p:nvPr>
          </p:nvSpPr>
          <p:spPr>
            <a:xfrm>
              <a:off x="10515991" y="575823"/>
              <a:ext cx="108382" cy="122384"/>
            </a:xfrm>
            <a:custGeom>
              <a:avLst/>
              <a:gdLst/>
              <a:ahLst/>
              <a:cxnLst/>
              <a:rect l="0" t="0" r="0" b="0"/>
              <a:pathLst>
                <a:path w="108382" h="122384">
                  <a:moveTo>
                    <a:pt x="9134" y="24252"/>
                  </a:moveTo>
                  <a:lnTo>
                    <a:pt x="9134" y="24252"/>
                  </a:lnTo>
                  <a:lnTo>
                    <a:pt x="8076" y="67251"/>
                  </a:lnTo>
                  <a:lnTo>
                    <a:pt x="492" y="111269"/>
                  </a:lnTo>
                  <a:lnTo>
                    <a:pt x="0" y="120429"/>
                  </a:lnTo>
                  <a:lnTo>
                    <a:pt x="929" y="122237"/>
                  </a:lnTo>
                  <a:lnTo>
                    <a:pt x="2605" y="122383"/>
                  </a:lnTo>
                  <a:lnTo>
                    <a:pt x="4782" y="121423"/>
                  </a:lnTo>
                  <a:lnTo>
                    <a:pt x="6233" y="119724"/>
                  </a:lnTo>
                  <a:lnTo>
                    <a:pt x="16483" y="81613"/>
                  </a:lnTo>
                  <a:lnTo>
                    <a:pt x="31202" y="43344"/>
                  </a:lnTo>
                  <a:lnTo>
                    <a:pt x="54180" y="10267"/>
                  </a:lnTo>
                  <a:lnTo>
                    <a:pt x="63726" y="2161"/>
                  </a:lnTo>
                  <a:lnTo>
                    <a:pt x="67754" y="0"/>
                  </a:lnTo>
                  <a:lnTo>
                    <a:pt x="72554" y="676"/>
                  </a:lnTo>
                  <a:lnTo>
                    <a:pt x="83536" y="7071"/>
                  </a:lnTo>
                  <a:lnTo>
                    <a:pt x="89826" y="14147"/>
                  </a:lnTo>
                  <a:lnTo>
                    <a:pt x="107823" y="53320"/>
                  </a:lnTo>
                  <a:lnTo>
                    <a:pt x="108381" y="66804"/>
                  </a:lnTo>
                  <a:lnTo>
                    <a:pt x="94859" y="11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77"/>
            <p:cNvSpPr/>
            <p:nvPr>
              <p:custDataLst>
                <p:tags r:id="rId243"/>
              </p:custDataLst>
            </p:nvPr>
          </p:nvSpPr>
          <p:spPr>
            <a:xfrm>
              <a:off x="10329398" y="581025"/>
              <a:ext cx="138578" cy="123171"/>
            </a:xfrm>
            <a:custGeom>
              <a:avLst/>
              <a:gdLst/>
              <a:ahLst/>
              <a:cxnLst/>
              <a:rect l="0" t="0" r="0" b="0"/>
              <a:pathLst>
                <a:path w="138578" h="123171">
                  <a:moveTo>
                    <a:pt x="14752" y="28575"/>
                  </a:moveTo>
                  <a:lnTo>
                    <a:pt x="14752" y="28575"/>
                  </a:lnTo>
                  <a:lnTo>
                    <a:pt x="14752" y="11241"/>
                  </a:lnTo>
                  <a:lnTo>
                    <a:pt x="9695" y="20147"/>
                  </a:lnTo>
                  <a:lnTo>
                    <a:pt x="0" y="67121"/>
                  </a:lnTo>
                  <a:lnTo>
                    <a:pt x="2199" y="81337"/>
                  </a:lnTo>
                  <a:lnTo>
                    <a:pt x="9386" y="96184"/>
                  </a:lnTo>
                  <a:lnTo>
                    <a:pt x="15189" y="100957"/>
                  </a:lnTo>
                  <a:lnTo>
                    <a:pt x="22355" y="103078"/>
                  </a:lnTo>
                  <a:lnTo>
                    <a:pt x="32595" y="104021"/>
                  </a:lnTo>
                  <a:lnTo>
                    <a:pt x="41380" y="101618"/>
                  </a:lnTo>
                  <a:lnTo>
                    <a:pt x="45204" y="99495"/>
                  </a:lnTo>
                  <a:lnTo>
                    <a:pt x="47754" y="97022"/>
                  </a:lnTo>
                  <a:lnTo>
                    <a:pt x="52181" y="87422"/>
                  </a:lnTo>
                  <a:lnTo>
                    <a:pt x="53463" y="87914"/>
                  </a:lnTo>
                  <a:lnTo>
                    <a:pt x="57708" y="91284"/>
                  </a:lnTo>
                  <a:lnTo>
                    <a:pt x="75225" y="116360"/>
                  </a:lnTo>
                  <a:lnTo>
                    <a:pt x="81493" y="120507"/>
                  </a:lnTo>
                  <a:lnTo>
                    <a:pt x="90971" y="122842"/>
                  </a:lnTo>
                  <a:lnTo>
                    <a:pt x="94140" y="123170"/>
                  </a:lnTo>
                  <a:lnTo>
                    <a:pt x="103306" y="117889"/>
                  </a:lnTo>
                  <a:lnTo>
                    <a:pt x="113375" y="108487"/>
                  </a:lnTo>
                  <a:lnTo>
                    <a:pt x="124996" y="90235"/>
                  </a:lnTo>
                  <a:lnTo>
                    <a:pt x="134083" y="65189"/>
                  </a:lnTo>
                  <a:lnTo>
                    <a:pt x="138182" y="18057"/>
                  </a:lnTo>
                  <a:lnTo>
                    <a:pt x="138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78"/>
            <p:cNvSpPr/>
            <p:nvPr>
              <p:custDataLst>
                <p:tags r:id="rId244"/>
              </p:custDataLst>
            </p:nvPr>
          </p:nvSpPr>
          <p:spPr>
            <a:xfrm>
              <a:off x="10191890" y="563691"/>
              <a:ext cx="76061" cy="165925"/>
            </a:xfrm>
            <a:custGeom>
              <a:avLst/>
              <a:gdLst/>
              <a:ahLst/>
              <a:cxnLst/>
              <a:rect l="0" t="0" r="0" b="0"/>
              <a:pathLst>
                <a:path w="76061" h="165925">
                  <a:moveTo>
                    <a:pt x="76060" y="17334"/>
                  </a:moveTo>
                  <a:lnTo>
                    <a:pt x="76060" y="17334"/>
                  </a:lnTo>
                  <a:lnTo>
                    <a:pt x="71003" y="17334"/>
                  </a:lnTo>
                  <a:lnTo>
                    <a:pt x="69514" y="16276"/>
                  </a:lnTo>
                  <a:lnTo>
                    <a:pt x="68522" y="14512"/>
                  </a:lnTo>
                  <a:lnTo>
                    <a:pt x="66926" y="4077"/>
                  </a:lnTo>
                  <a:lnTo>
                    <a:pt x="64679" y="2146"/>
                  </a:lnTo>
                  <a:lnTo>
                    <a:pt x="56538" y="0"/>
                  </a:lnTo>
                  <a:lnTo>
                    <a:pt x="52462" y="487"/>
                  </a:lnTo>
                  <a:lnTo>
                    <a:pt x="45112" y="3849"/>
                  </a:lnTo>
                  <a:lnTo>
                    <a:pt x="20274" y="39033"/>
                  </a:lnTo>
                  <a:lnTo>
                    <a:pt x="7997" y="84358"/>
                  </a:lnTo>
                  <a:lnTo>
                    <a:pt x="930" y="124076"/>
                  </a:lnTo>
                  <a:lnTo>
                    <a:pt x="0" y="156875"/>
                  </a:lnTo>
                  <a:lnTo>
                    <a:pt x="1013" y="161161"/>
                  </a:lnTo>
                  <a:lnTo>
                    <a:pt x="2744" y="164019"/>
                  </a:lnTo>
                  <a:lnTo>
                    <a:pt x="4958" y="165924"/>
                  </a:lnTo>
                  <a:lnTo>
                    <a:pt x="8551" y="165077"/>
                  </a:lnTo>
                  <a:lnTo>
                    <a:pt x="18187" y="158492"/>
                  </a:lnTo>
                  <a:lnTo>
                    <a:pt x="23880" y="151332"/>
                  </a:lnTo>
                  <a:lnTo>
                    <a:pt x="28527" y="143564"/>
                  </a:lnTo>
                  <a:lnTo>
                    <a:pt x="40927" y="127290"/>
                  </a:lnTo>
                  <a:lnTo>
                    <a:pt x="60002" y="82652"/>
                  </a:lnTo>
                  <a:lnTo>
                    <a:pt x="72507" y="35403"/>
                  </a:lnTo>
                  <a:lnTo>
                    <a:pt x="74481" y="26070"/>
                  </a:lnTo>
                  <a:lnTo>
                    <a:pt x="75008" y="25275"/>
                  </a:lnTo>
                  <a:lnTo>
                    <a:pt x="75593" y="30035"/>
                  </a:lnTo>
                  <a:lnTo>
                    <a:pt x="67391" y="77168"/>
                  </a:lnTo>
                  <a:lnTo>
                    <a:pt x="67847" y="107970"/>
                  </a:lnTo>
                  <a:lnTo>
                    <a:pt x="76060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79"/>
            <p:cNvSpPr/>
            <p:nvPr>
              <p:custDataLst>
                <p:tags r:id="rId245"/>
              </p:custDataLst>
            </p:nvPr>
          </p:nvSpPr>
          <p:spPr>
            <a:xfrm>
              <a:off x="10077450" y="553075"/>
              <a:ext cx="95251" cy="160991"/>
            </a:xfrm>
            <a:custGeom>
              <a:avLst/>
              <a:gdLst/>
              <a:ahLst/>
              <a:cxnLst/>
              <a:rect l="0" t="0" r="0" b="0"/>
              <a:pathLst>
                <a:path w="95251" h="160991">
                  <a:moveTo>
                    <a:pt x="0" y="27950"/>
                  </a:moveTo>
                  <a:lnTo>
                    <a:pt x="0" y="27950"/>
                  </a:lnTo>
                  <a:lnTo>
                    <a:pt x="0" y="1484"/>
                  </a:lnTo>
                  <a:lnTo>
                    <a:pt x="1058" y="781"/>
                  </a:lnTo>
                  <a:lnTo>
                    <a:pt x="5057" y="0"/>
                  </a:lnTo>
                  <a:lnTo>
                    <a:pt x="7606" y="1908"/>
                  </a:lnTo>
                  <a:lnTo>
                    <a:pt x="43600" y="44918"/>
                  </a:lnTo>
                  <a:lnTo>
                    <a:pt x="63803" y="91402"/>
                  </a:lnTo>
                  <a:lnTo>
                    <a:pt x="64760" y="95651"/>
                  </a:lnTo>
                  <a:lnTo>
                    <a:pt x="56862" y="139301"/>
                  </a:lnTo>
                  <a:lnTo>
                    <a:pt x="52436" y="154697"/>
                  </a:lnTo>
                  <a:lnTo>
                    <a:pt x="49774" y="159015"/>
                  </a:lnTo>
                  <a:lnTo>
                    <a:pt x="46941" y="160835"/>
                  </a:lnTo>
                  <a:lnTo>
                    <a:pt x="43995" y="160990"/>
                  </a:lnTo>
                  <a:lnTo>
                    <a:pt x="40972" y="158977"/>
                  </a:lnTo>
                  <a:lnTo>
                    <a:pt x="34789" y="151095"/>
                  </a:lnTo>
                  <a:lnTo>
                    <a:pt x="30417" y="129701"/>
                  </a:lnTo>
                  <a:lnTo>
                    <a:pt x="36544" y="89598"/>
                  </a:lnTo>
                  <a:lnTo>
                    <a:pt x="59605" y="46502"/>
                  </a:lnTo>
                  <a:lnTo>
                    <a:pt x="63532" y="32315"/>
                  </a:lnTo>
                  <a:lnTo>
                    <a:pt x="67755" y="26627"/>
                  </a:lnTo>
                  <a:lnTo>
                    <a:pt x="95250" y="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80"/>
            <p:cNvSpPr/>
            <p:nvPr>
              <p:custDataLst>
                <p:tags r:id="rId246"/>
              </p:custDataLst>
            </p:nvPr>
          </p:nvSpPr>
          <p:spPr>
            <a:xfrm>
              <a:off x="9888993" y="406150"/>
              <a:ext cx="131308" cy="313248"/>
            </a:xfrm>
            <a:custGeom>
              <a:avLst/>
              <a:gdLst/>
              <a:ahLst/>
              <a:cxnLst/>
              <a:rect l="0" t="0" r="0" b="0"/>
              <a:pathLst>
                <a:path w="131308" h="313248">
                  <a:moveTo>
                    <a:pt x="93207" y="203450"/>
                  </a:moveTo>
                  <a:lnTo>
                    <a:pt x="93207" y="203450"/>
                  </a:lnTo>
                  <a:lnTo>
                    <a:pt x="93207" y="198393"/>
                  </a:lnTo>
                  <a:lnTo>
                    <a:pt x="90383" y="193089"/>
                  </a:lnTo>
                  <a:lnTo>
                    <a:pt x="85005" y="186116"/>
                  </a:lnTo>
                  <a:lnTo>
                    <a:pt x="81447" y="185163"/>
                  </a:lnTo>
                  <a:lnTo>
                    <a:pt x="79016" y="184908"/>
                  </a:lnTo>
                  <a:lnTo>
                    <a:pt x="65485" y="189607"/>
                  </a:lnTo>
                  <a:lnTo>
                    <a:pt x="19739" y="229530"/>
                  </a:lnTo>
                  <a:lnTo>
                    <a:pt x="11872" y="239383"/>
                  </a:lnTo>
                  <a:lnTo>
                    <a:pt x="2551" y="261722"/>
                  </a:lnTo>
                  <a:lnTo>
                    <a:pt x="0" y="275562"/>
                  </a:lnTo>
                  <a:lnTo>
                    <a:pt x="3619" y="300311"/>
                  </a:lnTo>
                  <a:lnTo>
                    <a:pt x="8587" y="309999"/>
                  </a:lnTo>
                  <a:lnTo>
                    <a:pt x="11393" y="312583"/>
                  </a:lnTo>
                  <a:lnTo>
                    <a:pt x="16440" y="313247"/>
                  </a:lnTo>
                  <a:lnTo>
                    <a:pt x="30513" y="311163"/>
                  </a:lnTo>
                  <a:lnTo>
                    <a:pt x="51229" y="298982"/>
                  </a:lnTo>
                  <a:lnTo>
                    <a:pt x="81769" y="258465"/>
                  </a:lnTo>
                  <a:lnTo>
                    <a:pt x="97494" y="216590"/>
                  </a:lnTo>
                  <a:lnTo>
                    <a:pt x="104519" y="177275"/>
                  </a:lnTo>
                  <a:lnTo>
                    <a:pt x="112786" y="137486"/>
                  </a:lnTo>
                  <a:lnTo>
                    <a:pt x="120005" y="96228"/>
                  </a:lnTo>
                  <a:lnTo>
                    <a:pt x="120372" y="53546"/>
                  </a:lnTo>
                  <a:lnTo>
                    <a:pt x="113110" y="9328"/>
                  </a:lnTo>
                  <a:lnTo>
                    <a:pt x="112636" y="1462"/>
                  </a:lnTo>
                  <a:lnTo>
                    <a:pt x="111451" y="0"/>
                  </a:lnTo>
                  <a:lnTo>
                    <a:pt x="109603" y="83"/>
                  </a:lnTo>
                  <a:lnTo>
                    <a:pt x="107312" y="1197"/>
                  </a:lnTo>
                  <a:lnTo>
                    <a:pt x="99032" y="17934"/>
                  </a:lnTo>
                  <a:lnTo>
                    <a:pt x="94933" y="53115"/>
                  </a:lnTo>
                  <a:lnTo>
                    <a:pt x="93719" y="97052"/>
                  </a:lnTo>
                  <a:lnTo>
                    <a:pt x="98415" y="138529"/>
                  </a:lnTo>
                  <a:lnTo>
                    <a:pt x="101879" y="183923"/>
                  </a:lnTo>
                  <a:lnTo>
                    <a:pt x="105386" y="229736"/>
                  </a:lnTo>
                  <a:lnTo>
                    <a:pt x="111320" y="247941"/>
                  </a:lnTo>
                  <a:lnTo>
                    <a:pt x="131307" y="270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47"/>
          <p:cNvGrpSpPr/>
          <p:nvPr/>
        </p:nvGrpSpPr>
        <p:grpSpPr>
          <a:xfrm>
            <a:off x="11053037" y="425518"/>
            <a:ext cx="501001" cy="365058"/>
            <a:chOff x="11053037" y="425518"/>
            <a:chExt cx="501001" cy="365058"/>
          </a:xfrm>
        </p:grpSpPr>
        <p:sp>
          <p:nvSpPr>
            <p:cNvPr id="60" name="SMARTInkShape-681"/>
            <p:cNvSpPr/>
            <p:nvPr>
              <p:custDataLst>
                <p:tags r:id="rId238"/>
              </p:custDataLst>
            </p:nvPr>
          </p:nvSpPr>
          <p:spPr>
            <a:xfrm>
              <a:off x="11382375" y="666750"/>
              <a:ext cx="171663" cy="95251"/>
            </a:xfrm>
            <a:custGeom>
              <a:avLst/>
              <a:gdLst/>
              <a:ahLst/>
              <a:cxnLst/>
              <a:rect l="0" t="0" r="0" b="0"/>
              <a:pathLst>
                <a:path w="171663" h="9525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12173" y="13183"/>
                  </a:lnTo>
                  <a:lnTo>
                    <a:pt x="17012" y="26837"/>
                  </a:lnTo>
                  <a:lnTo>
                    <a:pt x="18930" y="72157"/>
                  </a:lnTo>
                  <a:lnTo>
                    <a:pt x="19034" y="88655"/>
                  </a:lnTo>
                  <a:lnTo>
                    <a:pt x="19040" y="87678"/>
                  </a:lnTo>
                  <a:lnTo>
                    <a:pt x="41842" y="46800"/>
                  </a:lnTo>
                  <a:lnTo>
                    <a:pt x="64693" y="3855"/>
                  </a:lnTo>
                  <a:lnTo>
                    <a:pt x="66411" y="3628"/>
                  </a:lnTo>
                  <a:lnTo>
                    <a:pt x="71143" y="6199"/>
                  </a:lnTo>
                  <a:lnTo>
                    <a:pt x="71770" y="9424"/>
                  </a:lnTo>
                  <a:lnTo>
                    <a:pt x="66753" y="54783"/>
                  </a:lnTo>
                  <a:lnTo>
                    <a:pt x="67784" y="54514"/>
                  </a:lnTo>
                  <a:lnTo>
                    <a:pt x="71755" y="51392"/>
                  </a:lnTo>
                  <a:lnTo>
                    <a:pt x="97268" y="18296"/>
                  </a:lnTo>
                  <a:lnTo>
                    <a:pt x="117721" y="7067"/>
                  </a:lnTo>
                  <a:lnTo>
                    <a:pt x="133776" y="2094"/>
                  </a:lnTo>
                  <a:lnTo>
                    <a:pt x="138924" y="3513"/>
                  </a:lnTo>
                  <a:lnTo>
                    <a:pt x="150292" y="10733"/>
                  </a:lnTo>
                  <a:lnTo>
                    <a:pt x="168591" y="31755"/>
                  </a:lnTo>
                  <a:lnTo>
                    <a:pt x="171662" y="40220"/>
                  </a:lnTo>
                  <a:lnTo>
                    <a:pt x="1714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82"/>
            <p:cNvSpPr/>
            <p:nvPr>
              <p:custDataLst>
                <p:tags r:id="rId239"/>
              </p:custDataLst>
            </p:nvPr>
          </p:nvSpPr>
          <p:spPr>
            <a:xfrm>
              <a:off x="11290043" y="657225"/>
              <a:ext cx="54233" cy="111444"/>
            </a:xfrm>
            <a:custGeom>
              <a:avLst/>
              <a:gdLst/>
              <a:ahLst/>
              <a:cxnLst/>
              <a:rect l="0" t="0" r="0" b="0"/>
              <a:pathLst>
                <a:path w="54233" h="111444">
                  <a:moveTo>
                    <a:pt x="54232" y="9525"/>
                  </a:moveTo>
                  <a:lnTo>
                    <a:pt x="54232" y="9525"/>
                  </a:lnTo>
                  <a:lnTo>
                    <a:pt x="26510" y="9525"/>
                  </a:lnTo>
                  <a:lnTo>
                    <a:pt x="23050" y="11642"/>
                  </a:lnTo>
                  <a:lnTo>
                    <a:pt x="20743" y="15169"/>
                  </a:lnTo>
                  <a:lnTo>
                    <a:pt x="0" y="62506"/>
                  </a:lnTo>
                  <a:lnTo>
                    <a:pt x="3004" y="87312"/>
                  </a:lnTo>
                  <a:lnTo>
                    <a:pt x="10648" y="99836"/>
                  </a:lnTo>
                  <a:lnTo>
                    <a:pt x="20046" y="107871"/>
                  </a:lnTo>
                  <a:lnTo>
                    <a:pt x="27749" y="111443"/>
                  </a:lnTo>
                  <a:lnTo>
                    <a:pt x="32344" y="110279"/>
                  </a:lnTo>
                  <a:lnTo>
                    <a:pt x="43092" y="103341"/>
                  </a:lnTo>
                  <a:lnTo>
                    <a:pt x="49280" y="93201"/>
                  </a:lnTo>
                  <a:lnTo>
                    <a:pt x="53255" y="69445"/>
                  </a:lnTo>
                  <a:lnTo>
                    <a:pt x="46434" y="37824"/>
                  </a:lnTo>
                  <a:lnTo>
                    <a:pt x="2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83"/>
            <p:cNvSpPr/>
            <p:nvPr>
              <p:custDataLst>
                <p:tags r:id="rId240"/>
              </p:custDataLst>
            </p:nvPr>
          </p:nvSpPr>
          <p:spPr>
            <a:xfrm>
              <a:off x="11053037" y="638577"/>
              <a:ext cx="186464" cy="120594"/>
            </a:xfrm>
            <a:custGeom>
              <a:avLst/>
              <a:gdLst/>
              <a:ahLst/>
              <a:cxnLst/>
              <a:rect l="0" t="0" r="0" b="0"/>
              <a:pathLst>
                <a:path w="186464" h="120594">
                  <a:moveTo>
                    <a:pt x="5488" y="18648"/>
                  </a:moveTo>
                  <a:lnTo>
                    <a:pt x="5488" y="18648"/>
                  </a:lnTo>
                  <a:lnTo>
                    <a:pt x="5488" y="13591"/>
                  </a:lnTo>
                  <a:lnTo>
                    <a:pt x="4430" y="12102"/>
                  </a:lnTo>
                  <a:lnTo>
                    <a:pt x="2664" y="11109"/>
                  </a:lnTo>
                  <a:lnTo>
                    <a:pt x="431" y="10447"/>
                  </a:lnTo>
                  <a:lnTo>
                    <a:pt x="0" y="10006"/>
                  </a:lnTo>
                  <a:lnTo>
                    <a:pt x="771" y="9711"/>
                  </a:lnTo>
                  <a:lnTo>
                    <a:pt x="2343" y="9515"/>
                  </a:lnTo>
                  <a:lnTo>
                    <a:pt x="3392" y="8326"/>
                  </a:lnTo>
                  <a:lnTo>
                    <a:pt x="4557" y="4183"/>
                  </a:lnTo>
                  <a:lnTo>
                    <a:pt x="6983" y="2655"/>
                  </a:lnTo>
                  <a:lnTo>
                    <a:pt x="26864" y="0"/>
                  </a:lnTo>
                  <a:lnTo>
                    <a:pt x="60648" y="680"/>
                  </a:lnTo>
                  <a:lnTo>
                    <a:pt x="82862" y="8268"/>
                  </a:lnTo>
                  <a:lnTo>
                    <a:pt x="116349" y="35247"/>
                  </a:lnTo>
                  <a:lnTo>
                    <a:pt x="130528" y="53787"/>
                  </a:lnTo>
                  <a:lnTo>
                    <a:pt x="136376" y="72687"/>
                  </a:lnTo>
                  <a:lnTo>
                    <a:pt x="138743" y="119179"/>
                  </a:lnTo>
                  <a:lnTo>
                    <a:pt x="138774" y="120593"/>
                  </a:lnTo>
                  <a:lnTo>
                    <a:pt x="141651" y="91967"/>
                  </a:lnTo>
                  <a:lnTo>
                    <a:pt x="156142" y="47902"/>
                  </a:lnTo>
                  <a:lnTo>
                    <a:pt x="186463" y="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84"/>
            <p:cNvSpPr/>
            <p:nvPr>
              <p:custDataLst>
                <p:tags r:id="rId241"/>
              </p:custDataLst>
            </p:nvPr>
          </p:nvSpPr>
          <p:spPr>
            <a:xfrm>
              <a:off x="11088733" y="425518"/>
              <a:ext cx="84058" cy="365058"/>
            </a:xfrm>
            <a:custGeom>
              <a:avLst/>
              <a:gdLst/>
              <a:ahLst/>
              <a:cxnLst/>
              <a:rect l="0" t="0" r="0" b="0"/>
              <a:pathLst>
                <a:path w="84058" h="365058">
                  <a:moveTo>
                    <a:pt x="74567" y="50732"/>
                  </a:moveTo>
                  <a:lnTo>
                    <a:pt x="74567" y="50732"/>
                  </a:lnTo>
                  <a:lnTo>
                    <a:pt x="79624" y="45675"/>
                  </a:lnTo>
                  <a:lnTo>
                    <a:pt x="82105" y="37549"/>
                  </a:lnTo>
                  <a:lnTo>
                    <a:pt x="84057" y="34"/>
                  </a:lnTo>
                  <a:lnTo>
                    <a:pt x="81953" y="0"/>
                  </a:lnTo>
                  <a:lnTo>
                    <a:pt x="57573" y="20663"/>
                  </a:lnTo>
                  <a:lnTo>
                    <a:pt x="51139" y="32429"/>
                  </a:lnTo>
                  <a:lnTo>
                    <a:pt x="31462" y="78739"/>
                  </a:lnTo>
                  <a:lnTo>
                    <a:pt x="15817" y="115004"/>
                  </a:lnTo>
                  <a:lnTo>
                    <a:pt x="6635" y="162362"/>
                  </a:lnTo>
                  <a:lnTo>
                    <a:pt x="0" y="207661"/>
                  </a:lnTo>
                  <a:lnTo>
                    <a:pt x="5235" y="255258"/>
                  </a:lnTo>
                  <a:lnTo>
                    <a:pt x="7542" y="294127"/>
                  </a:lnTo>
                  <a:lnTo>
                    <a:pt x="7845" y="339071"/>
                  </a:lnTo>
                  <a:lnTo>
                    <a:pt x="7892" y="36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48"/>
          <p:cNvGrpSpPr/>
          <p:nvPr/>
        </p:nvGrpSpPr>
        <p:grpSpPr>
          <a:xfrm>
            <a:off x="667863" y="1457720"/>
            <a:ext cx="665638" cy="264305"/>
            <a:chOff x="667863" y="1457720"/>
            <a:chExt cx="665638" cy="264305"/>
          </a:xfrm>
        </p:grpSpPr>
        <p:sp>
          <p:nvSpPr>
            <p:cNvPr id="65" name="SMARTInkShape-685"/>
            <p:cNvSpPr/>
            <p:nvPr>
              <p:custDataLst>
                <p:tags r:id="rId234"/>
              </p:custDataLst>
            </p:nvPr>
          </p:nvSpPr>
          <p:spPr>
            <a:xfrm>
              <a:off x="1221227" y="1505653"/>
              <a:ext cx="112274" cy="131167"/>
            </a:xfrm>
            <a:custGeom>
              <a:avLst/>
              <a:gdLst/>
              <a:ahLst/>
              <a:cxnLst/>
              <a:rect l="0" t="0" r="0" b="0"/>
              <a:pathLst>
                <a:path w="112274" h="131167">
                  <a:moveTo>
                    <a:pt x="7498" y="37397"/>
                  </a:moveTo>
                  <a:lnTo>
                    <a:pt x="7498" y="37397"/>
                  </a:lnTo>
                  <a:lnTo>
                    <a:pt x="7498" y="45598"/>
                  </a:lnTo>
                  <a:lnTo>
                    <a:pt x="8556" y="46039"/>
                  </a:lnTo>
                  <a:lnTo>
                    <a:pt x="12555" y="46529"/>
                  </a:lnTo>
                  <a:lnTo>
                    <a:pt x="17859" y="49570"/>
                  </a:lnTo>
                  <a:lnTo>
                    <a:pt x="23745" y="53391"/>
                  </a:lnTo>
                  <a:lnTo>
                    <a:pt x="29888" y="55089"/>
                  </a:lnTo>
                  <a:lnTo>
                    <a:pt x="44354" y="50988"/>
                  </a:lnTo>
                  <a:lnTo>
                    <a:pt x="53159" y="43085"/>
                  </a:lnTo>
                  <a:lnTo>
                    <a:pt x="59542" y="32516"/>
                  </a:lnTo>
                  <a:lnTo>
                    <a:pt x="63976" y="7304"/>
                  </a:lnTo>
                  <a:lnTo>
                    <a:pt x="63141" y="4635"/>
                  </a:lnTo>
                  <a:lnTo>
                    <a:pt x="61527" y="2856"/>
                  </a:lnTo>
                  <a:lnTo>
                    <a:pt x="59392" y="1669"/>
                  </a:lnTo>
                  <a:lnTo>
                    <a:pt x="46275" y="0"/>
                  </a:lnTo>
                  <a:lnTo>
                    <a:pt x="40758" y="2941"/>
                  </a:lnTo>
                  <a:lnTo>
                    <a:pt x="23938" y="21191"/>
                  </a:lnTo>
                  <a:lnTo>
                    <a:pt x="4816" y="58285"/>
                  </a:lnTo>
                  <a:lnTo>
                    <a:pt x="0" y="75454"/>
                  </a:lnTo>
                  <a:lnTo>
                    <a:pt x="4519" y="89236"/>
                  </a:lnTo>
                  <a:lnTo>
                    <a:pt x="19609" y="113842"/>
                  </a:lnTo>
                  <a:lnTo>
                    <a:pt x="39662" y="125429"/>
                  </a:lnTo>
                  <a:lnTo>
                    <a:pt x="55598" y="130508"/>
                  </a:lnTo>
                  <a:lnTo>
                    <a:pt x="90103" y="131166"/>
                  </a:lnTo>
                  <a:lnTo>
                    <a:pt x="112273" y="12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86"/>
            <p:cNvSpPr/>
            <p:nvPr>
              <p:custDataLst>
                <p:tags r:id="rId235"/>
              </p:custDataLst>
            </p:nvPr>
          </p:nvSpPr>
          <p:spPr>
            <a:xfrm>
              <a:off x="1029092" y="1504950"/>
              <a:ext cx="132959" cy="139696"/>
            </a:xfrm>
            <a:custGeom>
              <a:avLst/>
              <a:gdLst/>
              <a:ahLst/>
              <a:cxnLst/>
              <a:rect l="0" t="0" r="0" b="0"/>
              <a:pathLst>
                <a:path w="132959" h="139696">
                  <a:moveTo>
                    <a:pt x="9133" y="0"/>
                  </a:moveTo>
                  <a:lnTo>
                    <a:pt x="9133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8273" y="53758"/>
                  </a:lnTo>
                  <a:lnTo>
                    <a:pt x="8878" y="90482"/>
                  </a:lnTo>
                  <a:lnTo>
                    <a:pt x="9118" y="138101"/>
                  </a:lnTo>
                  <a:lnTo>
                    <a:pt x="9123" y="139692"/>
                  </a:lnTo>
                  <a:lnTo>
                    <a:pt x="9126" y="139695"/>
                  </a:lnTo>
                  <a:lnTo>
                    <a:pt x="9130" y="136876"/>
                  </a:lnTo>
                  <a:lnTo>
                    <a:pt x="17334" y="93887"/>
                  </a:lnTo>
                  <a:lnTo>
                    <a:pt x="28845" y="57807"/>
                  </a:lnTo>
                  <a:lnTo>
                    <a:pt x="31799" y="51238"/>
                  </a:lnTo>
                  <a:lnTo>
                    <a:pt x="34827" y="47917"/>
                  </a:lnTo>
                  <a:lnTo>
                    <a:pt x="37904" y="46761"/>
                  </a:lnTo>
                  <a:lnTo>
                    <a:pt x="41014" y="47049"/>
                  </a:lnTo>
                  <a:lnTo>
                    <a:pt x="47291" y="50191"/>
                  </a:lnTo>
                  <a:lnTo>
                    <a:pt x="50447" y="52511"/>
                  </a:lnTo>
                  <a:lnTo>
                    <a:pt x="53953" y="63555"/>
                  </a:lnTo>
                  <a:lnTo>
                    <a:pt x="56570" y="76930"/>
                  </a:lnTo>
                  <a:lnTo>
                    <a:pt x="64051" y="96962"/>
                  </a:lnTo>
                  <a:lnTo>
                    <a:pt x="65842" y="110875"/>
                  </a:lnTo>
                  <a:lnTo>
                    <a:pt x="65989" y="110958"/>
                  </a:lnTo>
                  <a:lnTo>
                    <a:pt x="69088" y="76968"/>
                  </a:lnTo>
                  <a:lnTo>
                    <a:pt x="73817" y="54555"/>
                  </a:lnTo>
                  <a:lnTo>
                    <a:pt x="74481" y="45895"/>
                  </a:lnTo>
                  <a:lnTo>
                    <a:pt x="80862" y="30628"/>
                  </a:lnTo>
                  <a:lnTo>
                    <a:pt x="89696" y="18904"/>
                  </a:lnTo>
                  <a:lnTo>
                    <a:pt x="97150" y="13693"/>
                  </a:lnTo>
                  <a:lnTo>
                    <a:pt x="100619" y="14421"/>
                  </a:lnTo>
                  <a:lnTo>
                    <a:pt x="107296" y="20873"/>
                  </a:lnTo>
                  <a:lnTo>
                    <a:pt x="123399" y="51105"/>
                  </a:lnTo>
                  <a:lnTo>
                    <a:pt x="130126" y="74409"/>
                  </a:lnTo>
                  <a:lnTo>
                    <a:pt x="1329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87"/>
            <p:cNvSpPr/>
            <p:nvPr>
              <p:custDataLst>
                <p:tags r:id="rId236"/>
              </p:custDataLst>
            </p:nvPr>
          </p:nvSpPr>
          <p:spPr>
            <a:xfrm>
              <a:off x="849995" y="1533525"/>
              <a:ext cx="85492" cy="159103"/>
            </a:xfrm>
            <a:custGeom>
              <a:avLst/>
              <a:gdLst/>
              <a:ahLst/>
              <a:cxnLst/>
              <a:rect l="0" t="0" r="0" b="0"/>
              <a:pathLst>
                <a:path w="85492" h="159103">
                  <a:moveTo>
                    <a:pt x="54880" y="0"/>
                  </a:moveTo>
                  <a:lnTo>
                    <a:pt x="54880" y="0"/>
                  </a:lnTo>
                  <a:lnTo>
                    <a:pt x="41623" y="0"/>
                  </a:lnTo>
                  <a:lnTo>
                    <a:pt x="35582" y="2822"/>
                  </a:lnTo>
                  <a:lnTo>
                    <a:pt x="28312" y="9721"/>
                  </a:lnTo>
                  <a:lnTo>
                    <a:pt x="5390" y="43849"/>
                  </a:lnTo>
                  <a:lnTo>
                    <a:pt x="0" y="68378"/>
                  </a:lnTo>
                  <a:lnTo>
                    <a:pt x="3459" y="105868"/>
                  </a:lnTo>
                  <a:lnTo>
                    <a:pt x="11212" y="126780"/>
                  </a:lnTo>
                  <a:lnTo>
                    <a:pt x="21714" y="142072"/>
                  </a:lnTo>
                  <a:lnTo>
                    <a:pt x="33437" y="152396"/>
                  </a:lnTo>
                  <a:lnTo>
                    <a:pt x="45702" y="157690"/>
                  </a:lnTo>
                  <a:lnTo>
                    <a:pt x="51937" y="159102"/>
                  </a:lnTo>
                  <a:lnTo>
                    <a:pt x="58209" y="157926"/>
                  </a:lnTo>
                  <a:lnTo>
                    <a:pt x="70824" y="150975"/>
                  </a:lnTo>
                  <a:lnTo>
                    <a:pt x="80663" y="135186"/>
                  </a:lnTo>
                  <a:lnTo>
                    <a:pt x="84769" y="125049"/>
                  </a:lnTo>
                  <a:lnTo>
                    <a:pt x="85491" y="85500"/>
                  </a:lnTo>
                  <a:lnTo>
                    <a:pt x="84058" y="55437"/>
                  </a:lnTo>
                  <a:lnTo>
                    <a:pt x="78079" y="40161"/>
                  </a:lnTo>
                  <a:lnTo>
                    <a:pt x="68456" y="22483"/>
                  </a:lnTo>
                  <a:lnTo>
                    <a:pt x="65147" y="1422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88"/>
            <p:cNvSpPr/>
            <p:nvPr>
              <p:custDataLst>
                <p:tags r:id="rId237"/>
              </p:custDataLst>
            </p:nvPr>
          </p:nvSpPr>
          <p:spPr>
            <a:xfrm>
              <a:off x="667863" y="1457720"/>
              <a:ext cx="121705" cy="264305"/>
            </a:xfrm>
            <a:custGeom>
              <a:avLst/>
              <a:gdLst/>
              <a:ahLst/>
              <a:cxnLst/>
              <a:rect l="0" t="0" r="0" b="0"/>
              <a:pathLst>
                <a:path w="121705" h="264305">
                  <a:moveTo>
                    <a:pt x="103662" y="18655"/>
                  </a:moveTo>
                  <a:lnTo>
                    <a:pt x="103662" y="18655"/>
                  </a:lnTo>
                  <a:lnTo>
                    <a:pt x="103662" y="9523"/>
                  </a:lnTo>
                  <a:lnTo>
                    <a:pt x="98605" y="9246"/>
                  </a:lnTo>
                  <a:lnTo>
                    <a:pt x="97116" y="8149"/>
                  </a:lnTo>
                  <a:lnTo>
                    <a:pt x="95461" y="4108"/>
                  </a:lnTo>
                  <a:lnTo>
                    <a:pt x="92903" y="2607"/>
                  </a:lnTo>
                  <a:lnTo>
                    <a:pt x="67738" y="0"/>
                  </a:lnTo>
                  <a:lnTo>
                    <a:pt x="55593" y="5425"/>
                  </a:lnTo>
                  <a:lnTo>
                    <a:pt x="11561" y="44396"/>
                  </a:lnTo>
                  <a:lnTo>
                    <a:pt x="4520" y="56906"/>
                  </a:lnTo>
                  <a:lnTo>
                    <a:pt x="0" y="82185"/>
                  </a:lnTo>
                  <a:lnTo>
                    <a:pt x="5026" y="94868"/>
                  </a:lnTo>
                  <a:lnTo>
                    <a:pt x="35495" y="131105"/>
                  </a:lnTo>
                  <a:lnTo>
                    <a:pt x="80261" y="167996"/>
                  </a:lnTo>
                  <a:lnTo>
                    <a:pt x="115059" y="202636"/>
                  </a:lnTo>
                  <a:lnTo>
                    <a:pt x="119311" y="210844"/>
                  </a:lnTo>
                  <a:lnTo>
                    <a:pt x="121704" y="221415"/>
                  </a:lnTo>
                  <a:lnTo>
                    <a:pt x="116620" y="230832"/>
                  </a:lnTo>
                  <a:lnTo>
                    <a:pt x="91163" y="259551"/>
                  </a:lnTo>
                  <a:lnTo>
                    <a:pt x="79057" y="263303"/>
                  </a:lnTo>
                  <a:lnTo>
                    <a:pt x="71384" y="264304"/>
                  </a:lnTo>
                  <a:lnTo>
                    <a:pt x="66268" y="261796"/>
                  </a:lnTo>
                  <a:lnTo>
                    <a:pt x="56037" y="23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49"/>
          <p:cNvGrpSpPr/>
          <p:nvPr/>
        </p:nvGrpSpPr>
        <p:grpSpPr>
          <a:xfrm>
            <a:off x="1943100" y="1289912"/>
            <a:ext cx="657226" cy="336241"/>
            <a:chOff x="1943100" y="1289912"/>
            <a:chExt cx="657226" cy="336241"/>
          </a:xfrm>
        </p:grpSpPr>
        <p:sp>
          <p:nvSpPr>
            <p:cNvPr id="70" name="SMARTInkShape-689"/>
            <p:cNvSpPr/>
            <p:nvPr>
              <p:custDataLst>
                <p:tags r:id="rId230"/>
              </p:custDataLst>
            </p:nvPr>
          </p:nvSpPr>
          <p:spPr>
            <a:xfrm>
              <a:off x="2295535" y="1438275"/>
              <a:ext cx="304791" cy="139937"/>
            </a:xfrm>
            <a:custGeom>
              <a:avLst/>
              <a:gdLst/>
              <a:ahLst/>
              <a:cxnLst/>
              <a:rect l="0" t="0" r="0" b="0"/>
              <a:pathLst>
                <a:path w="304791" h="139937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69" y="1058"/>
                  </a:lnTo>
                  <a:lnTo>
                    <a:pt x="1976" y="2822"/>
                  </a:lnTo>
                  <a:lnTo>
                    <a:pt x="578" y="13183"/>
                  </a:lnTo>
                  <a:lnTo>
                    <a:pt x="42" y="53591"/>
                  </a:lnTo>
                  <a:lnTo>
                    <a:pt x="0" y="94547"/>
                  </a:lnTo>
                  <a:lnTo>
                    <a:pt x="2817" y="108343"/>
                  </a:lnTo>
                  <a:lnTo>
                    <a:pt x="10352" y="122060"/>
                  </a:lnTo>
                  <a:lnTo>
                    <a:pt x="13248" y="125823"/>
                  </a:lnTo>
                  <a:lnTo>
                    <a:pt x="16237" y="127274"/>
                  </a:lnTo>
                  <a:lnTo>
                    <a:pt x="19288" y="127183"/>
                  </a:lnTo>
                  <a:lnTo>
                    <a:pt x="22380" y="126063"/>
                  </a:lnTo>
                  <a:lnTo>
                    <a:pt x="36845" y="114375"/>
                  </a:lnTo>
                  <a:lnTo>
                    <a:pt x="64097" y="70239"/>
                  </a:lnTo>
                  <a:lnTo>
                    <a:pt x="70815" y="55559"/>
                  </a:lnTo>
                  <a:lnTo>
                    <a:pt x="75128" y="37354"/>
                  </a:lnTo>
                  <a:lnTo>
                    <a:pt x="75482" y="37603"/>
                  </a:lnTo>
                  <a:lnTo>
                    <a:pt x="76162" y="79498"/>
                  </a:lnTo>
                  <a:lnTo>
                    <a:pt x="79004" y="105752"/>
                  </a:lnTo>
                  <a:lnTo>
                    <a:pt x="86549" y="127995"/>
                  </a:lnTo>
                  <a:lnTo>
                    <a:pt x="89446" y="132955"/>
                  </a:lnTo>
                  <a:lnTo>
                    <a:pt x="93494" y="136262"/>
                  </a:lnTo>
                  <a:lnTo>
                    <a:pt x="103636" y="139936"/>
                  </a:lnTo>
                  <a:lnTo>
                    <a:pt x="118022" y="135924"/>
                  </a:lnTo>
                  <a:lnTo>
                    <a:pt x="133941" y="126027"/>
                  </a:lnTo>
                  <a:lnTo>
                    <a:pt x="167926" y="84761"/>
                  </a:lnTo>
                  <a:lnTo>
                    <a:pt x="189609" y="53051"/>
                  </a:lnTo>
                  <a:lnTo>
                    <a:pt x="196932" y="30183"/>
                  </a:lnTo>
                  <a:lnTo>
                    <a:pt x="199406" y="8549"/>
                  </a:lnTo>
                  <a:lnTo>
                    <a:pt x="198551" y="5699"/>
                  </a:lnTo>
                  <a:lnTo>
                    <a:pt x="196922" y="3799"/>
                  </a:lnTo>
                  <a:lnTo>
                    <a:pt x="194778" y="2533"/>
                  </a:lnTo>
                  <a:lnTo>
                    <a:pt x="192290" y="2747"/>
                  </a:lnTo>
                  <a:lnTo>
                    <a:pt x="186704" y="5807"/>
                  </a:lnTo>
                  <a:lnTo>
                    <a:pt x="172552" y="23593"/>
                  </a:lnTo>
                  <a:lnTo>
                    <a:pt x="166643" y="40119"/>
                  </a:lnTo>
                  <a:lnTo>
                    <a:pt x="162849" y="76599"/>
                  </a:lnTo>
                  <a:lnTo>
                    <a:pt x="167248" y="99837"/>
                  </a:lnTo>
                  <a:lnTo>
                    <a:pt x="178043" y="113516"/>
                  </a:lnTo>
                  <a:lnTo>
                    <a:pt x="185367" y="120128"/>
                  </a:lnTo>
                  <a:lnTo>
                    <a:pt x="193425" y="123477"/>
                  </a:lnTo>
                  <a:lnTo>
                    <a:pt x="233445" y="123988"/>
                  </a:lnTo>
                  <a:lnTo>
                    <a:pt x="30479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90"/>
            <p:cNvSpPr/>
            <p:nvPr>
              <p:custDataLst>
                <p:tags r:id="rId231"/>
              </p:custDataLst>
            </p:nvPr>
          </p:nvSpPr>
          <p:spPr>
            <a:xfrm>
              <a:off x="2114942" y="1438275"/>
              <a:ext cx="94859" cy="153319"/>
            </a:xfrm>
            <a:custGeom>
              <a:avLst/>
              <a:gdLst/>
              <a:ahLst/>
              <a:cxnLst/>
              <a:rect l="0" t="0" r="0" b="0"/>
              <a:pathLst>
                <a:path w="94859" h="153319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9837" y="0"/>
                  </a:lnTo>
                  <a:lnTo>
                    <a:pt x="17560" y="2822"/>
                  </a:lnTo>
                  <a:lnTo>
                    <a:pt x="57221" y="22390"/>
                  </a:lnTo>
                  <a:lnTo>
                    <a:pt x="83802" y="67804"/>
                  </a:lnTo>
                  <a:lnTo>
                    <a:pt x="91582" y="85472"/>
                  </a:lnTo>
                  <a:lnTo>
                    <a:pt x="94570" y="129107"/>
                  </a:lnTo>
                  <a:lnTo>
                    <a:pt x="89086" y="142401"/>
                  </a:lnTo>
                  <a:lnTo>
                    <a:pt x="84660" y="148909"/>
                  </a:lnTo>
                  <a:lnTo>
                    <a:pt x="80651" y="152189"/>
                  </a:lnTo>
                  <a:lnTo>
                    <a:pt x="76920" y="153318"/>
                  </a:lnTo>
                  <a:lnTo>
                    <a:pt x="73374" y="153012"/>
                  </a:lnTo>
                  <a:lnTo>
                    <a:pt x="71011" y="150691"/>
                  </a:lnTo>
                  <a:lnTo>
                    <a:pt x="68384" y="142468"/>
                  </a:lnTo>
                  <a:lnTo>
                    <a:pt x="66905" y="115826"/>
                  </a:lnTo>
                  <a:lnTo>
                    <a:pt x="72204" y="95928"/>
                  </a:lnTo>
                  <a:lnTo>
                    <a:pt x="9485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91"/>
            <p:cNvSpPr/>
            <p:nvPr>
              <p:custDataLst>
                <p:tags r:id="rId232"/>
              </p:custDataLst>
            </p:nvPr>
          </p:nvSpPr>
          <p:spPr>
            <a:xfrm>
              <a:off x="1943100" y="14668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8467" y="8689"/>
                  </a:lnTo>
                  <a:lnTo>
                    <a:pt x="22813" y="3862"/>
                  </a:lnTo>
                  <a:lnTo>
                    <a:pt x="60715" y="7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92"/>
            <p:cNvSpPr/>
            <p:nvPr>
              <p:custDataLst>
                <p:tags r:id="rId233"/>
              </p:custDataLst>
            </p:nvPr>
          </p:nvSpPr>
          <p:spPr>
            <a:xfrm>
              <a:off x="2000440" y="1289912"/>
              <a:ext cx="123636" cy="336241"/>
            </a:xfrm>
            <a:custGeom>
              <a:avLst/>
              <a:gdLst/>
              <a:ahLst/>
              <a:cxnLst/>
              <a:rect l="0" t="0" r="0" b="0"/>
              <a:pathLst>
                <a:path w="123636" h="336241">
                  <a:moveTo>
                    <a:pt x="18860" y="5488"/>
                  </a:moveTo>
                  <a:lnTo>
                    <a:pt x="18860" y="5488"/>
                  </a:lnTo>
                  <a:lnTo>
                    <a:pt x="24348" y="0"/>
                  </a:lnTo>
                  <a:lnTo>
                    <a:pt x="22005" y="2344"/>
                  </a:lnTo>
                  <a:lnTo>
                    <a:pt x="19274" y="36158"/>
                  </a:lnTo>
                  <a:lnTo>
                    <a:pt x="18942" y="77633"/>
                  </a:lnTo>
                  <a:lnTo>
                    <a:pt x="12330" y="114558"/>
                  </a:lnTo>
                  <a:lnTo>
                    <a:pt x="9164" y="155750"/>
                  </a:lnTo>
                  <a:lnTo>
                    <a:pt x="4673" y="189746"/>
                  </a:lnTo>
                  <a:lnTo>
                    <a:pt x="771" y="235011"/>
                  </a:lnTo>
                  <a:lnTo>
                    <a:pt x="0" y="276878"/>
                  </a:lnTo>
                  <a:lnTo>
                    <a:pt x="893" y="306280"/>
                  </a:lnTo>
                  <a:lnTo>
                    <a:pt x="4878" y="317679"/>
                  </a:lnTo>
                  <a:lnTo>
                    <a:pt x="12999" y="326978"/>
                  </a:lnTo>
                  <a:lnTo>
                    <a:pt x="18127" y="330940"/>
                  </a:lnTo>
                  <a:lnTo>
                    <a:pt x="32293" y="335342"/>
                  </a:lnTo>
                  <a:lnTo>
                    <a:pt x="49172" y="336240"/>
                  </a:lnTo>
                  <a:lnTo>
                    <a:pt x="85176" y="330456"/>
                  </a:lnTo>
                  <a:lnTo>
                    <a:pt x="123635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50"/>
          <p:cNvGrpSpPr/>
          <p:nvPr/>
        </p:nvGrpSpPr>
        <p:grpSpPr>
          <a:xfrm>
            <a:off x="3154099" y="1325299"/>
            <a:ext cx="455877" cy="271319"/>
            <a:chOff x="3154099" y="1325299"/>
            <a:chExt cx="455877" cy="271319"/>
          </a:xfrm>
        </p:grpSpPr>
        <p:sp>
          <p:nvSpPr>
            <p:cNvPr id="75" name="SMARTInkShape-693"/>
            <p:cNvSpPr/>
            <p:nvPr>
              <p:custDataLst>
                <p:tags r:id="rId227"/>
              </p:custDataLst>
            </p:nvPr>
          </p:nvSpPr>
          <p:spPr>
            <a:xfrm>
              <a:off x="3476625" y="14192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1156" y="17992"/>
                  </a:lnTo>
                  <a:lnTo>
                    <a:pt x="81311" y="1151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94"/>
            <p:cNvSpPr/>
            <p:nvPr>
              <p:custDataLst>
                <p:tags r:id="rId228"/>
              </p:custDataLst>
            </p:nvPr>
          </p:nvSpPr>
          <p:spPr>
            <a:xfrm>
              <a:off x="3305175" y="1330664"/>
              <a:ext cx="276226" cy="265954"/>
            </a:xfrm>
            <a:custGeom>
              <a:avLst/>
              <a:gdLst/>
              <a:ahLst/>
              <a:cxnLst/>
              <a:rect l="0" t="0" r="0" b="0"/>
              <a:pathLst>
                <a:path w="276226" h="265954">
                  <a:moveTo>
                    <a:pt x="0" y="126661"/>
                  </a:moveTo>
                  <a:lnTo>
                    <a:pt x="0" y="126661"/>
                  </a:lnTo>
                  <a:lnTo>
                    <a:pt x="5057" y="126661"/>
                  </a:lnTo>
                  <a:lnTo>
                    <a:pt x="10361" y="129483"/>
                  </a:lnTo>
                  <a:lnTo>
                    <a:pt x="13257" y="131717"/>
                  </a:lnTo>
                  <a:lnTo>
                    <a:pt x="16475" y="142667"/>
                  </a:lnTo>
                  <a:lnTo>
                    <a:pt x="18824" y="186366"/>
                  </a:lnTo>
                  <a:lnTo>
                    <a:pt x="20008" y="201880"/>
                  </a:lnTo>
                  <a:lnTo>
                    <a:pt x="24062" y="212303"/>
                  </a:lnTo>
                  <a:lnTo>
                    <a:pt x="37351" y="229177"/>
                  </a:lnTo>
                  <a:lnTo>
                    <a:pt x="42892" y="232047"/>
                  </a:lnTo>
                  <a:lnTo>
                    <a:pt x="48703" y="232901"/>
                  </a:lnTo>
                  <a:lnTo>
                    <a:pt x="54694" y="232413"/>
                  </a:lnTo>
                  <a:lnTo>
                    <a:pt x="59746" y="229971"/>
                  </a:lnTo>
                  <a:lnTo>
                    <a:pt x="72971" y="215362"/>
                  </a:lnTo>
                  <a:lnTo>
                    <a:pt x="104122" y="172753"/>
                  </a:lnTo>
                  <a:lnTo>
                    <a:pt x="112289" y="158696"/>
                  </a:lnTo>
                  <a:lnTo>
                    <a:pt x="111901" y="157543"/>
                  </a:lnTo>
                  <a:lnTo>
                    <a:pt x="110584" y="156774"/>
                  </a:lnTo>
                  <a:lnTo>
                    <a:pt x="108648" y="156261"/>
                  </a:lnTo>
                  <a:lnTo>
                    <a:pt x="107357" y="159094"/>
                  </a:lnTo>
                  <a:lnTo>
                    <a:pt x="105115" y="190042"/>
                  </a:lnTo>
                  <a:lnTo>
                    <a:pt x="109932" y="209176"/>
                  </a:lnTo>
                  <a:lnTo>
                    <a:pt x="118062" y="223194"/>
                  </a:lnTo>
                  <a:lnTo>
                    <a:pt x="124086" y="227773"/>
                  </a:lnTo>
                  <a:lnTo>
                    <a:pt x="127174" y="228994"/>
                  </a:lnTo>
                  <a:lnTo>
                    <a:pt x="131349" y="227692"/>
                  </a:lnTo>
                  <a:lnTo>
                    <a:pt x="159322" y="204707"/>
                  </a:lnTo>
                  <a:lnTo>
                    <a:pt x="183037" y="160928"/>
                  </a:lnTo>
                  <a:lnTo>
                    <a:pt x="194992" y="131170"/>
                  </a:lnTo>
                  <a:lnTo>
                    <a:pt x="209143" y="92039"/>
                  </a:lnTo>
                  <a:lnTo>
                    <a:pt x="220589" y="48933"/>
                  </a:lnTo>
                  <a:lnTo>
                    <a:pt x="227897" y="6360"/>
                  </a:lnTo>
                  <a:lnTo>
                    <a:pt x="228131" y="2011"/>
                  </a:lnTo>
                  <a:lnTo>
                    <a:pt x="227230" y="169"/>
                  </a:lnTo>
                  <a:lnTo>
                    <a:pt x="225570" y="0"/>
                  </a:lnTo>
                  <a:lnTo>
                    <a:pt x="223405" y="945"/>
                  </a:lnTo>
                  <a:lnTo>
                    <a:pt x="221961" y="3692"/>
                  </a:lnTo>
                  <a:lnTo>
                    <a:pt x="211705" y="48897"/>
                  </a:lnTo>
                  <a:lnTo>
                    <a:pt x="203288" y="90668"/>
                  </a:lnTo>
                  <a:lnTo>
                    <a:pt x="200992" y="126109"/>
                  </a:lnTo>
                  <a:lnTo>
                    <a:pt x="200311" y="168596"/>
                  </a:lnTo>
                  <a:lnTo>
                    <a:pt x="201168" y="208466"/>
                  </a:lnTo>
                  <a:lnTo>
                    <a:pt x="210403" y="251397"/>
                  </a:lnTo>
                  <a:lnTo>
                    <a:pt x="213294" y="257443"/>
                  </a:lnTo>
                  <a:lnTo>
                    <a:pt x="218396" y="261474"/>
                  </a:lnTo>
                  <a:lnTo>
                    <a:pt x="232532" y="265953"/>
                  </a:lnTo>
                  <a:lnTo>
                    <a:pt x="238629" y="265031"/>
                  </a:lnTo>
                  <a:lnTo>
                    <a:pt x="243753" y="262299"/>
                  </a:lnTo>
                  <a:lnTo>
                    <a:pt x="248227" y="258361"/>
                  </a:lnTo>
                  <a:lnTo>
                    <a:pt x="276225" y="212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95"/>
            <p:cNvSpPr/>
            <p:nvPr>
              <p:custDataLst>
                <p:tags r:id="rId229"/>
              </p:custDataLst>
            </p:nvPr>
          </p:nvSpPr>
          <p:spPr>
            <a:xfrm>
              <a:off x="3154099" y="1325299"/>
              <a:ext cx="100389" cy="261086"/>
            </a:xfrm>
            <a:custGeom>
              <a:avLst/>
              <a:gdLst/>
              <a:ahLst/>
              <a:cxnLst/>
              <a:rect l="0" t="0" r="0" b="0"/>
              <a:pathLst>
                <a:path w="100389" h="261086">
                  <a:moveTo>
                    <a:pt x="8201" y="8201"/>
                  </a:moveTo>
                  <a:lnTo>
                    <a:pt x="8201" y="8201"/>
                  </a:lnTo>
                  <a:lnTo>
                    <a:pt x="8201" y="0"/>
                  </a:lnTo>
                  <a:lnTo>
                    <a:pt x="8201" y="37813"/>
                  </a:lnTo>
                  <a:lnTo>
                    <a:pt x="8201" y="79589"/>
                  </a:lnTo>
                  <a:lnTo>
                    <a:pt x="8201" y="124020"/>
                  </a:lnTo>
                  <a:lnTo>
                    <a:pt x="8201" y="168342"/>
                  </a:lnTo>
                  <a:lnTo>
                    <a:pt x="8201" y="208971"/>
                  </a:lnTo>
                  <a:lnTo>
                    <a:pt x="7143" y="235963"/>
                  </a:lnTo>
                  <a:lnTo>
                    <a:pt x="0" y="261085"/>
                  </a:lnTo>
                  <a:lnTo>
                    <a:pt x="5483" y="240657"/>
                  </a:lnTo>
                  <a:lnTo>
                    <a:pt x="10486" y="199776"/>
                  </a:lnTo>
                  <a:lnTo>
                    <a:pt x="18403" y="176089"/>
                  </a:lnTo>
                  <a:lnTo>
                    <a:pt x="47197" y="133699"/>
                  </a:lnTo>
                  <a:lnTo>
                    <a:pt x="59399" y="122186"/>
                  </a:lnTo>
                  <a:lnTo>
                    <a:pt x="71878" y="117070"/>
                  </a:lnTo>
                  <a:lnTo>
                    <a:pt x="77111" y="116763"/>
                  </a:lnTo>
                  <a:lnTo>
                    <a:pt x="85747" y="119245"/>
                  </a:lnTo>
                  <a:lnTo>
                    <a:pt x="96559" y="126593"/>
                  </a:lnTo>
                  <a:lnTo>
                    <a:pt x="100388" y="140900"/>
                  </a:lnTo>
                  <a:lnTo>
                    <a:pt x="99721" y="172755"/>
                  </a:lnTo>
                  <a:lnTo>
                    <a:pt x="90014" y="211332"/>
                  </a:lnTo>
                  <a:lnTo>
                    <a:pt x="78429" y="225834"/>
                  </a:lnTo>
                  <a:lnTo>
                    <a:pt x="63755" y="237219"/>
                  </a:lnTo>
                  <a:lnTo>
                    <a:pt x="43594" y="243628"/>
                  </a:lnTo>
                  <a:lnTo>
                    <a:pt x="30634" y="245127"/>
                  </a:lnTo>
                  <a:lnTo>
                    <a:pt x="25273" y="243410"/>
                  </a:lnTo>
                  <a:lnTo>
                    <a:pt x="16494" y="235858"/>
                  </a:lnTo>
                  <a:lnTo>
                    <a:pt x="14788" y="230880"/>
                  </a:lnTo>
                  <a:lnTo>
                    <a:pt x="15715" y="219706"/>
                  </a:lnTo>
                  <a:lnTo>
                    <a:pt x="46301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51"/>
          <p:cNvGrpSpPr/>
          <p:nvPr/>
        </p:nvGrpSpPr>
        <p:grpSpPr>
          <a:xfrm>
            <a:off x="3924352" y="1306249"/>
            <a:ext cx="1123899" cy="291396"/>
            <a:chOff x="3924352" y="1306249"/>
            <a:chExt cx="1123899" cy="291396"/>
          </a:xfrm>
        </p:grpSpPr>
        <p:sp>
          <p:nvSpPr>
            <p:cNvPr id="79" name="SMARTInkShape-696"/>
            <p:cNvSpPr/>
            <p:nvPr>
              <p:custDataLst>
                <p:tags r:id="rId220"/>
              </p:custDataLst>
            </p:nvPr>
          </p:nvSpPr>
          <p:spPr>
            <a:xfrm>
              <a:off x="4933950" y="1401060"/>
              <a:ext cx="114301" cy="132466"/>
            </a:xfrm>
            <a:custGeom>
              <a:avLst/>
              <a:gdLst/>
              <a:ahLst/>
              <a:cxnLst/>
              <a:rect l="0" t="0" r="0" b="0"/>
              <a:pathLst>
                <a:path w="114301" h="132466">
                  <a:moveTo>
                    <a:pt x="0" y="56265"/>
                  </a:moveTo>
                  <a:lnTo>
                    <a:pt x="0" y="56265"/>
                  </a:lnTo>
                  <a:lnTo>
                    <a:pt x="0" y="47133"/>
                  </a:lnTo>
                  <a:lnTo>
                    <a:pt x="1058" y="65126"/>
                  </a:lnTo>
                  <a:lnTo>
                    <a:pt x="8642" y="106589"/>
                  </a:lnTo>
                  <a:lnTo>
                    <a:pt x="9447" y="128856"/>
                  </a:lnTo>
                  <a:lnTo>
                    <a:pt x="10561" y="121988"/>
                  </a:lnTo>
                  <a:lnTo>
                    <a:pt x="20282" y="74395"/>
                  </a:lnTo>
                  <a:lnTo>
                    <a:pt x="40392" y="27569"/>
                  </a:lnTo>
                  <a:lnTo>
                    <a:pt x="50538" y="9192"/>
                  </a:lnTo>
                  <a:lnTo>
                    <a:pt x="57034" y="3594"/>
                  </a:lnTo>
                  <a:lnTo>
                    <a:pt x="64507" y="1106"/>
                  </a:lnTo>
                  <a:lnTo>
                    <a:pt x="74884" y="0"/>
                  </a:lnTo>
                  <a:lnTo>
                    <a:pt x="86551" y="5153"/>
                  </a:lnTo>
                  <a:lnTo>
                    <a:pt x="97734" y="14498"/>
                  </a:lnTo>
                  <a:lnTo>
                    <a:pt x="106232" y="25708"/>
                  </a:lnTo>
                  <a:lnTo>
                    <a:pt x="111909" y="54031"/>
                  </a:lnTo>
                  <a:lnTo>
                    <a:pt x="113828" y="93924"/>
                  </a:lnTo>
                  <a:lnTo>
                    <a:pt x="114300" y="13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7"/>
            <p:cNvSpPr/>
            <p:nvPr>
              <p:custDataLst>
                <p:tags r:id="rId221"/>
              </p:custDataLst>
            </p:nvPr>
          </p:nvSpPr>
          <p:spPr>
            <a:xfrm>
              <a:off x="4733925" y="1430074"/>
              <a:ext cx="150871" cy="122226"/>
            </a:xfrm>
            <a:custGeom>
              <a:avLst/>
              <a:gdLst/>
              <a:ahLst/>
              <a:cxnLst/>
              <a:rect l="0" t="0" r="0" b="0"/>
              <a:pathLst>
                <a:path w="150871" h="122226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9133" y="0"/>
                  </a:lnTo>
                  <a:lnTo>
                    <a:pt x="4352" y="4125"/>
                  </a:lnTo>
                  <a:lnTo>
                    <a:pt x="1934" y="12034"/>
                  </a:lnTo>
                  <a:lnTo>
                    <a:pt x="169" y="56999"/>
                  </a:lnTo>
                  <a:lnTo>
                    <a:pt x="2873" y="84748"/>
                  </a:lnTo>
                  <a:lnTo>
                    <a:pt x="5090" y="94157"/>
                  </a:lnTo>
                  <a:lnTo>
                    <a:pt x="13199" y="107434"/>
                  </a:lnTo>
                  <a:lnTo>
                    <a:pt x="22799" y="115805"/>
                  </a:lnTo>
                  <a:lnTo>
                    <a:pt x="30594" y="119525"/>
                  </a:lnTo>
                  <a:lnTo>
                    <a:pt x="43230" y="115534"/>
                  </a:lnTo>
                  <a:lnTo>
                    <a:pt x="67101" y="100781"/>
                  </a:lnTo>
                  <a:lnTo>
                    <a:pt x="72156" y="94151"/>
                  </a:lnTo>
                  <a:lnTo>
                    <a:pt x="75401" y="86327"/>
                  </a:lnTo>
                  <a:lnTo>
                    <a:pt x="75667" y="86743"/>
                  </a:lnTo>
                  <a:lnTo>
                    <a:pt x="75963" y="90028"/>
                  </a:lnTo>
                  <a:lnTo>
                    <a:pt x="78917" y="95016"/>
                  </a:lnTo>
                  <a:lnTo>
                    <a:pt x="92433" y="115432"/>
                  </a:lnTo>
                  <a:lnTo>
                    <a:pt x="98584" y="119359"/>
                  </a:lnTo>
                  <a:lnTo>
                    <a:pt x="130747" y="122225"/>
                  </a:lnTo>
                  <a:lnTo>
                    <a:pt x="135848" y="119142"/>
                  </a:lnTo>
                  <a:lnTo>
                    <a:pt x="144338" y="107250"/>
                  </a:lnTo>
                  <a:lnTo>
                    <a:pt x="150011" y="87761"/>
                  </a:lnTo>
                  <a:lnTo>
                    <a:pt x="150870" y="55667"/>
                  </a:lnTo>
                  <a:lnTo>
                    <a:pt x="1428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8"/>
            <p:cNvSpPr/>
            <p:nvPr>
              <p:custDataLst>
                <p:tags r:id="rId222"/>
              </p:custDataLst>
            </p:nvPr>
          </p:nvSpPr>
          <p:spPr>
            <a:xfrm>
              <a:off x="4587926" y="1431120"/>
              <a:ext cx="95527" cy="138531"/>
            </a:xfrm>
            <a:custGeom>
              <a:avLst/>
              <a:gdLst/>
              <a:ahLst/>
              <a:cxnLst/>
              <a:rect l="0" t="0" r="0" b="0"/>
              <a:pathLst>
                <a:path w="95527" h="138531">
                  <a:moveTo>
                    <a:pt x="60274" y="16680"/>
                  </a:moveTo>
                  <a:lnTo>
                    <a:pt x="60274" y="16680"/>
                  </a:lnTo>
                  <a:lnTo>
                    <a:pt x="60274" y="11624"/>
                  </a:lnTo>
                  <a:lnTo>
                    <a:pt x="57452" y="6319"/>
                  </a:lnTo>
                  <a:lnTo>
                    <a:pt x="55217" y="3423"/>
                  </a:lnTo>
                  <a:lnTo>
                    <a:pt x="52670" y="2550"/>
                  </a:lnTo>
                  <a:lnTo>
                    <a:pt x="49913" y="3027"/>
                  </a:lnTo>
                  <a:lnTo>
                    <a:pt x="47017" y="4403"/>
                  </a:lnTo>
                  <a:lnTo>
                    <a:pt x="10128" y="49188"/>
                  </a:lnTo>
                  <a:lnTo>
                    <a:pt x="1651" y="66053"/>
                  </a:lnTo>
                  <a:lnTo>
                    <a:pt x="0" y="84132"/>
                  </a:lnTo>
                  <a:lnTo>
                    <a:pt x="3771" y="115874"/>
                  </a:lnTo>
                  <a:lnTo>
                    <a:pt x="7998" y="123561"/>
                  </a:lnTo>
                  <a:lnTo>
                    <a:pt x="26440" y="133838"/>
                  </a:lnTo>
                  <a:lnTo>
                    <a:pt x="46957" y="138530"/>
                  </a:lnTo>
                  <a:lnTo>
                    <a:pt x="62822" y="133983"/>
                  </a:lnTo>
                  <a:lnTo>
                    <a:pt x="71498" y="129807"/>
                  </a:lnTo>
                  <a:lnTo>
                    <a:pt x="83959" y="116700"/>
                  </a:lnTo>
                  <a:lnTo>
                    <a:pt x="91967" y="100292"/>
                  </a:lnTo>
                  <a:lnTo>
                    <a:pt x="95526" y="82416"/>
                  </a:lnTo>
                  <a:lnTo>
                    <a:pt x="89923" y="36235"/>
                  </a:lnTo>
                  <a:lnTo>
                    <a:pt x="83682" y="25019"/>
                  </a:lnTo>
                  <a:lnTo>
                    <a:pt x="67484" y="5627"/>
                  </a:lnTo>
                  <a:lnTo>
                    <a:pt x="57834" y="1184"/>
                  </a:lnTo>
                  <a:lnTo>
                    <a:pt x="52297" y="0"/>
                  </a:lnTo>
                  <a:lnTo>
                    <a:pt x="48606" y="268"/>
                  </a:lnTo>
                  <a:lnTo>
                    <a:pt x="46146" y="1505"/>
                  </a:lnTo>
                  <a:lnTo>
                    <a:pt x="44506" y="3389"/>
                  </a:lnTo>
                  <a:lnTo>
                    <a:pt x="41224" y="1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99"/>
            <p:cNvSpPr/>
            <p:nvPr>
              <p:custDataLst>
                <p:tags r:id="rId223"/>
              </p:custDataLst>
            </p:nvPr>
          </p:nvSpPr>
          <p:spPr>
            <a:xfrm>
              <a:off x="4438650" y="1420665"/>
              <a:ext cx="123826" cy="127051"/>
            </a:xfrm>
            <a:custGeom>
              <a:avLst/>
              <a:gdLst/>
              <a:ahLst/>
              <a:cxnLst/>
              <a:rect l="0" t="0" r="0" b="0"/>
              <a:pathLst>
                <a:path w="123826" h="127051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14189" y="9100"/>
                  </a:lnTo>
                  <a:lnTo>
                    <a:pt x="17610" y="25201"/>
                  </a:lnTo>
                  <a:lnTo>
                    <a:pt x="18765" y="63756"/>
                  </a:lnTo>
                  <a:lnTo>
                    <a:pt x="18994" y="103042"/>
                  </a:lnTo>
                  <a:lnTo>
                    <a:pt x="19043" y="127050"/>
                  </a:lnTo>
                  <a:lnTo>
                    <a:pt x="20108" y="106667"/>
                  </a:lnTo>
                  <a:lnTo>
                    <a:pt x="26654" y="84566"/>
                  </a:lnTo>
                  <a:lnTo>
                    <a:pt x="34238" y="69317"/>
                  </a:lnTo>
                  <a:lnTo>
                    <a:pt x="39072" y="50804"/>
                  </a:lnTo>
                  <a:lnTo>
                    <a:pt x="51912" y="28857"/>
                  </a:lnTo>
                  <a:lnTo>
                    <a:pt x="59408" y="22609"/>
                  </a:lnTo>
                  <a:lnTo>
                    <a:pt x="74635" y="19091"/>
                  </a:lnTo>
                  <a:lnTo>
                    <a:pt x="86440" y="23913"/>
                  </a:lnTo>
                  <a:lnTo>
                    <a:pt x="92552" y="28162"/>
                  </a:lnTo>
                  <a:lnTo>
                    <a:pt x="96626" y="34170"/>
                  </a:lnTo>
                  <a:lnTo>
                    <a:pt x="108758" y="75686"/>
                  </a:lnTo>
                  <a:lnTo>
                    <a:pt x="123825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00"/>
            <p:cNvSpPr/>
            <p:nvPr>
              <p:custDataLst>
                <p:tags r:id="rId224"/>
              </p:custDataLst>
            </p:nvPr>
          </p:nvSpPr>
          <p:spPr>
            <a:xfrm>
              <a:off x="3924352" y="1432787"/>
              <a:ext cx="114249" cy="135876"/>
            </a:xfrm>
            <a:custGeom>
              <a:avLst/>
              <a:gdLst/>
              <a:ahLst/>
              <a:cxnLst/>
              <a:rect l="0" t="0" r="0" b="0"/>
              <a:pathLst>
                <a:path w="114249" h="135876">
                  <a:moveTo>
                    <a:pt x="9473" y="5488"/>
                  </a:moveTo>
                  <a:lnTo>
                    <a:pt x="9473" y="5488"/>
                  </a:lnTo>
                  <a:lnTo>
                    <a:pt x="4416" y="432"/>
                  </a:lnTo>
                  <a:lnTo>
                    <a:pt x="2927" y="0"/>
                  </a:lnTo>
                  <a:lnTo>
                    <a:pt x="1934" y="771"/>
                  </a:lnTo>
                  <a:lnTo>
                    <a:pt x="831" y="4450"/>
                  </a:lnTo>
                  <a:lnTo>
                    <a:pt x="0" y="50102"/>
                  </a:lnTo>
                  <a:lnTo>
                    <a:pt x="1013" y="92071"/>
                  </a:lnTo>
                  <a:lnTo>
                    <a:pt x="5008" y="110644"/>
                  </a:lnTo>
                  <a:lnTo>
                    <a:pt x="13133" y="123838"/>
                  </a:lnTo>
                  <a:lnTo>
                    <a:pt x="18263" y="128838"/>
                  </a:lnTo>
                  <a:lnTo>
                    <a:pt x="29607" y="134394"/>
                  </a:lnTo>
                  <a:lnTo>
                    <a:pt x="35596" y="135875"/>
                  </a:lnTo>
                  <a:lnTo>
                    <a:pt x="50717" y="131877"/>
                  </a:lnTo>
                  <a:lnTo>
                    <a:pt x="65904" y="123044"/>
                  </a:lnTo>
                  <a:lnTo>
                    <a:pt x="96891" y="88825"/>
                  </a:lnTo>
                  <a:lnTo>
                    <a:pt x="108748" y="64453"/>
                  </a:lnTo>
                  <a:lnTo>
                    <a:pt x="114248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01"/>
            <p:cNvSpPr/>
            <p:nvPr>
              <p:custDataLst>
                <p:tags r:id="rId225"/>
              </p:custDataLst>
            </p:nvPr>
          </p:nvSpPr>
          <p:spPr>
            <a:xfrm>
              <a:off x="4305808" y="1306249"/>
              <a:ext cx="104268" cy="291396"/>
            </a:xfrm>
            <a:custGeom>
              <a:avLst/>
              <a:gdLst/>
              <a:ahLst/>
              <a:cxnLst/>
              <a:rect l="0" t="0" r="0" b="0"/>
              <a:pathLst>
                <a:path w="104268" h="291396">
                  <a:moveTo>
                    <a:pt x="9017" y="8201"/>
                  </a:moveTo>
                  <a:lnTo>
                    <a:pt x="9017" y="8201"/>
                  </a:lnTo>
                  <a:lnTo>
                    <a:pt x="17218" y="0"/>
                  </a:lnTo>
                  <a:lnTo>
                    <a:pt x="18149" y="9181"/>
                  </a:lnTo>
                  <a:lnTo>
                    <a:pt x="18464" y="53001"/>
                  </a:lnTo>
                  <a:lnTo>
                    <a:pt x="18519" y="91913"/>
                  </a:lnTo>
                  <a:lnTo>
                    <a:pt x="18535" y="135428"/>
                  </a:lnTo>
                  <a:lnTo>
                    <a:pt x="18541" y="182949"/>
                  </a:lnTo>
                  <a:lnTo>
                    <a:pt x="13485" y="223459"/>
                  </a:lnTo>
                  <a:lnTo>
                    <a:pt x="5285" y="264833"/>
                  </a:lnTo>
                  <a:lnTo>
                    <a:pt x="0" y="291395"/>
                  </a:lnTo>
                  <a:lnTo>
                    <a:pt x="651" y="269575"/>
                  </a:lnTo>
                  <a:lnTo>
                    <a:pt x="9873" y="228419"/>
                  </a:lnTo>
                  <a:lnTo>
                    <a:pt x="18459" y="186347"/>
                  </a:lnTo>
                  <a:lnTo>
                    <a:pt x="31649" y="141179"/>
                  </a:lnTo>
                  <a:lnTo>
                    <a:pt x="38535" y="117528"/>
                  </a:lnTo>
                  <a:lnTo>
                    <a:pt x="51394" y="101860"/>
                  </a:lnTo>
                  <a:lnTo>
                    <a:pt x="58896" y="97452"/>
                  </a:lnTo>
                  <a:lnTo>
                    <a:pt x="62378" y="97335"/>
                  </a:lnTo>
                  <a:lnTo>
                    <a:pt x="69069" y="100027"/>
                  </a:lnTo>
                  <a:lnTo>
                    <a:pt x="75571" y="110396"/>
                  </a:lnTo>
                  <a:lnTo>
                    <a:pt x="82359" y="131262"/>
                  </a:lnTo>
                  <a:lnTo>
                    <a:pt x="82888" y="146503"/>
                  </a:lnTo>
                  <a:lnTo>
                    <a:pt x="77236" y="175709"/>
                  </a:lnTo>
                  <a:lnTo>
                    <a:pt x="62778" y="205577"/>
                  </a:lnTo>
                  <a:lnTo>
                    <a:pt x="59674" y="208577"/>
                  </a:lnTo>
                  <a:lnTo>
                    <a:pt x="56546" y="209518"/>
                  </a:lnTo>
                  <a:lnTo>
                    <a:pt x="43923" y="208481"/>
                  </a:lnTo>
                  <a:lnTo>
                    <a:pt x="41812" y="206280"/>
                  </a:lnTo>
                  <a:lnTo>
                    <a:pt x="38148" y="191846"/>
                  </a:lnTo>
                  <a:lnTo>
                    <a:pt x="40079" y="192015"/>
                  </a:lnTo>
                  <a:lnTo>
                    <a:pt x="51852" y="197308"/>
                  </a:lnTo>
                  <a:lnTo>
                    <a:pt x="83860" y="226052"/>
                  </a:lnTo>
                  <a:lnTo>
                    <a:pt x="89906" y="234846"/>
                  </a:lnTo>
                  <a:lnTo>
                    <a:pt x="104267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02"/>
            <p:cNvSpPr/>
            <p:nvPr>
              <p:custDataLst>
                <p:tags r:id="rId226"/>
              </p:custDataLst>
            </p:nvPr>
          </p:nvSpPr>
          <p:spPr>
            <a:xfrm>
              <a:off x="4087549" y="1439155"/>
              <a:ext cx="132027" cy="154187"/>
            </a:xfrm>
            <a:custGeom>
              <a:avLst/>
              <a:gdLst/>
              <a:ahLst/>
              <a:cxnLst/>
              <a:rect l="0" t="0" r="0" b="0"/>
              <a:pathLst>
                <a:path w="132027" h="154187">
                  <a:moveTo>
                    <a:pt x="8201" y="37220"/>
                  </a:moveTo>
                  <a:lnTo>
                    <a:pt x="8201" y="37220"/>
                  </a:lnTo>
                  <a:lnTo>
                    <a:pt x="3144" y="37220"/>
                  </a:lnTo>
                  <a:lnTo>
                    <a:pt x="1655" y="38278"/>
                  </a:lnTo>
                  <a:lnTo>
                    <a:pt x="662" y="40042"/>
                  </a:lnTo>
                  <a:lnTo>
                    <a:pt x="0" y="42276"/>
                  </a:lnTo>
                  <a:lnTo>
                    <a:pt x="617" y="44824"/>
                  </a:lnTo>
                  <a:lnTo>
                    <a:pt x="6389" y="56518"/>
                  </a:lnTo>
                  <a:lnTo>
                    <a:pt x="8042" y="98886"/>
                  </a:lnTo>
                  <a:lnTo>
                    <a:pt x="8180" y="142198"/>
                  </a:lnTo>
                  <a:lnTo>
                    <a:pt x="8197" y="154186"/>
                  </a:lnTo>
                  <a:lnTo>
                    <a:pt x="8198" y="153298"/>
                  </a:lnTo>
                  <a:lnTo>
                    <a:pt x="21458" y="106847"/>
                  </a:lnTo>
                  <a:lnTo>
                    <a:pt x="29310" y="64198"/>
                  </a:lnTo>
                  <a:lnTo>
                    <a:pt x="43397" y="20076"/>
                  </a:lnTo>
                  <a:lnTo>
                    <a:pt x="49597" y="9139"/>
                  </a:lnTo>
                  <a:lnTo>
                    <a:pt x="55879" y="3573"/>
                  </a:lnTo>
                  <a:lnTo>
                    <a:pt x="62200" y="1099"/>
                  </a:lnTo>
                  <a:lnTo>
                    <a:pt x="68536" y="0"/>
                  </a:lnTo>
                  <a:lnTo>
                    <a:pt x="83111" y="4437"/>
                  </a:lnTo>
                  <a:lnTo>
                    <a:pt x="91942" y="12419"/>
                  </a:lnTo>
                  <a:lnTo>
                    <a:pt x="117519" y="51793"/>
                  </a:lnTo>
                  <a:lnTo>
                    <a:pt x="126573" y="78199"/>
                  </a:lnTo>
                  <a:lnTo>
                    <a:pt x="126780" y="92827"/>
                  </a:lnTo>
                  <a:lnTo>
                    <a:pt x="122752" y="136818"/>
                  </a:lnTo>
                  <a:lnTo>
                    <a:pt x="123727" y="136427"/>
                  </a:lnTo>
                  <a:lnTo>
                    <a:pt x="132026" y="122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52"/>
          <p:cNvGrpSpPr/>
          <p:nvPr/>
        </p:nvGrpSpPr>
        <p:grpSpPr>
          <a:xfrm>
            <a:off x="5553793" y="1212145"/>
            <a:ext cx="1513758" cy="340431"/>
            <a:chOff x="5553793" y="1212145"/>
            <a:chExt cx="1513758" cy="340431"/>
          </a:xfrm>
        </p:grpSpPr>
        <p:sp>
          <p:nvSpPr>
            <p:cNvPr id="87" name="SMARTInkShape-703"/>
            <p:cNvSpPr/>
            <p:nvPr>
              <p:custDataLst>
                <p:tags r:id="rId206"/>
              </p:custDataLst>
            </p:nvPr>
          </p:nvSpPr>
          <p:spPr>
            <a:xfrm>
              <a:off x="7038975" y="14954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1037" y="17900"/>
                  </a:lnTo>
                  <a:lnTo>
                    <a:pt x="16817" y="310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04"/>
            <p:cNvSpPr/>
            <p:nvPr>
              <p:custDataLst>
                <p:tags r:id="rId207"/>
              </p:custDataLst>
            </p:nvPr>
          </p:nvSpPr>
          <p:spPr>
            <a:xfrm>
              <a:off x="6924675" y="1347125"/>
              <a:ext cx="85251" cy="109072"/>
            </a:xfrm>
            <a:custGeom>
              <a:avLst/>
              <a:gdLst/>
              <a:ahLst/>
              <a:cxnLst/>
              <a:rect l="0" t="0" r="0" b="0"/>
              <a:pathLst>
                <a:path w="85251" h="109072">
                  <a:moveTo>
                    <a:pt x="0" y="53050"/>
                  </a:moveTo>
                  <a:lnTo>
                    <a:pt x="0" y="53050"/>
                  </a:lnTo>
                  <a:lnTo>
                    <a:pt x="8200" y="36648"/>
                  </a:lnTo>
                  <a:lnTo>
                    <a:pt x="9701" y="36824"/>
                  </a:lnTo>
                  <a:lnTo>
                    <a:pt x="14189" y="39841"/>
                  </a:lnTo>
                  <a:lnTo>
                    <a:pt x="16890" y="50354"/>
                  </a:lnTo>
                  <a:lnTo>
                    <a:pt x="18623" y="77917"/>
                  </a:lnTo>
                  <a:lnTo>
                    <a:pt x="9907" y="109071"/>
                  </a:lnTo>
                  <a:lnTo>
                    <a:pt x="9637" y="104809"/>
                  </a:lnTo>
                  <a:lnTo>
                    <a:pt x="25779" y="57665"/>
                  </a:lnTo>
                  <a:lnTo>
                    <a:pt x="41325" y="11298"/>
                  </a:lnTo>
                  <a:lnTo>
                    <a:pt x="47647" y="2744"/>
                  </a:lnTo>
                  <a:lnTo>
                    <a:pt x="50815" y="462"/>
                  </a:lnTo>
                  <a:lnTo>
                    <a:pt x="55043" y="0"/>
                  </a:lnTo>
                  <a:lnTo>
                    <a:pt x="65386" y="2308"/>
                  </a:lnTo>
                  <a:lnTo>
                    <a:pt x="68990" y="4405"/>
                  </a:lnTo>
                  <a:lnTo>
                    <a:pt x="71393" y="6862"/>
                  </a:lnTo>
                  <a:lnTo>
                    <a:pt x="80308" y="28522"/>
                  </a:lnTo>
                  <a:lnTo>
                    <a:pt x="85250" y="68723"/>
                  </a:lnTo>
                  <a:lnTo>
                    <a:pt x="82692" y="78713"/>
                  </a:lnTo>
                  <a:lnTo>
                    <a:pt x="76200" y="10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05"/>
            <p:cNvSpPr/>
            <p:nvPr>
              <p:custDataLst>
                <p:tags r:id="rId208"/>
              </p:custDataLst>
            </p:nvPr>
          </p:nvSpPr>
          <p:spPr>
            <a:xfrm>
              <a:off x="6810465" y="1371600"/>
              <a:ext cx="56287" cy="105770"/>
            </a:xfrm>
            <a:custGeom>
              <a:avLst/>
              <a:gdLst/>
              <a:ahLst/>
              <a:cxnLst/>
              <a:rect l="0" t="0" r="0" b="0"/>
              <a:pathLst>
                <a:path w="56287" h="105770">
                  <a:moveTo>
                    <a:pt x="47535" y="9525"/>
                  </a:moveTo>
                  <a:lnTo>
                    <a:pt x="47535" y="9525"/>
                  </a:lnTo>
                  <a:lnTo>
                    <a:pt x="42479" y="9525"/>
                  </a:lnTo>
                  <a:lnTo>
                    <a:pt x="40990" y="8467"/>
                  </a:lnTo>
                  <a:lnTo>
                    <a:pt x="39997" y="6703"/>
                  </a:lnTo>
                  <a:lnTo>
                    <a:pt x="39335" y="4469"/>
                  </a:lnTo>
                  <a:lnTo>
                    <a:pt x="36777" y="4037"/>
                  </a:lnTo>
                  <a:lnTo>
                    <a:pt x="28289" y="6381"/>
                  </a:lnTo>
                  <a:lnTo>
                    <a:pt x="11611" y="18706"/>
                  </a:lnTo>
                  <a:lnTo>
                    <a:pt x="5110" y="27011"/>
                  </a:lnTo>
                  <a:lnTo>
                    <a:pt x="2221" y="35288"/>
                  </a:lnTo>
                  <a:lnTo>
                    <a:pt x="46" y="81124"/>
                  </a:lnTo>
                  <a:lnTo>
                    <a:pt x="0" y="85832"/>
                  </a:lnTo>
                  <a:lnTo>
                    <a:pt x="5595" y="96709"/>
                  </a:lnTo>
                  <a:lnTo>
                    <a:pt x="10050" y="102573"/>
                  </a:lnTo>
                  <a:lnTo>
                    <a:pt x="16194" y="105423"/>
                  </a:lnTo>
                  <a:lnTo>
                    <a:pt x="31489" y="105769"/>
                  </a:lnTo>
                  <a:lnTo>
                    <a:pt x="36838" y="104379"/>
                  </a:lnTo>
                  <a:lnTo>
                    <a:pt x="40404" y="102394"/>
                  </a:lnTo>
                  <a:lnTo>
                    <a:pt x="42781" y="100013"/>
                  </a:lnTo>
                  <a:lnTo>
                    <a:pt x="51182" y="81492"/>
                  </a:lnTo>
                  <a:lnTo>
                    <a:pt x="56286" y="47904"/>
                  </a:lnTo>
                  <a:lnTo>
                    <a:pt x="55658" y="35049"/>
                  </a:lnTo>
                  <a:lnTo>
                    <a:pt x="49354" y="16970"/>
                  </a:lnTo>
                  <a:lnTo>
                    <a:pt x="38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06"/>
            <p:cNvSpPr/>
            <p:nvPr>
              <p:custDataLst>
                <p:tags r:id="rId209"/>
              </p:custDataLst>
            </p:nvPr>
          </p:nvSpPr>
          <p:spPr>
            <a:xfrm>
              <a:off x="6574544" y="1344974"/>
              <a:ext cx="169157" cy="145855"/>
            </a:xfrm>
            <a:custGeom>
              <a:avLst/>
              <a:gdLst/>
              <a:ahLst/>
              <a:cxnLst/>
              <a:rect l="0" t="0" r="0" b="0"/>
              <a:pathLst>
                <a:path w="169157" h="145855">
                  <a:moveTo>
                    <a:pt x="54856" y="36151"/>
                  </a:moveTo>
                  <a:lnTo>
                    <a:pt x="54856" y="36151"/>
                  </a:lnTo>
                  <a:lnTo>
                    <a:pt x="40705" y="23059"/>
                  </a:lnTo>
                  <a:lnTo>
                    <a:pt x="9318" y="9911"/>
                  </a:lnTo>
                  <a:lnTo>
                    <a:pt x="0" y="8037"/>
                  </a:lnTo>
                  <a:lnTo>
                    <a:pt x="293" y="7883"/>
                  </a:lnTo>
                  <a:lnTo>
                    <a:pt x="42532" y="55"/>
                  </a:lnTo>
                  <a:lnTo>
                    <a:pt x="57846" y="0"/>
                  </a:lnTo>
                  <a:lnTo>
                    <a:pt x="103806" y="7040"/>
                  </a:lnTo>
                  <a:lnTo>
                    <a:pt x="115769" y="8396"/>
                  </a:lnTo>
                  <a:lnTo>
                    <a:pt x="128143" y="12527"/>
                  </a:lnTo>
                  <a:lnTo>
                    <a:pt x="132289" y="16168"/>
                  </a:lnTo>
                  <a:lnTo>
                    <a:pt x="136897" y="25859"/>
                  </a:lnTo>
                  <a:lnTo>
                    <a:pt x="140096" y="47979"/>
                  </a:lnTo>
                  <a:lnTo>
                    <a:pt x="140517" y="90821"/>
                  </a:lnTo>
                  <a:lnTo>
                    <a:pt x="140572" y="132538"/>
                  </a:lnTo>
                  <a:lnTo>
                    <a:pt x="140579" y="145854"/>
                  </a:lnTo>
                  <a:lnTo>
                    <a:pt x="140580" y="143822"/>
                  </a:lnTo>
                  <a:lnTo>
                    <a:pt x="148781" y="96351"/>
                  </a:lnTo>
                  <a:lnTo>
                    <a:pt x="162937" y="51374"/>
                  </a:lnTo>
                  <a:lnTo>
                    <a:pt x="169156" y="2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07"/>
            <p:cNvSpPr/>
            <p:nvPr>
              <p:custDataLst>
                <p:tags r:id="rId210"/>
              </p:custDataLst>
            </p:nvPr>
          </p:nvSpPr>
          <p:spPr>
            <a:xfrm>
              <a:off x="6457950" y="1212145"/>
              <a:ext cx="209384" cy="278441"/>
            </a:xfrm>
            <a:custGeom>
              <a:avLst/>
              <a:gdLst/>
              <a:ahLst/>
              <a:cxnLst/>
              <a:rect l="0" t="0" r="0" b="0"/>
              <a:pathLst>
                <a:path w="209384" h="278441">
                  <a:moveTo>
                    <a:pt x="0" y="159455"/>
                  </a:moveTo>
                  <a:lnTo>
                    <a:pt x="0" y="159455"/>
                  </a:lnTo>
                  <a:lnTo>
                    <a:pt x="8201" y="159455"/>
                  </a:lnTo>
                  <a:lnTo>
                    <a:pt x="8642" y="160513"/>
                  </a:lnTo>
                  <a:lnTo>
                    <a:pt x="9491" y="200159"/>
                  </a:lnTo>
                  <a:lnTo>
                    <a:pt x="9522" y="244821"/>
                  </a:lnTo>
                  <a:lnTo>
                    <a:pt x="14581" y="266946"/>
                  </a:lnTo>
                  <a:lnTo>
                    <a:pt x="19886" y="276020"/>
                  </a:lnTo>
                  <a:lnTo>
                    <a:pt x="22782" y="278440"/>
                  </a:lnTo>
                  <a:lnTo>
                    <a:pt x="26830" y="277937"/>
                  </a:lnTo>
                  <a:lnTo>
                    <a:pt x="36971" y="271733"/>
                  </a:lnTo>
                  <a:lnTo>
                    <a:pt x="75443" y="224530"/>
                  </a:lnTo>
                  <a:lnTo>
                    <a:pt x="83693" y="210527"/>
                  </a:lnTo>
                  <a:lnTo>
                    <a:pt x="84371" y="210436"/>
                  </a:lnTo>
                  <a:lnTo>
                    <a:pt x="84822" y="211434"/>
                  </a:lnTo>
                  <a:lnTo>
                    <a:pt x="90729" y="242817"/>
                  </a:lnTo>
                  <a:lnTo>
                    <a:pt x="98967" y="256239"/>
                  </a:lnTo>
                  <a:lnTo>
                    <a:pt x="105016" y="260679"/>
                  </a:lnTo>
                  <a:lnTo>
                    <a:pt x="108110" y="261862"/>
                  </a:lnTo>
                  <a:lnTo>
                    <a:pt x="111232" y="261593"/>
                  </a:lnTo>
                  <a:lnTo>
                    <a:pt x="117522" y="258472"/>
                  </a:lnTo>
                  <a:lnTo>
                    <a:pt x="144730" y="233577"/>
                  </a:lnTo>
                  <a:lnTo>
                    <a:pt x="169290" y="191310"/>
                  </a:lnTo>
                  <a:lnTo>
                    <a:pt x="180335" y="161485"/>
                  </a:lnTo>
                  <a:lnTo>
                    <a:pt x="190310" y="119134"/>
                  </a:lnTo>
                  <a:lnTo>
                    <a:pt x="203163" y="72586"/>
                  </a:lnTo>
                  <a:lnTo>
                    <a:pt x="208289" y="34346"/>
                  </a:lnTo>
                  <a:lnTo>
                    <a:pt x="209383" y="0"/>
                  </a:lnTo>
                  <a:lnTo>
                    <a:pt x="208459" y="14285"/>
                  </a:lnTo>
                  <a:lnTo>
                    <a:pt x="199182" y="52228"/>
                  </a:lnTo>
                  <a:lnTo>
                    <a:pt x="190250" y="89231"/>
                  </a:lnTo>
                  <a:lnTo>
                    <a:pt x="183723" y="125948"/>
                  </a:lnTo>
                  <a:lnTo>
                    <a:pt x="178967" y="170341"/>
                  </a:lnTo>
                  <a:lnTo>
                    <a:pt x="172935" y="217579"/>
                  </a:lnTo>
                  <a:lnTo>
                    <a:pt x="179348" y="253839"/>
                  </a:lnTo>
                  <a:lnTo>
                    <a:pt x="184838" y="268784"/>
                  </a:lnTo>
                  <a:lnTo>
                    <a:pt x="188842" y="272558"/>
                  </a:lnTo>
                  <a:lnTo>
                    <a:pt x="193628" y="274015"/>
                  </a:lnTo>
                  <a:lnTo>
                    <a:pt x="198935" y="273928"/>
                  </a:lnTo>
                  <a:lnTo>
                    <a:pt x="202473" y="271754"/>
                  </a:lnTo>
                  <a:lnTo>
                    <a:pt x="204832" y="268188"/>
                  </a:lnTo>
                  <a:lnTo>
                    <a:pt x="207453" y="256464"/>
                  </a:lnTo>
                  <a:lnTo>
                    <a:pt x="207870" y="228180"/>
                  </a:lnTo>
                  <a:lnTo>
                    <a:pt x="200025" y="197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08"/>
            <p:cNvSpPr/>
            <p:nvPr>
              <p:custDataLst>
                <p:tags r:id="rId211"/>
              </p:custDataLst>
            </p:nvPr>
          </p:nvSpPr>
          <p:spPr>
            <a:xfrm>
              <a:off x="6296025" y="1219200"/>
              <a:ext cx="102854" cy="283202"/>
            </a:xfrm>
            <a:custGeom>
              <a:avLst/>
              <a:gdLst/>
              <a:ahLst/>
              <a:cxnLst/>
              <a:rect l="0" t="0" r="0" b="0"/>
              <a:pathLst>
                <a:path w="102854" h="28320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11759" y="29659"/>
                  </a:lnTo>
                  <a:lnTo>
                    <a:pt x="15810" y="42815"/>
                  </a:lnTo>
                  <a:lnTo>
                    <a:pt x="21232" y="79954"/>
                  </a:lnTo>
                  <a:lnTo>
                    <a:pt x="28666" y="127102"/>
                  </a:lnTo>
                  <a:lnTo>
                    <a:pt x="35923" y="172724"/>
                  </a:lnTo>
                  <a:lnTo>
                    <a:pt x="37670" y="217445"/>
                  </a:lnTo>
                  <a:lnTo>
                    <a:pt x="38015" y="232982"/>
                  </a:lnTo>
                  <a:lnTo>
                    <a:pt x="38089" y="224330"/>
                  </a:lnTo>
                  <a:lnTo>
                    <a:pt x="48209" y="205462"/>
                  </a:lnTo>
                  <a:lnTo>
                    <a:pt x="64613" y="189877"/>
                  </a:lnTo>
                  <a:lnTo>
                    <a:pt x="77823" y="183613"/>
                  </a:lnTo>
                  <a:lnTo>
                    <a:pt x="81516" y="183792"/>
                  </a:lnTo>
                  <a:lnTo>
                    <a:pt x="88440" y="186813"/>
                  </a:lnTo>
                  <a:lnTo>
                    <a:pt x="98289" y="199521"/>
                  </a:lnTo>
                  <a:lnTo>
                    <a:pt x="102853" y="216691"/>
                  </a:lnTo>
                  <a:lnTo>
                    <a:pt x="99149" y="240241"/>
                  </a:lnTo>
                  <a:lnTo>
                    <a:pt x="91348" y="262270"/>
                  </a:lnTo>
                  <a:lnTo>
                    <a:pt x="82580" y="272845"/>
                  </a:lnTo>
                  <a:lnTo>
                    <a:pt x="71627" y="280014"/>
                  </a:lnTo>
                  <a:lnTo>
                    <a:pt x="59703" y="283201"/>
                  </a:lnTo>
                  <a:lnTo>
                    <a:pt x="55677" y="282992"/>
                  </a:lnTo>
                  <a:lnTo>
                    <a:pt x="476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09"/>
            <p:cNvSpPr/>
            <p:nvPr>
              <p:custDataLst>
                <p:tags r:id="rId212"/>
              </p:custDataLst>
            </p:nvPr>
          </p:nvSpPr>
          <p:spPr>
            <a:xfrm>
              <a:off x="6238875" y="1295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8440"/>
                  </a:lnTo>
                  <a:lnTo>
                    <a:pt x="8467" y="56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10"/>
            <p:cNvSpPr/>
            <p:nvPr>
              <p:custDataLst>
                <p:tags r:id="rId213"/>
              </p:custDataLst>
            </p:nvPr>
          </p:nvSpPr>
          <p:spPr>
            <a:xfrm>
              <a:off x="6096000" y="1343025"/>
              <a:ext cx="133351" cy="155135"/>
            </a:xfrm>
            <a:custGeom>
              <a:avLst/>
              <a:gdLst/>
              <a:ahLst/>
              <a:cxnLst/>
              <a:rect l="0" t="0" r="0" b="0"/>
              <a:pathLst>
                <a:path w="133351" h="15513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40001" y="30591"/>
                  </a:lnTo>
                  <a:lnTo>
                    <a:pt x="53723" y="52884"/>
                  </a:lnTo>
                  <a:lnTo>
                    <a:pt x="64761" y="85830"/>
                  </a:lnTo>
                  <a:lnTo>
                    <a:pt x="58884" y="129810"/>
                  </a:lnTo>
                  <a:lnTo>
                    <a:pt x="56862" y="143418"/>
                  </a:lnTo>
                  <a:lnTo>
                    <a:pt x="52436" y="152994"/>
                  </a:lnTo>
                  <a:lnTo>
                    <a:pt x="49774" y="154913"/>
                  </a:lnTo>
                  <a:lnTo>
                    <a:pt x="46941" y="155134"/>
                  </a:lnTo>
                  <a:lnTo>
                    <a:pt x="43994" y="154222"/>
                  </a:lnTo>
                  <a:lnTo>
                    <a:pt x="42030" y="151498"/>
                  </a:lnTo>
                  <a:lnTo>
                    <a:pt x="39264" y="137551"/>
                  </a:lnTo>
                  <a:lnTo>
                    <a:pt x="39503" y="120013"/>
                  </a:lnTo>
                  <a:lnTo>
                    <a:pt x="46865" y="100353"/>
                  </a:lnTo>
                  <a:lnTo>
                    <a:pt x="73761" y="61624"/>
                  </a:lnTo>
                  <a:lnTo>
                    <a:pt x="83230" y="53847"/>
                  </a:lnTo>
                  <a:lnTo>
                    <a:pt x="112095" y="40632"/>
                  </a:lnTo>
                  <a:lnTo>
                    <a:pt x="121508" y="38600"/>
                  </a:lnTo>
                  <a:lnTo>
                    <a:pt x="128195" y="48361"/>
                  </a:lnTo>
                  <a:lnTo>
                    <a:pt x="131823" y="64659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11"/>
            <p:cNvSpPr/>
            <p:nvPr>
              <p:custDataLst>
                <p:tags r:id="rId214"/>
              </p:custDataLst>
            </p:nvPr>
          </p:nvSpPr>
          <p:spPr>
            <a:xfrm>
              <a:off x="5943600" y="13525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1977" y="143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12"/>
            <p:cNvSpPr/>
            <p:nvPr>
              <p:custDataLst>
                <p:tags r:id="rId215"/>
              </p:custDataLst>
            </p:nvPr>
          </p:nvSpPr>
          <p:spPr>
            <a:xfrm>
              <a:off x="5973939" y="1219200"/>
              <a:ext cx="74437" cy="301235"/>
            </a:xfrm>
            <a:custGeom>
              <a:avLst/>
              <a:gdLst/>
              <a:ahLst/>
              <a:cxnLst/>
              <a:rect l="0" t="0" r="0" b="0"/>
              <a:pathLst>
                <a:path w="74437" h="301235">
                  <a:moveTo>
                    <a:pt x="64911" y="0"/>
                  </a:moveTo>
                  <a:lnTo>
                    <a:pt x="64911" y="0"/>
                  </a:lnTo>
                  <a:lnTo>
                    <a:pt x="51654" y="31571"/>
                  </a:lnTo>
                  <a:lnTo>
                    <a:pt x="45948" y="68325"/>
                  </a:lnTo>
                  <a:lnTo>
                    <a:pt x="35726" y="112431"/>
                  </a:lnTo>
                  <a:lnTo>
                    <a:pt x="26630" y="147966"/>
                  </a:lnTo>
                  <a:lnTo>
                    <a:pt x="19131" y="192211"/>
                  </a:lnTo>
                  <a:lnTo>
                    <a:pt x="10046" y="235484"/>
                  </a:lnTo>
                  <a:lnTo>
                    <a:pt x="0" y="275289"/>
                  </a:lnTo>
                  <a:lnTo>
                    <a:pt x="1842" y="286745"/>
                  </a:lnTo>
                  <a:lnTo>
                    <a:pt x="3815" y="292764"/>
                  </a:lnTo>
                  <a:lnTo>
                    <a:pt x="7247" y="296776"/>
                  </a:lnTo>
                  <a:lnTo>
                    <a:pt x="16705" y="301234"/>
                  </a:lnTo>
                  <a:lnTo>
                    <a:pt x="27964" y="300393"/>
                  </a:lnTo>
                  <a:lnTo>
                    <a:pt x="33930" y="298687"/>
                  </a:lnTo>
                  <a:lnTo>
                    <a:pt x="46203" y="288325"/>
                  </a:lnTo>
                  <a:lnTo>
                    <a:pt x="57654" y="272078"/>
                  </a:lnTo>
                  <a:lnTo>
                    <a:pt x="7443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13"/>
            <p:cNvSpPr/>
            <p:nvPr>
              <p:custDataLst>
                <p:tags r:id="rId216"/>
              </p:custDataLst>
            </p:nvPr>
          </p:nvSpPr>
          <p:spPr>
            <a:xfrm>
              <a:off x="5697274" y="13144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6" y="8467"/>
                  </a:lnTo>
                  <a:lnTo>
                    <a:pt x="662" y="6703"/>
                  </a:lnTo>
                  <a:lnTo>
                    <a:pt x="0" y="4469"/>
                  </a:lnTo>
                  <a:lnTo>
                    <a:pt x="617" y="2979"/>
                  </a:lnTo>
                  <a:lnTo>
                    <a:pt x="2087" y="198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14"/>
            <p:cNvSpPr/>
            <p:nvPr>
              <p:custDataLst>
                <p:tags r:id="rId217"/>
              </p:custDataLst>
            </p:nvPr>
          </p:nvSpPr>
          <p:spPr>
            <a:xfrm>
              <a:off x="5810837" y="1371600"/>
              <a:ext cx="54190" cy="142876"/>
            </a:xfrm>
            <a:custGeom>
              <a:avLst/>
              <a:gdLst/>
              <a:ahLst/>
              <a:cxnLst/>
              <a:rect l="0" t="0" r="0" b="0"/>
              <a:pathLst>
                <a:path w="54190" h="142876">
                  <a:moveTo>
                    <a:pt x="47038" y="0"/>
                  </a:moveTo>
                  <a:lnTo>
                    <a:pt x="47038" y="0"/>
                  </a:lnTo>
                  <a:lnTo>
                    <a:pt x="6106" y="0"/>
                  </a:lnTo>
                  <a:lnTo>
                    <a:pt x="3875" y="2117"/>
                  </a:lnTo>
                  <a:lnTo>
                    <a:pt x="1396" y="10113"/>
                  </a:lnTo>
                  <a:lnTo>
                    <a:pt x="0" y="21458"/>
                  </a:lnTo>
                  <a:lnTo>
                    <a:pt x="4644" y="36579"/>
                  </a:lnTo>
                  <a:lnTo>
                    <a:pt x="40122" y="79472"/>
                  </a:lnTo>
                  <a:lnTo>
                    <a:pt x="51222" y="98454"/>
                  </a:lnTo>
                  <a:lnTo>
                    <a:pt x="54189" y="111138"/>
                  </a:lnTo>
                  <a:lnTo>
                    <a:pt x="52686" y="121009"/>
                  </a:lnTo>
                  <a:lnTo>
                    <a:pt x="50803" y="125122"/>
                  </a:lnTo>
                  <a:lnTo>
                    <a:pt x="43067" y="132516"/>
                  </a:lnTo>
                  <a:lnTo>
                    <a:pt x="32573" y="138271"/>
                  </a:lnTo>
                  <a:lnTo>
                    <a:pt x="893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15"/>
            <p:cNvSpPr/>
            <p:nvPr>
              <p:custDataLst>
                <p:tags r:id="rId218"/>
              </p:custDataLst>
            </p:nvPr>
          </p:nvSpPr>
          <p:spPr>
            <a:xfrm>
              <a:off x="5724525" y="14382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16"/>
            <p:cNvSpPr/>
            <p:nvPr>
              <p:custDataLst>
                <p:tags r:id="rId219"/>
              </p:custDataLst>
            </p:nvPr>
          </p:nvSpPr>
          <p:spPr>
            <a:xfrm>
              <a:off x="5553793" y="1269020"/>
              <a:ext cx="104058" cy="265918"/>
            </a:xfrm>
            <a:custGeom>
              <a:avLst/>
              <a:gdLst/>
              <a:ahLst/>
              <a:cxnLst/>
              <a:rect l="0" t="0" r="0" b="0"/>
              <a:pathLst>
                <a:path w="104058" h="265918">
                  <a:moveTo>
                    <a:pt x="94532" y="207355"/>
                  </a:moveTo>
                  <a:lnTo>
                    <a:pt x="94532" y="207355"/>
                  </a:lnTo>
                  <a:lnTo>
                    <a:pt x="86928" y="198692"/>
                  </a:lnTo>
                  <a:lnTo>
                    <a:pt x="72142" y="171707"/>
                  </a:lnTo>
                  <a:lnTo>
                    <a:pt x="67963" y="167715"/>
                  </a:lnTo>
                  <a:lnTo>
                    <a:pt x="57676" y="163279"/>
                  </a:lnTo>
                  <a:lnTo>
                    <a:pt x="46049" y="164129"/>
                  </a:lnTo>
                  <a:lnTo>
                    <a:pt x="33826" y="169094"/>
                  </a:lnTo>
                  <a:lnTo>
                    <a:pt x="21338" y="178356"/>
                  </a:lnTo>
                  <a:lnTo>
                    <a:pt x="7463" y="200526"/>
                  </a:lnTo>
                  <a:lnTo>
                    <a:pt x="1705" y="217091"/>
                  </a:lnTo>
                  <a:lnTo>
                    <a:pt x="0" y="243871"/>
                  </a:lnTo>
                  <a:lnTo>
                    <a:pt x="1877" y="251808"/>
                  </a:lnTo>
                  <a:lnTo>
                    <a:pt x="9607" y="263448"/>
                  </a:lnTo>
                  <a:lnTo>
                    <a:pt x="15691" y="265917"/>
                  </a:lnTo>
                  <a:lnTo>
                    <a:pt x="30917" y="265838"/>
                  </a:lnTo>
                  <a:lnTo>
                    <a:pt x="45445" y="259453"/>
                  </a:lnTo>
                  <a:lnTo>
                    <a:pt x="58957" y="248501"/>
                  </a:lnTo>
                  <a:lnTo>
                    <a:pt x="76347" y="225544"/>
                  </a:lnTo>
                  <a:lnTo>
                    <a:pt x="88923" y="181672"/>
                  </a:lnTo>
                  <a:lnTo>
                    <a:pt x="101333" y="134358"/>
                  </a:lnTo>
                  <a:lnTo>
                    <a:pt x="103519" y="91218"/>
                  </a:lnTo>
                  <a:lnTo>
                    <a:pt x="101164" y="44457"/>
                  </a:lnTo>
                  <a:lnTo>
                    <a:pt x="93732" y="2744"/>
                  </a:lnTo>
                  <a:lnTo>
                    <a:pt x="91883" y="1097"/>
                  </a:lnTo>
                  <a:lnTo>
                    <a:pt x="89591" y="0"/>
                  </a:lnTo>
                  <a:lnTo>
                    <a:pt x="87004" y="1385"/>
                  </a:lnTo>
                  <a:lnTo>
                    <a:pt x="81309" y="8568"/>
                  </a:lnTo>
                  <a:lnTo>
                    <a:pt x="70087" y="36973"/>
                  </a:lnTo>
                  <a:lnTo>
                    <a:pt x="66501" y="80665"/>
                  </a:lnTo>
                  <a:lnTo>
                    <a:pt x="67123" y="121064"/>
                  </a:lnTo>
                  <a:lnTo>
                    <a:pt x="76339" y="162440"/>
                  </a:lnTo>
                  <a:lnTo>
                    <a:pt x="85261" y="190166"/>
                  </a:lnTo>
                  <a:lnTo>
                    <a:pt x="104057" y="216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53"/>
          <p:cNvGrpSpPr/>
          <p:nvPr/>
        </p:nvGrpSpPr>
        <p:grpSpPr>
          <a:xfrm>
            <a:off x="7314300" y="1207236"/>
            <a:ext cx="381901" cy="373915"/>
            <a:chOff x="7314300" y="1207236"/>
            <a:chExt cx="381901" cy="373915"/>
          </a:xfrm>
        </p:grpSpPr>
        <p:sp>
          <p:nvSpPr>
            <p:cNvPr id="102" name="SMARTInkShape-717"/>
            <p:cNvSpPr/>
            <p:nvPr>
              <p:custDataLst>
                <p:tags r:id="rId202"/>
              </p:custDataLst>
            </p:nvPr>
          </p:nvSpPr>
          <p:spPr>
            <a:xfrm>
              <a:off x="7639050" y="1514475"/>
              <a:ext cx="37708" cy="66676"/>
            </a:xfrm>
            <a:custGeom>
              <a:avLst/>
              <a:gdLst/>
              <a:ahLst/>
              <a:cxnLst/>
              <a:rect l="0" t="0" r="0" b="0"/>
              <a:pathLst>
                <a:path w="37708" h="66676">
                  <a:moveTo>
                    <a:pt x="28575" y="0"/>
                  </a:moveTo>
                  <a:lnTo>
                    <a:pt x="28575" y="0"/>
                  </a:lnTo>
                  <a:lnTo>
                    <a:pt x="37707" y="0"/>
                  </a:lnTo>
                  <a:lnTo>
                    <a:pt x="29865" y="0"/>
                  </a:lnTo>
                  <a:lnTo>
                    <a:pt x="29435" y="1058"/>
                  </a:lnTo>
                  <a:lnTo>
                    <a:pt x="25803" y="22120"/>
                  </a:lnTo>
                  <a:lnTo>
                    <a:pt x="19934" y="331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18"/>
            <p:cNvSpPr/>
            <p:nvPr>
              <p:custDataLst>
                <p:tags r:id="rId203"/>
              </p:custDataLst>
            </p:nvPr>
          </p:nvSpPr>
          <p:spPr>
            <a:xfrm>
              <a:off x="7686675" y="152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19"/>
            <p:cNvSpPr/>
            <p:nvPr>
              <p:custDataLst>
                <p:tags r:id="rId204"/>
              </p:custDataLst>
            </p:nvPr>
          </p:nvSpPr>
          <p:spPr>
            <a:xfrm>
              <a:off x="7314300" y="1207236"/>
              <a:ext cx="181876" cy="331999"/>
            </a:xfrm>
            <a:custGeom>
              <a:avLst/>
              <a:gdLst/>
              <a:ahLst/>
              <a:cxnLst/>
              <a:rect l="0" t="0" r="0" b="0"/>
              <a:pathLst>
                <a:path w="181876" h="331999">
                  <a:moveTo>
                    <a:pt x="181875" y="50064"/>
                  </a:moveTo>
                  <a:lnTo>
                    <a:pt x="181875" y="50064"/>
                  </a:lnTo>
                  <a:lnTo>
                    <a:pt x="181875" y="3543"/>
                  </a:lnTo>
                  <a:lnTo>
                    <a:pt x="181875" y="0"/>
                  </a:lnTo>
                  <a:lnTo>
                    <a:pt x="180817" y="813"/>
                  </a:lnTo>
                  <a:lnTo>
                    <a:pt x="165629" y="42069"/>
                  </a:lnTo>
                  <a:lnTo>
                    <a:pt x="150076" y="83309"/>
                  </a:lnTo>
                  <a:lnTo>
                    <a:pt x="124323" y="130753"/>
                  </a:lnTo>
                  <a:lnTo>
                    <a:pt x="98227" y="177694"/>
                  </a:lnTo>
                  <a:lnTo>
                    <a:pt x="74969" y="219193"/>
                  </a:lnTo>
                  <a:lnTo>
                    <a:pt x="46222" y="256569"/>
                  </a:lnTo>
                  <a:lnTo>
                    <a:pt x="17574" y="297112"/>
                  </a:lnTo>
                  <a:lnTo>
                    <a:pt x="1137" y="322936"/>
                  </a:lnTo>
                  <a:lnTo>
                    <a:pt x="0" y="327228"/>
                  </a:lnTo>
                  <a:lnTo>
                    <a:pt x="300" y="330090"/>
                  </a:lnTo>
                  <a:lnTo>
                    <a:pt x="1558" y="331998"/>
                  </a:lnTo>
                  <a:lnTo>
                    <a:pt x="19950" y="32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20"/>
            <p:cNvSpPr/>
            <p:nvPr>
              <p:custDataLst>
                <p:tags r:id="rId205"/>
              </p:custDataLst>
            </p:nvPr>
          </p:nvSpPr>
          <p:spPr>
            <a:xfrm>
              <a:off x="7315824" y="1230441"/>
              <a:ext cx="166408" cy="286451"/>
            </a:xfrm>
            <a:custGeom>
              <a:avLst/>
              <a:gdLst/>
              <a:ahLst/>
              <a:cxnLst/>
              <a:rect l="0" t="0" r="0" b="0"/>
              <a:pathLst>
                <a:path w="166408" h="286451">
                  <a:moveTo>
                    <a:pt x="27951" y="17334"/>
                  </a:moveTo>
                  <a:lnTo>
                    <a:pt x="27951" y="17334"/>
                  </a:lnTo>
                  <a:lnTo>
                    <a:pt x="1484" y="0"/>
                  </a:lnTo>
                  <a:lnTo>
                    <a:pt x="781" y="487"/>
                  </a:lnTo>
                  <a:lnTo>
                    <a:pt x="0" y="3849"/>
                  </a:lnTo>
                  <a:lnTo>
                    <a:pt x="2476" y="8871"/>
                  </a:lnTo>
                  <a:lnTo>
                    <a:pt x="7103" y="16748"/>
                  </a:lnTo>
                  <a:lnTo>
                    <a:pt x="26839" y="56611"/>
                  </a:lnTo>
                  <a:lnTo>
                    <a:pt x="63057" y="101342"/>
                  </a:lnTo>
                  <a:lnTo>
                    <a:pt x="94650" y="145741"/>
                  </a:lnTo>
                  <a:lnTo>
                    <a:pt x="120031" y="192864"/>
                  </a:lnTo>
                  <a:lnTo>
                    <a:pt x="141415" y="234856"/>
                  </a:lnTo>
                  <a:lnTo>
                    <a:pt x="158405" y="279090"/>
                  </a:lnTo>
                  <a:lnTo>
                    <a:pt x="159370" y="283913"/>
                  </a:lnTo>
                  <a:lnTo>
                    <a:pt x="161072" y="286070"/>
                  </a:lnTo>
                  <a:lnTo>
                    <a:pt x="163265" y="286450"/>
                  </a:lnTo>
                  <a:lnTo>
                    <a:pt x="165785" y="285644"/>
                  </a:lnTo>
                  <a:lnTo>
                    <a:pt x="166407" y="284049"/>
                  </a:lnTo>
                  <a:lnTo>
                    <a:pt x="161301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54"/>
          <p:cNvGrpSpPr/>
          <p:nvPr/>
        </p:nvGrpSpPr>
        <p:grpSpPr>
          <a:xfrm>
            <a:off x="7992915" y="1204187"/>
            <a:ext cx="503386" cy="322940"/>
            <a:chOff x="7992915" y="1204187"/>
            <a:chExt cx="503386" cy="322940"/>
          </a:xfrm>
        </p:grpSpPr>
        <p:sp>
          <p:nvSpPr>
            <p:cNvPr id="107" name="SMARTInkShape-721"/>
            <p:cNvSpPr/>
            <p:nvPr>
              <p:custDataLst>
                <p:tags r:id="rId198"/>
              </p:custDataLst>
            </p:nvPr>
          </p:nvSpPr>
          <p:spPr>
            <a:xfrm>
              <a:off x="8254899" y="1204187"/>
              <a:ext cx="241402" cy="322940"/>
            </a:xfrm>
            <a:custGeom>
              <a:avLst/>
              <a:gdLst/>
              <a:ahLst/>
              <a:cxnLst/>
              <a:rect l="0" t="0" r="0" b="0"/>
              <a:pathLst>
                <a:path w="241402" h="322940">
                  <a:moveTo>
                    <a:pt x="89001" y="5488"/>
                  </a:moveTo>
                  <a:lnTo>
                    <a:pt x="89001" y="5488"/>
                  </a:lnTo>
                  <a:lnTo>
                    <a:pt x="89001" y="0"/>
                  </a:lnTo>
                  <a:lnTo>
                    <a:pt x="87943" y="14588"/>
                  </a:lnTo>
                  <a:lnTo>
                    <a:pt x="80801" y="59368"/>
                  </a:lnTo>
                  <a:lnTo>
                    <a:pt x="79737" y="102209"/>
                  </a:lnTo>
                  <a:lnTo>
                    <a:pt x="78495" y="142214"/>
                  </a:lnTo>
                  <a:lnTo>
                    <a:pt x="72953" y="177233"/>
                  </a:lnTo>
                  <a:lnTo>
                    <a:pt x="69782" y="219123"/>
                  </a:lnTo>
                  <a:lnTo>
                    <a:pt x="63668" y="258817"/>
                  </a:lnTo>
                  <a:lnTo>
                    <a:pt x="61067" y="301689"/>
                  </a:lnTo>
                  <a:lnTo>
                    <a:pt x="60552" y="321290"/>
                  </a:lnTo>
                  <a:lnTo>
                    <a:pt x="61569" y="322914"/>
                  </a:lnTo>
                  <a:lnTo>
                    <a:pt x="63304" y="322939"/>
                  </a:lnTo>
                  <a:lnTo>
                    <a:pt x="65519" y="321897"/>
                  </a:lnTo>
                  <a:lnTo>
                    <a:pt x="67981" y="312272"/>
                  </a:lnTo>
                  <a:lnTo>
                    <a:pt x="68634" y="264649"/>
                  </a:lnTo>
                  <a:lnTo>
                    <a:pt x="59538" y="224955"/>
                  </a:lnTo>
                  <a:lnTo>
                    <a:pt x="52623" y="207804"/>
                  </a:lnTo>
                  <a:lnTo>
                    <a:pt x="25290" y="175384"/>
                  </a:lnTo>
                  <a:lnTo>
                    <a:pt x="14471" y="170956"/>
                  </a:lnTo>
                  <a:lnTo>
                    <a:pt x="9681" y="170833"/>
                  </a:lnTo>
                  <a:lnTo>
                    <a:pt x="1537" y="173519"/>
                  </a:lnTo>
                  <a:lnTo>
                    <a:pt x="0" y="174659"/>
                  </a:lnTo>
                  <a:lnTo>
                    <a:pt x="34" y="175418"/>
                  </a:lnTo>
                  <a:lnTo>
                    <a:pt x="1114" y="175925"/>
                  </a:lnTo>
                  <a:lnTo>
                    <a:pt x="7693" y="176638"/>
                  </a:lnTo>
                  <a:lnTo>
                    <a:pt x="21400" y="171793"/>
                  </a:lnTo>
                  <a:lnTo>
                    <a:pt x="61558" y="139728"/>
                  </a:lnTo>
                  <a:lnTo>
                    <a:pt x="92992" y="113751"/>
                  </a:lnTo>
                  <a:lnTo>
                    <a:pt x="113230" y="90648"/>
                  </a:lnTo>
                  <a:lnTo>
                    <a:pt x="126227" y="79320"/>
                  </a:lnTo>
                  <a:lnTo>
                    <a:pt x="132004" y="70758"/>
                  </a:lnTo>
                  <a:lnTo>
                    <a:pt x="134603" y="69110"/>
                  </a:lnTo>
                  <a:lnTo>
                    <a:pt x="137394" y="69069"/>
                  </a:lnTo>
                  <a:lnTo>
                    <a:pt x="140313" y="70100"/>
                  </a:lnTo>
                  <a:lnTo>
                    <a:pt x="141202" y="73963"/>
                  </a:lnTo>
                  <a:lnTo>
                    <a:pt x="132381" y="111754"/>
                  </a:lnTo>
                  <a:lnTo>
                    <a:pt x="127086" y="155204"/>
                  </a:lnTo>
                  <a:lnTo>
                    <a:pt x="119768" y="198280"/>
                  </a:lnTo>
                  <a:lnTo>
                    <a:pt x="117864" y="239094"/>
                  </a:lnTo>
                  <a:lnTo>
                    <a:pt x="117614" y="282372"/>
                  </a:lnTo>
                  <a:lnTo>
                    <a:pt x="118660" y="288502"/>
                  </a:lnTo>
                  <a:lnTo>
                    <a:pt x="120415" y="292589"/>
                  </a:lnTo>
                  <a:lnTo>
                    <a:pt x="122645" y="295314"/>
                  </a:lnTo>
                  <a:lnTo>
                    <a:pt x="125189" y="295014"/>
                  </a:lnTo>
                  <a:lnTo>
                    <a:pt x="145024" y="273770"/>
                  </a:lnTo>
                  <a:lnTo>
                    <a:pt x="150942" y="264777"/>
                  </a:lnTo>
                  <a:lnTo>
                    <a:pt x="155689" y="256194"/>
                  </a:lnTo>
                  <a:lnTo>
                    <a:pt x="186926" y="223216"/>
                  </a:lnTo>
                  <a:lnTo>
                    <a:pt x="195318" y="218673"/>
                  </a:lnTo>
                  <a:lnTo>
                    <a:pt x="205398" y="219475"/>
                  </a:lnTo>
                  <a:lnTo>
                    <a:pt x="215874" y="223360"/>
                  </a:lnTo>
                  <a:lnTo>
                    <a:pt x="224059" y="228614"/>
                  </a:lnTo>
                  <a:lnTo>
                    <a:pt x="228401" y="240122"/>
                  </a:lnTo>
                  <a:lnTo>
                    <a:pt x="232477" y="273845"/>
                  </a:lnTo>
                  <a:lnTo>
                    <a:pt x="241401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22"/>
            <p:cNvSpPr/>
            <p:nvPr>
              <p:custDataLst>
                <p:tags r:id="rId199"/>
              </p:custDataLst>
            </p:nvPr>
          </p:nvSpPr>
          <p:spPr>
            <a:xfrm>
              <a:off x="8210550" y="12954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6703" y="45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23"/>
            <p:cNvSpPr/>
            <p:nvPr>
              <p:custDataLst>
                <p:tags r:id="rId200"/>
              </p:custDataLst>
            </p:nvPr>
          </p:nvSpPr>
          <p:spPr>
            <a:xfrm>
              <a:off x="8229600" y="1381125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4717" y="16006"/>
                  </a:lnTo>
                  <a:lnTo>
                    <a:pt x="275" y="5826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24"/>
            <p:cNvSpPr/>
            <p:nvPr>
              <p:custDataLst>
                <p:tags r:id="rId201"/>
              </p:custDataLst>
            </p:nvPr>
          </p:nvSpPr>
          <p:spPr>
            <a:xfrm>
              <a:off x="7992915" y="1375637"/>
              <a:ext cx="139555" cy="136472"/>
            </a:xfrm>
            <a:custGeom>
              <a:avLst/>
              <a:gdLst/>
              <a:ahLst/>
              <a:cxnLst/>
              <a:rect l="0" t="0" r="0" b="0"/>
              <a:pathLst>
                <a:path w="139555" h="136472">
                  <a:moveTo>
                    <a:pt x="17610" y="5488"/>
                  </a:moveTo>
                  <a:lnTo>
                    <a:pt x="17610" y="5488"/>
                  </a:lnTo>
                  <a:lnTo>
                    <a:pt x="17610" y="0"/>
                  </a:lnTo>
                  <a:lnTo>
                    <a:pt x="16552" y="20075"/>
                  </a:lnTo>
                  <a:lnTo>
                    <a:pt x="7909" y="64058"/>
                  </a:lnTo>
                  <a:lnTo>
                    <a:pt x="0" y="100337"/>
                  </a:lnTo>
                  <a:lnTo>
                    <a:pt x="6887" y="130850"/>
                  </a:lnTo>
                  <a:lnTo>
                    <a:pt x="9404" y="133513"/>
                  </a:lnTo>
                  <a:lnTo>
                    <a:pt x="17843" y="136471"/>
                  </a:lnTo>
                  <a:lnTo>
                    <a:pt x="21999" y="136202"/>
                  </a:lnTo>
                  <a:lnTo>
                    <a:pt x="29438" y="133080"/>
                  </a:lnTo>
                  <a:lnTo>
                    <a:pt x="59794" y="106089"/>
                  </a:lnTo>
                  <a:lnTo>
                    <a:pt x="62817" y="100294"/>
                  </a:lnTo>
                  <a:lnTo>
                    <a:pt x="63623" y="97267"/>
                  </a:lnTo>
                  <a:lnTo>
                    <a:pt x="65219" y="96307"/>
                  </a:lnTo>
                  <a:lnTo>
                    <a:pt x="67341" y="96726"/>
                  </a:lnTo>
                  <a:lnTo>
                    <a:pt x="75384" y="102372"/>
                  </a:lnTo>
                  <a:lnTo>
                    <a:pt x="106521" y="132516"/>
                  </a:lnTo>
                  <a:lnTo>
                    <a:pt x="109692" y="133565"/>
                  </a:lnTo>
                  <a:lnTo>
                    <a:pt x="112865" y="133206"/>
                  </a:lnTo>
                  <a:lnTo>
                    <a:pt x="116037" y="131908"/>
                  </a:lnTo>
                  <a:lnTo>
                    <a:pt x="122386" y="124822"/>
                  </a:lnTo>
                  <a:lnTo>
                    <a:pt x="135085" y="97970"/>
                  </a:lnTo>
                  <a:lnTo>
                    <a:pt x="139554" y="71343"/>
                  </a:lnTo>
                  <a:lnTo>
                    <a:pt x="137777" y="58393"/>
                  </a:lnTo>
                  <a:lnTo>
                    <a:pt x="122385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55"/>
          <p:cNvGrpSpPr/>
          <p:nvPr/>
        </p:nvGrpSpPr>
        <p:grpSpPr>
          <a:xfrm>
            <a:off x="8820366" y="1211208"/>
            <a:ext cx="1257085" cy="399336"/>
            <a:chOff x="8820366" y="1211208"/>
            <a:chExt cx="1257085" cy="399336"/>
          </a:xfrm>
        </p:grpSpPr>
        <p:sp>
          <p:nvSpPr>
            <p:cNvPr id="112" name="SMARTInkShape-725"/>
            <p:cNvSpPr/>
            <p:nvPr>
              <p:custDataLst>
                <p:tags r:id="rId189"/>
              </p:custDataLst>
            </p:nvPr>
          </p:nvSpPr>
          <p:spPr>
            <a:xfrm>
              <a:off x="9229840" y="1328012"/>
              <a:ext cx="104661" cy="195989"/>
            </a:xfrm>
            <a:custGeom>
              <a:avLst/>
              <a:gdLst/>
              <a:ahLst/>
              <a:cxnLst/>
              <a:rect l="0" t="0" r="0" b="0"/>
              <a:pathLst>
                <a:path w="104661" h="195989">
                  <a:moveTo>
                    <a:pt x="9410" y="5488"/>
                  </a:moveTo>
                  <a:lnTo>
                    <a:pt x="9410" y="5488"/>
                  </a:lnTo>
                  <a:lnTo>
                    <a:pt x="1209" y="5488"/>
                  </a:lnTo>
                  <a:lnTo>
                    <a:pt x="766" y="4430"/>
                  </a:lnTo>
                  <a:lnTo>
                    <a:pt x="146" y="0"/>
                  </a:lnTo>
                  <a:lnTo>
                    <a:pt x="0" y="2344"/>
                  </a:lnTo>
                  <a:lnTo>
                    <a:pt x="21354" y="44984"/>
                  </a:lnTo>
                  <a:lnTo>
                    <a:pt x="45424" y="88575"/>
                  </a:lnTo>
                  <a:lnTo>
                    <a:pt x="69655" y="130220"/>
                  </a:lnTo>
                  <a:lnTo>
                    <a:pt x="88356" y="172001"/>
                  </a:lnTo>
                  <a:lnTo>
                    <a:pt x="10466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26"/>
            <p:cNvSpPr/>
            <p:nvPr>
              <p:custDataLst>
                <p:tags r:id="rId190"/>
              </p:custDataLst>
            </p:nvPr>
          </p:nvSpPr>
          <p:spPr>
            <a:xfrm>
              <a:off x="9050238" y="1238366"/>
              <a:ext cx="169963" cy="332494"/>
            </a:xfrm>
            <a:custGeom>
              <a:avLst/>
              <a:gdLst/>
              <a:ahLst/>
              <a:cxnLst/>
              <a:rect l="0" t="0" r="0" b="0"/>
              <a:pathLst>
                <a:path w="169963" h="332494">
                  <a:moveTo>
                    <a:pt x="169962" y="9409"/>
                  </a:moveTo>
                  <a:lnTo>
                    <a:pt x="169962" y="9409"/>
                  </a:lnTo>
                  <a:lnTo>
                    <a:pt x="169962" y="4353"/>
                  </a:lnTo>
                  <a:lnTo>
                    <a:pt x="167845" y="2863"/>
                  </a:lnTo>
                  <a:lnTo>
                    <a:pt x="149240" y="472"/>
                  </a:lnTo>
                  <a:lnTo>
                    <a:pt x="120126" y="0"/>
                  </a:lnTo>
                  <a:lnTo>
                    <a:pt x="93107" y="10031"/>
                  </a:lnTo>
                  <a:lnTo>
                    <a:pt x="75106" y="21353"/>
                  </a:lnTo>
                  <a:lnTo>
                    <a:pt x="52800" y="49294"/>
                  </a:lnTo>
                  <a:lnTo>
                    <a:pt x="48112" y="74967"/>
                  </a:lnTo>
                  <a:lnTo>
                    <a:pt x="46527" y="113963"/>
                  </a:lnTo>
                  <a:lnTo>
                    <a:pt x="43392" y="155063"/>
                  </a:lnTo>
                  <a:lnTo>
                    <a:pt x="35799" y="182741"/>
                  </a:lnTo>
                  <a:lnTo>
                    <a:pt x="20631" y="224890"/>
                  </a:lnTo>
                  <a:lnTo>
                    <a:pt x="12239" y="243529"/>
                  </a:lnTo>
                  <a:lnTo>
                    <a:pt x="3534" y="286361"/>
                  </a:lnTo>
                  <a:lnTo>
                    <a:pt x="0" y="309368"/>
                  </a:lnTo>
                  <a:lnTo>
                    <a:pt x="1996" y="320171"/>
                  </a:lnTo>
                  <a:lnTo>
                    <a:pt x="4010" y="324534"/>
                  </a:lnTo>
                  <a:lnTo>
                    <a:pt x="7469" y="327442"/>
                  </a:lnTo>
                  <a:lnTo>
                    <a:pt x="16957" y="330674"/>
                  </a:lnTo>
                  <a:lnTo>
                    <a:pt x="34197" y="332493"/>
                  </a:lnTo>
                  <a:lnTo>
                    <a:pt x="65533" y="325503"/>
                  </a:lnTo>
                  <a:lnTo>
                    <a:pt x="93762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27"/>
            <p:cNvSpPr/>
            <p:nvPr>
              <p:custDataLst>
                <p:tags r:id="rId191"/>
              </p:custDataLst>
            </p:nvPr>
          </p:nvSpPr>
          <p:spPr>
            <a:xfrm>
              <a:off x="8848840" y="1409700"/>
              <a:ext cx="85611" cy="28576"/>
            </a:xfrm>
            <a:custGeom>
              <a:avLst/>
              <a:gdLst/>
              <a:ahLst/>
              <a:cxnLst/>
              <a:rect l="0" t="0" r="0" b="0"/>
              <a:pathLst>
                <a:path w="85611" h="28576">
                  <a:moveTo>
                    <a:pt x="9410" y="28575"/>
                  </a:moveTo>
                  <a:lnTo>
                    <a:pt x="9410" y="28575"/>
                  </a:lnTo>
                  <a:lnTo>
                    <a:pt x="0" y="28575"/>
                  </a:lnTo>
                  <a:lnTo>
                    <a:pt x="36524" y="15318"/>
                  </a:lnTo>
                  <a:lnTo>
                    <a:pt x="85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28"/>
            <p:cNvSpPr/>
            <p:nvPr>
              <p:custDataLst>
                <p:tags r:id="rId192"/>
              </p:custDataLst>
            </p:nvPr>
          </p:nvSpPr>
          <p:spPr>
            <a:xfrm>
              <a:off x="8820366" y="1268149"/>
              <a:ext cx="171235" cy="293613"/>
            </a:xfrm>
            <a:custGeom>
              <a:avLst/>
              <a:gdLst/>
              <a:ahLst/>
              <a:cxnLst/>
              <a:rect l="0" t="0" r="0" b="0"/>
              <a:pathLst>
                <a:path w="171235" h="293613">
                  <a:moveTo>
                    <a:pt x="171234" y="8201"/>
                  </a:moveTo>
                  <a:lnTo>
                    <a:pt x="171234" y="8201"/>
                  </a:lnTo>
                  <a:lnTo>
                    <a:pt x="166177" y="8201"/>
                  </a:lnTo>
                  <a:lnTo>
                    <a:pt x="160873" y="5379"/>
                  </a:lnTo>
                  <a:lnTo>
                    <a:pt x="157977" y="3145"/>
                  </a:lnTo>
                  <a:lnTo>
                    <a:pt x="149114" y="662"/>
                  </a:lnTo>
                  <a:lnTo>
                    <a:pt x="143788" y="0"/>
                  </a:lnTo>
                  <a:lnTo>
                    <a:pt x="135047" y="2087"/>
                  </a:lnTo>
                  <a:lnTo>
                    <a:pt x="131234" y="4125"/>
                  </a:lnTo>
                  <a:lnTo>
                    <a:pt x="84507" y="12900"/>
                  </a:lnTo>
                  <a:lnTo>
                    <a:pt x="43396" y="27451"/>
                  </a:lnTo>
                  <a:lnTo>
                    <a:pt x="21216" y="45047"/>
                  </a:lnTo>
                  <a:lnTo>
                    <a:pt x="14601" y="56680"/>
                  </a:lnTo>
                  <a:lnTo>
                    <a:pt x="1418" y="103470"/>
                  </a:lnTo>
                  <a:lnTo>
                    <a:pt x="0" y="148452"/>
                  </a:lnTo>
                  <a:lnTo>
                    <a:pt x="2670" y="185576"/>
                  </a:lnTo>
                  <a:lnTo>
                    <a:pt x="8726" y="230932"/>
                  </a:lnTo>
                  <a:lnTo>
                    <a:pt x="10291" y="267778"/>
                  </a:lnTo>
                  <a:lnTo>
                    <a:pt x="14331" y="280908"/>
                  </a:lnTo>
                  <a:lnTo>
                    <a:pt x="17948" y="285255"/>
                  </a:lnTo>
                  <a:lnTo>
                    <a:pt x="27613" y="290086"/>
                  </a:lnTo>
                  <a:lnTo>
                    <a:pt x="71698" y="293612"/>
                  </a:lnTo>
                  <a:lnTo>
                    <a:pt x="112140" y="285221"/>
                  </a:lnTo>
                  <a:lnTo>
                    <a:pt x="152184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29"/>
            <p:cNvSpPr/>
            <p:nvPr>
              <p:custDataLst>
                <p:tags r:id="rId193"/>
              </p:custDataLst>
            </p:nvPr>
          </p:nvSpPr>
          <p:spPr>
            <a:xfrm>
              <a:off x="9829800" y="1365601"/>
              <a:ext cx="247651" cy="233276"/>
            </a:xfrm>
            <a:custGeom>
              <a:avLst/>
              <a:gdLst/>
              <a:ahLst/>
              <a:cxnLst/>
              <a:rect l="0" t="0" r="0" b="0"/>
              <a:pathLst>
                <a:path w="247651" h="233276">
                  <a:moveTo>
                    <a:pt x="0" y="225074"/>
                  </a:moveTo>
                  <a:lnTo>
                    <a:pt x="0" y="225074"/>
                  </a:lnTo>
                  <a:lnTo>
                    <a:pt x="0" y="233275"/>
                  </a:lnTo>
                  <a:lnTo>
                    <a:pt x="0" y="229150"/>
                  </a:lnTo>
                  <a:lnTo>
                    <a:pt x="1058" y="227791"/>
                  </a:lnTo>
                  <a:lnTo>
                    <a:pt x="5057" y="226282"/>
                  </a:lnTo>
                  <a:lnTo>
                    <a:pt x="10361" y="219966"/>
                  </a:lnTo>
                  <a:lnTo>
                    <a:pt x="41504" y="177229"/>
                  </a:lnTo>
                  <a:lnTo>
                    <a:pt x="53103" y="161274"/>
                  </a:lnTo>
                  <a:lnTo>
                    <a:pt x="72947" y="115678"/>
                  </a:lnTo>
                  <a:lnTo>
                    <a:pt x="85709" y="73956"/>
                  </a:lnTo>
                  <a:lnTo>
                    <a:pt x="95246" y="50123"/>
                  </a:lnTo>
                  <a:lnTo>
                    <a:pt x="100540" y="39368"/>
                  </a:lnTo>
                  <a:lnTo>
                    <a:pt x="104218" y="8969"/>
                  </a:lnTo>
                  <a:lnTo>
                    <a:pt x="103346" y="4804"/>
                  </a:lnTo>
                  <a:lnTo>
                    <a:pt x="101705" y="2027"/>
                  </a:lnTo>
                  <a:lnTo>
                    <a:pt x="99554" y="176"/>
                  </a:lnTo>
                  <a:lnTo>
                    <a:pt x="97061" y="0"/>
                  </a:lnTo>
                  <a:lnTo>
                    <a:pt x="91470" y="2627"/>
                  </a:lnTo>
                  <a:lnTo>
                    <a:pt x="82370" y="20169"/>
                  </a:lnTo>
                  <a:lnTo>
                    <a:pt x="77012" y="65655"/>
                  </a:lnTo>
                  <a:lnTo>
                    <a:pt x="76308" y="111496"/>
                  </a:lnTo>
                  <a:lnTo>
                    <a:pt x="77289" y="150969"/>
                  </a:lnTo>
                  <a:lnTo>
                    <a:pt x="89462" y="191928"/>
                  </a:lnTo>
                  <a:lnTo>
                    <a:pt x="93508" y="195568"/>
                  </a:lnTo>
                  <a:lnTo>
                    <a:pt x="98322" y="196937"/>
                  </a:lnTo>
                  <a:lnTo>
                    <a:pt x="103649" y="196791"/>
                  </a:lnTo>
                  <a:lnTo>
                    <a:pt x="126314" y="186472"/>
                  </a:lnTo>
                  <a:lnTo>
                    <a:pt x="153755" y="164023"/>
                  </a:lnTo>
                  <a:lnTo>
                    <a:pt x="179022" y="122791"/>
                  </a:lnTo>
                  <a:lnTo>
                    <a:pt x="194779" y="81633"/>
                  </a:lnTo>
                  <a:lnTo>
                    <a:pt x="199334" y="36551"/>
                  </a:lnTo>
                  <a:lnTo>
                    <a:pt x="199820" y="28457"/>
                  </a:lnTo>
                  <a:lnTo>
                    <a:pt x="200013" y="72950"/>
                  </a:lnTo>
                  <a:lnTo>
                    <a:pt x="202844" y="115336"/>
                  </a:lnTo>
                  <a:lnTo>
                    <a:pt x="216272" y="150337"/>
                  </a:lnTo>
                  <a:lnTo>
                    <a:pt x="222414" y="159402"/>
                  </a:lnTo>
                  <a:lnTo>
                    <a:pt x="226593" y="162243"/>
                  </a:lnTo>
                  <a:lnTo>
                    <a:pt x="247650" y="16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30"/>
            <p:cNvSpPr/>
            <p:nvPr>
              <p:custDataLst>
                <p:tags r:id="rId194"/>
              </p:custDataLst>
            </p:nvPr>
          </p:nvSpPr>
          <p:spPr>
            <a:xfrm>
              <a:off x="9631099" y="1514475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1" y="10361"/>
                  </a:lnTo>
                  <a:lnTo>
                    <a:pt x="0" y="13257"/>
                  </a:lnTo>
                  <a:lnTo>
                    <a:pt x="616" y="16247"/>
                  </a:lnTo>
                  <a:lnTo>
                    <a:pt x="4125" y="22390"/>
                  </a:lnTo>
                  <a:lnTo>
                    <a:pt x="14856" y="25826"/>
                  </a:lnTo>
                  <a:lnTo>
                    <a:pt x="57727" y="28032"/>
                  </a:lnTo>
                  <a:lnTo>
                    <a:pt x="1320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31"/>
            <p:cNvSpPr/>
            <p:nvPr>
              <p:custDataLst>
                <p:tags r:id="rId195"/>
              </p:custDataLst>
            </p:nvPr>
          </p:nvSpPr>
          <p:spPr>
            <a:xfrm>
              <a:off x="9629775" y="14001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23370" y="1324"/>
                  </a:lnTo>
                  <a:lnTo>
                    <a:pt x="70038" y="2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32"/>
            <p:cNvSpPr/>
            <p:nvPr>
              <p:custDataLst>
                <p:tags r:id="rId196"/>
              </p:custDataLst>
            </p:nvPr>
          </p:nvSpPr>
          <p:spPr>
            <a:xfrm>
              <a:off x="9391650" y="1211208"/>
              <a:ext cx="103061" cy="399336"/>
            </a:xfrm>
            <a:custGeom>
              <a:avLst/>
              <a:gdLst/>
              <a:ahLst/>
              <a:cxnLst/>
              <a:rect l="0" t="0" r="0" b="0"/>
              <a:pathLst>
                <a:path w="103061" h="399336">
                  <a:moveTo>
                    <a:pt x="0" y="65142"/>
                  </a:moveTo>
                  <a:lnTo>
                    <a:pt x="0" y="65142"/>
                  </a:lnTo>
                  <a:lnTo>
                    <a:pt x="1058" y="41291"/>
                  </a:lnTo>
                  <a:lnTo>
                    <a:pt x="7605" y="24443"/>
                  </a:lnTo>
                  <a:lnTo>
                    <a:pt x="13257" y="16009"/>
                  </a:lnTo>
                  <a:lnTo>
                    <a:pt x="24942" y="11555"/>
                  </a:lnTo>
                  <a:lnTo>
                    <a:pt x="38602" y="8517"/>
                  </a:lnTo>
                  <a:lnTo>
                    <a:pt x="58817" y="766"/>
                  </a:lnTo>
                  <a:lnTo>
                    <a:pt x="64611" y="0"/>
                  </a:lnTo>
                  <a:lnTo>
                    <a:pt x="73871" y="1970"/>
                  </a:lnTo>
                  <a:lnTo>
                    <a:pt x="88440" y="11859"/>
                  </a:lnTo>
                  <a:lnTo>
                    <a:pt x="98289" y="25953"/>
                  </a:lnTo>
                  <a:lnTo>
                    <a:pt x="102853" y="48592"/>
                  </a:lnTo>
                  <a:lnTo>
                    <a:pt x="94161" y="89329"/>
                  </a:lnTo>
                  <a:lnTo>
                    <a:pt x="86836" y="136335"/>
                  </a:lnTo>
                  <a:lnTo>
                    <a:pt x="86054" y="175254"/>
                  </a:lnTo>
                  <a:lnTo>
                    <a:pt x="85822" y="214067"/>
                  </a:lnTo>
                  <a:lnTo>
                    <a:pt x="86813" y="251320"/>
                  </a:lnTo>
                  <a:lnTo>
                    <a:pt x="96093" y="292888"/>
                  </a:lnTo>
                  <a:lnTo>
                    <a:pt x="103060" y="321560"/>
                  </a:lnTo>
                  <a:lnTo>
                    <a:pt x="99210" y="343965"/>
                  </a:lnTo>
                  <a:lnTo>
                    <a:pt x="86310" y="365655"/>
                  </a:lnTo>
                  <a:lnTo>
                    <a:pt x="58772" y="396568"/>
                  </a:lnTo>
                  <a:lnTo>
                    <a:pt x="52940" y="399335"/>
                  </a:lnTo>
                  <a:lnTo>
                    <a:pt x="28575" y="39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33"/>
            <p:cNvSpPr/>
            <p:nvPr>
              <p:custDataLst>
                <p:tags r:id="rId197"/>
              </p:custDataLst>
            </p:nvPr>
          </p:nvSpPr>
          <p:spPr>
            <a:xfrm>
              <a:off x="9229725" y="1344349"/>
              <a:ext cx="142876" cy="208227"/>
            </a:xfrm>
            <a:custGeom>
              <a:avLst/>
              <a:gdLst/>
              <a:ahLst/>
              <a:cxnLst/>
              <a:rect l="0" t="0" r="0" b="0"/>
              <a:pathLst>
                <a:path w="142876" h="208227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3145"/>
                  </a:lnTo>
                  <a:lnTo>
                    <a:pt x="141817" y="1655"/>
                  </a:lnTo>
                  <a:lnTo>
                    <a:pt x="140053" y="662"/>
                  </a:lnTo>
                  <a:lnTo>
                    <a:pt x="137818" y="0"/>
                  </a:lnTo>
                  <a:lnTo>
                    <a:pt x="124561" y="4125"/>
                  </a:lnTo>
                  <a:lnTo>
                    <a:pt x="101119" y="16059"/>
                  </a:lnTo>
                  <a:lnTo>
                    <a:pt x="63457" y="50945"/>
                  </a:lnTo>
                  <a:lnTo>
                    <a:pt x="31745" y="94538"/>
                  </a:lnTo>
                  <a:lnTo>
                    <a:pt x="10360" y="126554"/>
                  </a:lnTo>
                  <a:lnTo>
                    <a:pt x="4604" y="143352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734"/>
          <p:cNvSpPr/>
          <p:nvPr>
            <p:custDataLst>
              <p:tags r:id="rId1"/>
            </p:custDataLst>
          </p:nvPr>
        </p:nvSpPr>
        <p:spPr>
          <a:xfrm>
            <a:off x="10328674" y="1326326"/>
            <a:ext cx="158352" cy="283400"/>
          </a:xfrm>
          <a:custGeom>
            <a:avLst/>
            <a:gdLst/>
            <a:ahLst/>
            <a:cxnLst/>
            <a:rect l="0" t="0" r="0" b="0"/>
            <a:pathLst>
              <a:path w="158352" h="283400">
                <a:moveTo>
                  <a:pt x="158351" y="188149"/>
                </a:moveTo>
                <a:lnTo>
                  <a:pt x="158351" y="188149"/>
                </a:lnTo>
                <a:lnTo>
                  <a:pt x="158351" y="182661"/>
                </a:lnTo>
                <a:lnTo>
                  <a:pt x="158351" y="185005"/>
                </a:lnTo>
                <a:lnTo>
                  <a:pt x="158351" y="182161"/>
                </a:lnTo>
                <a:lnTo>
                  <a:pt x="153294" y="169559"/>
                </a:lnTo>
                <a:lnTo>
                  <a:pt x="117653" y="122177"/>
                </a:lnTo>
                <a:lnTo>
                  <a:pt x="109218" y="111909"/>
                </a:lnTo>
                <a:lnTo>
                  <a:pt x="96238" y="69451"/>
                </a:lnTo>
                <a:lnTo>
                  <a:pt x="92278" y="35549"/>
                </a:lnTo>
                <a:lnTo>
                  <a:pt x="97588" y="24724"/>
                </a:lnTo>
                <a:lnTo>
                  <a:pt x="107003" y="13916"/>
                </a:lnTo>
                <a:lnTo>
                  <a:pt x="118244" y="5584"/>
                </a:lnTo>
                <a:lnTo>
                  <a:pt x="130296" y="1176"/>
                </a:lnTo>
                <a:lnTo>
                  <a:pt x="136472" y="0"/>
                </a:lnTo>
                <a:lnTo>
                  <a:pt x="140591" y="275"/>
                </a:lnTo>
                <a:lnTo>
                  <a:pt x="143336" y="1516"/>
                </a:lnTo>
                <a:lnTo>
                  <a:pt x="145165" y="3402"/>
                </a:lnTo>
                <a:lnTo>
                  <a:pt x="142685" y="26282"/>
                </a:lnTo>
                <a:lnTo>
                  <a:pt x="124762" y="69823"/>
                </a:lnTo>
                <a:lnTo>
                  <a:pt x="98016" y="106646"/>
                </a:lnTo>
                <a:lnTo>
                  <a:pt x="67528" y="149001"/>
                </a:lnTo>
                <a:lnTo>
                  <a:pt x="34690" y="189997"/>
                </a:lnTo>
                <a:lnTo>
                  <a:pt x="2085" y="236995"/>
                </a:lnTo>
                <a:lnTo>
                  <a:pt x="199" y="239763"/>
                </a:lnTo>
                <a:lnTo>
                  <a:pt x="0" y="242667"/>
                </a:lnTo>
                <a:lnTo>
                  <a:pt x="2600" y="248715"/>
                </a:lnTo>
                <a:lnTo>
                  <a:pt x="5833" y="249693"/>
                </a:lnTo>
                <a:lnTo>
                  <a:pt x="51340" y="245824"/>
                </a:lnTo>
                <a:lnTo>
                  <a:pt x="87789" y="245368"/>
                </a:lnTo>
                <a:lnTo>
                  <a:pt x="92261" y="246403"/>
                </a:lnTo>
                <a:lnTo>
                  <a:pt x="95241" y="248152"/>
                </a:lnTo>
                <a:lnTo>
                  <a:pt x="106962" y="261550"/>
                </a:lnTo>
                <a:lnTo>
                  <a:pt x="109054" y="267691"/>
                </a:lnTo>
                <a:lnTo>
                  <a:pt x="115627" y="273948"/>
                </a:lnTo>
                <a:lnTo>
                  <a:pt x="124546" y="279199"/>
                </a:lnTo>
                <a:lnTo>
                  <a:pt x="139301" y="2833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57"/>
          <p:cNvGrpSpPr/>
          <p:nvPr/>
        </p:nvGrpSpPr>
        <p:grpSpPr>
          <a:xfrm>
            <a:off x="10820400" y="1340333"/>
            <a:ext cx="1276351" cy="326543"/>
            <a:chOff x="10820400" y="1340333"/>
            <a:chExt cx="1276351" cy="326543"/>
          </a:xfrm>
        </p:grpSpPr>
        <p:sp>
          <p:nvSpPr>
            <p:cNvPr id="123" name="SMARTInkShape-735"/>
            <p:cNvSpPr/>
            <p:nvPr>
              <p:custDataLst>
                <p:tags r:id="rId178"/>
              </p:custDataLst>
            </p:nvPr>
          </p:nvSpPr>
          <p:spPr>
            <a:xfrm>
              <a:off x="11669843" y="1581150"/>
              <a:ext cx="74483" cy="27101"/>
            </a:xfrm>
            <a:custGeom>
              <a:avLst/>
              <a:gdLst/>
              <a:ahLst/>
              <a:cxnLst/>
              <a:rect l="0" t="0" r="0" b="0"/>
              <a:pathLst>
                <a:path w="74483" h="27101">
                  <a:moveTo>
                    <a:pt x="17332" y="0"/>
                  </a:moveTo>
                  <a:lnTo>
                    <a:pt x="17332" y="0"/>
                  </a:lnTo>
                  <a:lnTo>
                    <a:pt x="0" y="17334"/>
                  </a:lnTo>
                  <a:lnTo>
                    <a:pt x="486" y="18964"/>
                  </a:lnTo>
                  <a:lnTo>
                    <a:pt x="3847" y="23598"/>
                  </a:lnTo>
                  <a:lnTo>
                    <a:pt x="11691" y="26363"/>
                  </a:lnTo>
                  <a:lnTo>
                    <a:pt x="16746" y="27100"/>
                  </a:lnTo>
                  <a:lnTo>
                    <a:pt x="7448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36"/>
            <p:cNvSpPr/>
            <p:nvPr>
              <p:custDataLst>
                <p:tags r:id="rId179"/>
              </p:custDataLst>
            </p:nvPr>
          </p:nvSpPr>
          <p:spPr>
            <a:xfrm>
              <a:off x="11812463" y="1524000"/>
              <a:ext cx="131888" cy="121044"/>
            </a:xfrm>
            <a:custGeom>
              <a:avLst/>
              <a:gdLst/>
              <a:ahLst/>
              <a:cxnLst/>
              <a:rect l="0" t="0" r="0" b="0"/>
              <a:pathLst>
                <a:path w="131888" h="121044">
                  <a:moveTo>
                    <a:pt x="74737" y="0"/>
                  </a:moveTo>
                  <a:lnTo>
                    <a:pt x="74737" y="0"/>
                  </a:lnTo>
                  <a:lnTo>
                    <a:pt x="74737" y="41832"/>
                  </a:lnTo>
                  <a:lnTo>
                    <a:pt x="74737" y="50113"/>
                  </a:lnTo>
                  <a:lnTo>
                    <a:pt x="56837" y="92755"/>
                  </a:lnTo>
                  <a:lnTo>
                    <a:pt x="48789" y="105783"/>
                  </a:lnTo>
                  <a:lnTo>
                    <a:pt x="38159" y="115101"/>
                  </a:lnTo>
                  <a:lnTo>
                    <a:pt x="23555" y="119948"/>
                  </a:lnTo>
                  <a:lnTo>
                    <a:pt x="9656" y="121043"/>
                  </a:lnTo>
                  <a:lnTo>
                    <a:pt x="5951" y="119854"/>
                  </a:lnTo>
                  <a:lnTo>
                    <a:pt x="3479" y="118002"/>
                  </a:lnTo>
                  <a:lnTo>
                    <a:pt x="733" y="110301"/>
                  </a:lnTo>
                  <a:lnTo>
                    <a:pt x="0" y="105284"/>
                  </a:lnTo>
                  <a:lnTo>
                    <a:pt x="4027" y="83054"/>
                  </a:lnTo>
                  <a:lnTo>
                    <a:pt x="16979" y="61415"/>
                  </a:lnTo>
                  <a:lnTo>
                    <a:pt x="33898" y="50932"/>
                  </a:lnTo>
                  <a:lnTo>
                    <a:pt x="80727" y="33244"/>
                  </a:lnTo>
                  <a:lnTo>
                    <a:pt x="93092" y="29958"/>
                  </a:lnTo>
                  <a:lnTo>
                    <a:pt x="13188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37"/>
            <p:cNvSpPr/>
            <p:nvPr>
              <p:custDataLst>
                <p:tags r:id="rId180"/>
              </p:custDataLst>
            </p:nvPr>
          </p:nvSpPr>
          <p:spPr>
            <a:xfrm>
              <a:off x="11963400" y="1352550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0" y="0"/>
                  </a:moveTo>
                  <a:lnTo>
                    <a:pt x="0" y="0"/>
                  </a:lnTo>
                  <a:lnTo>
                    <a:pt x="13256" y="0"/>
                  </a:lnTo>
                  <a:lnTo>
                    <a:pt x="27446" y="5056"/>
                  </a:lnTo>
                  <a:lnTo>
                    <a:pt x="30997" y="7604"/>
                  </a:lnTo>
                  <a:lnTo>
                    <a:pt x="34944" y="13257"/>
                  </a:lnTo>
                  <a:lnTo>
                    <a:pt x="42221" y="27447"/>
                  </a:lnTo>
                  <a:lnTo>
                    <a:pt x="42964" y="33115"/>
                  </a:lnTo>
                  <a:lnTo>
                    <a:pt x="38953" y="51204"/>
                  </a:lnTo>
                  <a:lnTo>
                    <a:pt x="28117" y="73458"/>
                  </a:lnTo>
                  <a:lnTo>
                    <a:pt x="11379" y="93208"/>
                  </a:lnTo>
                  <a:lnTo>
                    <a:pt x="10350" y="97165"/>
                  </a:lnTo>
                  <a:lnTo>
                    <a:pt x="10075" y="99701"/>
                  </a:lnTo>
                  <a:lnTo>
                    <a:pt x="10949" y="101393"/>
                  </a:lnTo>
                  <a:lnTo>
                    <a:pt x="12592" y="102520"/>
                  </a:lnTo>
                  <a:lnTo>
                    <a:pt x="14744" y="103272"/>
                  </a:lnTo>
                  <a:lnTo>
                    <a:pt x="46744" y="107399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38"/>
            <p:cNvSpPr/>
            <p:nvPr>
              <p:custDataLst>
                <p:tags r:id="rId181"/>
              </p:custDataLst>
            </p:nvPr>
          </p:nvSpPr>
          <p:spPr>
            <a:xfrm>
              <a:off x="12087225" y="16383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6546" y="1624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39"/>
            <p:cNvSpPr/>
            <p:nvPr>
              <p:custDataLst>
                <p:tags r:id="rId182"/>
              </p:custDataLst>
            </p:nvPr>
          </p:nvSpPr>
          <p:spPr>
            <a:xfrm>
              <a:off x="11658600" y="15240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45761" y="8201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40"/>
            <p:cNvSpPr/>
            <p:nvPr>
              <p:custDataLst>
                <p:tags r:id="rId183"/>
              </p:custDataLst>
            </p:nvPr>
          </p:nvSpPr>
          <p:spPr>
            <a:xfrm>
              <a:off x="11506200" y="1345134"/>
              <a:ext cx="74871" cy="293167"/>
            </a:xfrm>
            <a:custGeom>
              <a:avLst/>
              <a:gdLst/>
              <a:ahLst/>
              <a:cxnLst/>
              <a:rect l="0" t="0" r="0" b="0"/>
              <a:pathLst>
                <a:path w="74871" h="293167">
                  <a:moveTo>
                    <a:pt x="0" y="26466"/>
                  </a:moveTo>
                  <a:lnTo>
                    <a:pt x="0" y="26466"/>
                  </a:lnTo>
                  <a:lnTo>
                    <a:pt x="13091" y="12316"/>
                  </a:lnTo>
                  <a:lnTo>
                    <a:pt x="18343" y="2635"/>
                  </a:lnTo>
                  <a:lnTo>
                    <a:pt x="23322" y="0"/>
                  </a:lnTo>
                  <a:lnTo>
                    <a:pt x="26131" y="1413"/>
                  </a:lnTo>
                  <a:lnTo>
                    <a:pt x="46428" y="29647"/>
                  </a:lnTo>
                  <a:lnTo>
                    <a:pt x="62637" y="77228"/>
                  </a:lnTo>
                  <a:lnTo>
                    <a:pt x="71710" y="106182"/>
                  </a:lnTo>
                  <a:lnTo>
                    <a:pt x="74870" y="144748"/>
                  </a:lnTo>
                  <a:lnTo>
                    <a:pt x="73116" y="190118"/>
                  </a:lnTo>
                  <a:lnTo>
                    <a:pt x="65761" y="227003"/>
                  </a:lnTo>
                  <a:lnTo>
                    <a:pt x="50679" y="273792"/>
                  </a:lnTo>
                  <a:lnTo>
                    <a:pt x="38100" y="29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41"/>
            <p:cNvSpPr/>
            <p:nvPr>
              <p:custDataLst>
                <p:tags r:id="rId184"/>
              </p:custDataLst>
            </p:nvPr>
          </p:nvSpPr>
          <p:spPr>
            <a:xfrm>
              <a:off x="11350068" y="1428750"/>
              <a:ext cx="127558" cy="171451"/>
            </a:xfrm>
            <a:custGeom>
              <a:avLst/>
              <a:gdLst/>
              <a:ahLst/>
              <a:cxnLst/>
              <a:rect l="0" t="0" r="0" b="0"/>
              <a:pathLst>
                <a:path w="127558" h="171451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186" y="3175"/>
                  </a:lnTo>
                  <a:lnTo>
                    <a:pt x="10559" y="21755"/>
                  </a:lnTo>
                  <a:lnTo>
                    <a:pt x="45327" y="66830"/>
                  </a:lnTo>
                  <a:lnTo>
                    <a:pt x="76800" y="111315"/>
                  </a:lnTo>
                  <a:lnTo>
                    <a:pt x="113605" y="156949"/>
                  </a:lnTo>
                  <a:lnTo>
                    <a:pt x="1275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42"/>
            <p:cNvSpPr/>
            <p:nvPr>
              <p:custDataLst>
                <p:tags r:id="rId185"/>
              </p:custDataLst>
            </p:nvPr>
          </p:nvSpPr>
          <p:spPr>
            <a:xfrm>
              <a:off x="11269711" y="1362075"/>
              <a:ext cx="93615" cy="295276"/>
            </a:xfrm>
            <a:custGeom>
              <a:avLst/>
              <a:gdLst/>
              <a:ahLst/>
              <a:cxnLst/>
              <a:rect l="0" t="0" r="0" b="0"/>
              <a:pathLst>
                <a:path w="93615" h="295276">
                  <a:moveTo>
                    <a:pt x="55514" y="0"/>
                  </a:moveTo>
                  <a:lnTo>
                    <a:pt x="55514" y="0"/>
                  </a:lnTo>
                  <a:lnTo>
                    <a:pt x="31664" y="25968"/>
                  </a:lnTo>
                  <a:lnTo>
                    <a:pt x="15874" y="55907"/>
                  </a:lnTo>
                  <a:lnTo>
                    <a:pt x="6645" y="95004"/>
                  </a:lnTo>
                  <a:lnTo>
                    <a:pt x="0" y="128245"/>
                  </a:lnTo>
                  <a:lnTo>
                    <a:pt x="5235" y="168286"/>
                  </a:lnTo>
                  <a:lnTo>
                    <a:pt x="12596" y="215653"/>
                  </a:lnTo>
                  <a:lnTo>
                    <a:pt x="21042" y="236523"/>
                  </a:lnTo>
                  <a:lnTo>
                    <a:pt x="42042" y="267207"/>
                  </a:lnTo>
                  <a:lnTo>
                    <a:pt x="64575" y="286018"/>
                  </a:lnTo>
                  <a:lnTo>
                    <a:pt x="78896" y="292532"/>
                  </a:lnTo>
                  <a:lnTo>
                    <a:pt x="93614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43"/>
            <p:cNvSpPr/>
            <p:nvPr>
              <p:custDataLst>
                <p:tags r:id="rId186"/>
              </p:custDataLst>
            </p:nvPr>
          </p:nvSpPr>
          <p:spPr>
            <a:xfrm>
              <a:off x="11371089" y="1466850"/>
              <a:ext cx="106537" cy="171451"/>
            </a:xfrm>
            <a:custGeom>
              <a:avLst/>
              <a:gdLst/>
              <a:ahLst/>
              <a:cxnLst/>
              <a:rect l="0" t="0" r="0" b="0"/>
              <a:pathLst>
                <a:path w="106537" h="171451">
                  <a:moveTo>
                    <a:pt x="106536" y="0"/>
                  </a:moveTo>
                  <a:lnTo>
                    <a:pt x="106536" y="0"/>
                  </a:lnTo>
                  <a:lnTo>
                    <a:pt x="93279" y="0"/>
                  </a:lnTo>
                  <a:lnTo>
                    <a:pt x="48223" y="39772"/>
                  </a:lnTo>
                  <a:lnTo>
                    <a:pt x="30579" y="57057"/>
                  </a:lnTo>
                  <a:lnTo>
                    <a:pt x="8914" y="104031"/>
                  </a:lnTo>
                  <a:lnTo>
                    <a:pt x="3355" y="113804"/>
                  </a:lnTo>
                  <a:lnTo>
                    <a:pt x="0" y="133129"/>
                  </a:lnTo>
                  <a:lnTo>
                    <a:pt x="176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44"/>
            <p:cNvSpPr/>
            <p:nvPr>
              <p:custDataLst>
                <p:tags r:id="rId187"/>
              </p:custDataLst>
            </p:nvPr>
          </p:nvSpPr>
          <p:spPr>
            <a:xfrm>
              <a:off x="10976111" y="1461885"/>
              <a:ext cx="215765" cy="145293"/>
            </a:xfrm>
            <a:custGeom>
              <a:avLst/>
              <a:gdLst/>
              <a:ahLst/>
              <a:cxnLst/>
              <a:rect l="0" t="0" r="0" b="0"/>
              <a:pathLst>
                <a:path w="215765" h="145293">
                  <a:moveTo>
                    <a:pt x="63364" y="24015"/>
                  </a:moveTo>
                  <a:lnTo>
                    <a:pt x="63364" y="24015"/>
                  </a:lnTo>
                  <a:lnTo>
                    <a:pt x="53662" y="5672"/>
                  </a:lnTo>
                  <a:lnTo>
                    <a:pt x="49173" y="693"/>
                  </a:lnTo>
                  <a:lnTo>
                    <a:pt x="45437" y="0"/>
                  </a:lnTo>
                  <a:lnTo>
                    <a:pt x="35642" y="2053"/>
                  </a:lnTo>
                  <a:lnTo>
                    <a:pt x="31123" y="6199"/>
                  </a:lnTo>
                  <a:lnTo>
                    <a:pt x="4137" y="53535"/>
                  </a:lnTo>
                  <a:lnTo>
                    <a:pt x="0" y="72060"/>
                  </a:lnTo>
                  <a:lnTo>
                    <a:pt x="2726" y="100339"/>
                  </a:lnTo>
                  <a:lnTo>
                    <a:pt x="7485" y="110854"/>
                  </a:lnTo>
                  <a:lnTo>
                    <a:pt x="13128" y="115527"/>
                  </a:lnTo>
                  <a:lnTo>
                    <a:pt x="19165" y="117603"/>
                  </a:lnTo>
                  <a:lnTo>
                    <a:pt x="22256" y="116041"/>
                  </a:lnTo>
                  <a:lnTo>
                    <a:pt x="31664" y="103728"/>
                  </a:lnTo>
                  <a:lnTo>
                    <a:pt x="47495" y="69385"/>
                  </a:lnTo>
                  <a:lnTo>
                    <a:pt x="53282" y="37663"/>
                  </a:lnTo>
                  <a:lnTo>
                    <a:pt x="53468" y="37347"/>
                  </a:lnTo>
                  <a:lnTo>
                    <a:pt x="58881" y="69295"/>
                  </a:lnTo>
                  <a:lnTo>
                    <a:pt x="71171" y="88324"/>
                  </a:lnTo>
                  <a:lnTo>
                    <a:pt x="87549" y="84933"/>
                  </a:lnTo>
                  <a:lnTo>
                    <a:pt x="102397" y="77225"/>
                  </a:lnTo>
                  <a:lnTo>
                    <a:pt x="123491" y="50672"/>
                  </a:lnTo>
                  <a:lnTo>
                    <a:pt x="126731" y="49195"/>
                  </a:lnTo>
                  <a:lnTo>
                    <a:pt x="129950" y="49268"/>
                  </a:lnTo>
                  <a:lnTo>
                    <a:pt x="133155" y="50375"/>
                  </a:lnTo>
                  <a:lnTo>
                    <a:pt x="135292" y="53230"/>
                  </a:lnTo>
                  <a:lnTo>
                    <a:pt x="146853" y="93921"/>
                  </a:lnTo>
                  <a:lnTo>
                    <a:pt x="148958" y="139240"/>
                  </a:lnTo>
                  <a:lnTo>
                    <a:pt x="147944" y="142107"/>
                  </a:lnTo>
                  <a:lnTo>
                    <a:pt x="146208" y="144018"/>
                  </a:lnTo>
                  <a:lnTo>
                    <a:pt x="143992" y="145292"/>
                  </a:lnTo>
                  <a:lnTo>
                    <a:pt x="142516" y="145083"/>
                  </a:lnTo>
                  <a:lnTo>
                    <a:pt x="141533" y="143885"/>
                  </a:lnTo>
                  <a:lnTo>
                    <a:pt x="140876" y="142028"/>
                  </a:lnTo>
                  <a:lnTo>
                    <a:pt x="140882" y="116236"/>
                  </a:lnTo>
                  <a:lnTo>
                    <a:pt x="147245" y="91909"/>
                  </a:lnTo>
                  <a:lnTo>
                    <a:pt x="172685" y="51804"/>
                  </a:lnTo>
                  <a:lnTo>
                    <a:pt x="215764" y="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45"/>
            <p:cNvSpPr/>
            <p:nvPr>
              <p:custDataLst>
                <p:tags r:id="rId188"/>
              </p:custDataLst>
            </p:nvPr>
          </p:nvSpPr>
          <p:spPr>
            <a:xfrm>
              <a:off x="10820400" y="1340333"/>
              <a:ext cx="142876" cy="275422"/>
            </a:xfrm>
            <a:custGeom>
              <a:avLst/>
              <a:gdLst/>
              <a:ahLst/>
              <a:cxnLst/>
              <a:rect l="0" t="0" r="0" b="0"/>
              <a:pathLst>
                <a:path w="142876" h="275422">
                  <a:moveTo>
                    <a:pt x="0" y="12217"/>
                  </a:moveTo>
                  <a:lnTo>
                    <a:pt x="0" y="12217"/>
                  </a:lnTo>
                  <a:lnTo>
                    <a:pt x="10112" y="7161"/>
                  </a:lnTo>
                  <a:lnTo>
                    <a:pt x="13091" y="7788"/>
                  </a:lnTo>
                  <a:lnTo>
                    <a:pt x="15077" y="10323"/>
                  </a:lnTo>
                  <a:lnTo>
                    <a:pt x="18266" y="24543"/>
                  </a:lnTo>
                  <a:lnTo>
                    <a:pt x="21769" y="64287"/>
                  </a:lnTo>
                  <a:lnTo>
                    <a:pt x="27232" y="106464"/>
                  </a:lnTo>
                  <a:lnTo>
                    <a:pt x="33233" y="145858"/>
                  </a:lnTo>
                  <a:lnTo>
                    <a:pt x="41715" y="185987"/>
                  </a:lnTo>
                  <a:lnTo>
                    <a:pt x="54062" y="229869"/>
                  </a:lnTo>
                  <a:lnTo>
                    <a:pt x="69862" y="273673"/>
                  </a:lnTo>
                  <a:lnTo>
                    <a:pt x="73034" y="275421"/>
                  </a:lnTo>
                  <a:lnTo>
                    <a:pt x="76204" y="273411"/>
                  </a:lnTo>
                  <a:lnTo>
                    <a:pt x="85726" y="255413"/>
                  </a:lnTo>
                  <a:lnTo>
                    <a:pt x="98425" y="210774"/>
                  </a:lnTo>
                  <a:lnTo>
                    <a:pt x="104579" y="166209"/>
                  </a:lnTo>
                  <a:lnTo>
                    <a:pt x="112065" y="126831"/>
                  </a:lnTo>
                  <a:lnTo>
                    <a:pt x="116461" y="92391"/>
                  </a:lnTo>
                  <a:lnTo>
                    <a:pt x="121645" y="54317"/>
                  </a:lnTo>
                  <a:lnTo>
                    <a:pt x="126001" y="25749"/>
                  </a:lnTo>
                  <a:lnTo>
                    <a:pt x="132382" y="241"/>
                  </a:lnTo>
                  <a:lnTo>
                    <a:pt x="132703" y="0"/>
                  </a:lnTo>
                  <a:lnTo>
                    <a:pt x="142875" y="2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58"/>
          <p:cNvGrpSpPr/>
          <p:nvPr/>
        </p:nvGrpSpPr>
        <p:grpSpPr>
          <a:xfrm>
            <a:off x="573837" y="2234706"/>
            <a:ext cx="340564" cy="327520"/>
            <a:chOff x="573837" y="2234706"/>
            <a:chExt cx="340564" cy="327520"/>
          </a:xfrm>
        </p:grpSpPr>
        <p:sp>
          <p:nvSpPr>
            <p:cNvPr id="135" name="SMARTInkShape-746"/>
            <p:cNvSpPr/>
            <p:nvPr>
              <p:custDataLst>
                <p:tags r:id="rId175"/>
              </p:custDataLst>
            </p:nvPr>
          </p:nvSpPr>
          <p:spPr>
            <a:xfrm>
              <a:off x="895350" y="2286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79" y="1624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47"/>
            <p:cNvSpPr/>
            <p:nvPr>
              <p:custDataLst>
                <p:tags r:id="rId176"/>
              </p:custDataLst>
            </p:nvPr>
          </p:nvSpPr>
          <p:spPr>
            <a:xfrm>
              <a:off x="904875" y="24193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48"/>
            <p:cNvSpPr/>
            <p:nvPr>
              <p:custDataLst>
                <p:tags r:id="rId177"/>
              </p:custDataLst>
            </p:nvPr>
          </p:nvSpPr>
          <p:spPr>
            <a:xfrm>
              <a:off x="573837" y="2234706"/>
              <a:ext cx="197689" cy="327520"/>
            </a:xfrm>
            <a:custGeom>
              <a:avLst/>
              <a:gdLst/>
              <a:ahLst/>
              <a:cxnLst/>
              <a:rect l="0" t="0" r="0" b="0"/>
              <a:pathLst>
                <a:path w="197689" h="327520">
                  <a:moveTo>
                    <a:pt x="92913" y="70344"/>
                  </a:moveTo>
                  <a:lnTo>
                    <a:pt x="92913" y="70344"/>
                  </a:lnTo>
                  <a:lnTo>
                    <a:pt x="92913" y="65288"/>
                  </a:lnTo>
                  <a:lnTo>
                    <a:pt x="84712" y="44809"/>
                  </a:lnTo>
                  <a:lnTo>
                    <a:pt x="83212" y="43796"/>
                  </a:lnTo>
                  <a:lnTo>
                    <a:pt x="78724" y="42670"/>
                  </a:lnTo>
                  <a:lnTo>
                    <a:pt x="65190" y="42036"/>
                  </a:lnTo>
                  <a:lnTo>
                    <a:pt x="60673" y="44063"/>
                  </a:lnTo>
                  <a:lnTo>
                    <a:pt x="24492" y="81500"/>
                  </a:lnTo>
                  <a:lnTo>
                    <a:pt x="10645" y="118252"/>
                  </a:lnTo>
                  <a:lnTo>
                    <a:pt x="541" y="160632"/>
                  </a:lnTo>
                  <a:lnTo>
                    <a:pt x="0" y="177147"/>
                  </a:lnTo>
                  <a:lnTo>
                    <a:pt x="6032" y="217955"/>
                  </a:lnTo>
                  <a:lnTo>
                    <a:pt x="22168" y="252254"/>
                  </a:lnTo>
                  <a:lnTo>
                    <a:pt x="46882" y="288954"/>
                  </a:lnTo>
                  <a:lnTo>
                    <a:pt x="67633" y="301041"/>
                  </a:lnTo>
                  <a:lnTo>
                    <a:pt x="82030" y="302345"/>
                  </a:lnTo>
                  <a:lnTo>
                    <a:pt x="107680" y="294307"/>
                  </a:lnTo>
                  <a:lnTo>
                    <a:pt x="125934" y="284183"/>
                  </a:lnTo>
                  <a:lnTo>
                    <a:pt x="161427" y="240420"/>
                  </a:lnTo>
                  <a:lnTo>
                    <a:pt x="175199" y="210008"/>
                  </a:lnTo>
                  <a:lnTo>
                    <a:pt x="183851" y="175343"/>
                  </a:lnTo>
                  <a:lnTo>
                    <a:pt x="186886" y="135204"/>
                  </a:lnTo>
                  <a:lnTo>
                    <a:pt x="185089" y="95425"/>
                  </a:lnTo>
                  <a:lnTo>
                    <a:pt x="177727" y="59784"/>
                  </a:lnTo>
                  <a:lnTo>
                    <a:pt x="170825" y="38134"/>
                  </a:lnTo>
                  <a:lnTo>
                    <a:pt x="148159" y="11631"/>
                  </a:lnTo>
                  <a:lnTo>
                    <a:pt x="127627" y="971"/>
                  </a:lnTo>
                  <a:lnTo>
                    <a:pt x="113280" y="0"/>
                  </a:lnTo>
                  <a:lnTo>
                    <a:pt x="98790" y="4155"/>
                  </a:lnTo>
                  <a:lnTo>
                    <a:pt x="74899" y="18395"/>
                  </a:lnTo>
                  <a:lnTo>
                    <a:pt x="64446" y="29970"/>
                  </a:lnTo>
                  <a:lnTo>
                    <a:pt x="59094" y="42169"/>
                  </a:lnTo>
                  <a:lnTo>
                    <a:pt x="57667" y="48386"/>
                  </a:lnTo>
                  <a:lnTo>
                    <a:pt x="60715" y="77361"/>
                  </a:lnTo>
                  <a:lnTo>
                    <a:pt x="71195" y="97804"/>
                  </a:lnTo>
                  <a:lnTo>
                    <a:pt x="94945" y="124342"/>
                  </a:lnTo>
                  <a:lnTo>
                    <a:pt x="139880" y="160601"/>
                  </a:lnTo>
                  <a:lnTo>
                    <a:pt x="171143" y="203233"/>
                  </a:lnTo>
                  <a:lnTo>
                    <a:pt x="190769" y="243196"/>
                  </a:lnTo>
                  <a:lnTo>
                    <a:pt x="196321" y="273625"/>
                  </a:lnTo>
                  <a:lnTo>
                    <a:pt x="197608" y="321229"/>
                  </a:lnTo>
                  <a:lnTo>
                    <a:pt x="197688" y="32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59"/>
          <p:cNvGrpSpPr/>
          <p:nvPr/>
        </p:nvGrpSpPr>
        <p:grpSpPr>
          <a:xfrm>
            <a:off x="1308962" y="2177143"/>
            <a:ext cx="596039" cy="356508"/>
            <a:chOff x="1308962" y="2177143"/>
            <a:chExt cx="596039" cy="356508"/>
          </a:xfrm>
        </p:grpSpPr>
        <p:sp>
          <p:nvSpPr>
            <p:cNvPr id="139" name="SMARTInkShape-749"/>
            <p:cNvSpPr/>
            <p:nvPr>
              <p:custDataLst>
                <p:tags r:id="rId169"/>
              </p:custDataLst>
            </p:nvPr>
          </p:nvSpPr>
          <p:spPr>
            <a:xfrm>
              <a:off x="1801549" y="2314575"/>
              <a:ext cx="103452" cy="163805"/>
            </a:xfrm>
            <a:custGeom>
              <a:avLst/>
              <a:gdLst/>
              <a:ahLst/>
              <a:cxnLst/>
              <a:rect l="0" t="0" r="0" b="0"/>
              <a:pathLst>
                <a:path w="103452" h="163805">
                  <a:moveTo>
                    <a:pt x="8201" y="19050"/>
                  </a:moveTo>
                  <a:lnTo>
                    <a:pt x="8201" y="19050"/>
                  </a:lnTo>
                  <a:lnTo>
                    <a:pt x="3145" y="13994"/>
                  </a:lnTo>
                  <a:lnTo>
                    <a:pt x="662" y="8689"/>
                  </a:lnTo>
                  <a:lnTo>
                    <a:pt x="0" y="5792"/>
                  </a:lnTo>
                  <a:lnTo>
                    <a:pt x="617" y="3862"/>
                  </a:lnTo>
                  <a:lnTo>
                    <a:pt x="2087" y="2574"/>
                  </a:lnTo>
                  <a:lnTo>
                    <a:pt x="4125" y="1716"/>
                  </a:lnTo>
                  <a:lnTo>
                    <a:pt x="6542" y="2202"/>
                  </a:lnTo>
                  <a:lnTo>
                    <a:pt x="12050" y="5565"/>
                  </a:lnTo>
                  <a:lnTo>
                    <a:pt x="40186" y="51487"/>
                  </a:lnTo>
                  <a:lnTo>
                    <a:pt x="48170" y="68391"/>
                  </a:lnTo>
                  <a:lnTo>
                    <a:pt x="48501" y="105872"/>
                  </a:lnTo>
                  <a:lnTo>
                    <a:pt x="44619" y="148619"/>
                  </a:lnTo>
                  <a:lnTo>
                    <a:pt x="36381" y="160597"/>
                  </a:lnTo>
                  <a:lnTo>
                    <a:pt x="32280" y="163157"/>
                  </a:lnTo>
                  <a:lnTo>
                    <a:pt x="28487" y="163804"/>
                  </a:lnTo>
                  <a:lnTo>
                    <a:pt x="24900" y="163178"/>
                  </a:lnTo>
                  <a:lnTo>
                    <a:pt x="23567" y="160643"/>
                  </a:lnTo>
                  <a:lnTo>
                    <a:pt x="33334" y="116413"/>
                  </a:lnTo>
                  <a:lnTo>
                    <a:pt x="37873" y="92583"/>
                  </a:lnTo>
                  <a:lnTo>
                    <a:pt x="60119" y="53801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50"/>
            <p:cNvSpPr/>
            <p:nvPr>
              <p:custDataLst>
                <p:tags r:id="rId170"/>
              </p:custDataLst>
            </p:nvPr>
          </p:nvSpPr>
          <p:spPr>
            <a:xfrm>
              <a:off x="1571625" y="2352675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8663" y="31379"/>
                  </a:lnTo>
                  <a:lnTo>
                    <a:pt x="32481" y="1897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51"/>
            <p:cNvSpPr/>
            <p:nvPr>
              <p:custDataLst>
                <p:tags r:id="rId171"/>
              </p:custDataLst>
            </p:nvPr>
          </p:nvSpPr>
          <p:spPr>
            <a:xfrm>
              <a:off x="1676400" y="2336277"/>
              <a:ext cx="76201" cy="154141"/>
            </a:xfrm>
            <a:custGeom>
              <a:avLst/>
              <a:gdLst/>
              <a:ahLst/>
              <a:cxnLst/>
              <a:rect l="0" t="0" r="0" b="0"/>
              <a:pathLst>
                <a:path w="76201" h="154141">
                  <a:moveTo>
                    <a:pt x="0" y="54498"/>
                  </a:moveTo>
                  <a:lnTo>
                    <a:pt x="0" y="54498"/>
                  </a:lnTo>
                  <a:lnTo>
                    <a:pt x="23851" y="53440"/>
                  </a:lnTo>
                  <a:lnTo>
                    <a:pt x="40698" y="46894"/>
                  </a:lnTo>
                  <a:lnTo>
                    <a:pt x="49133" y="41240"/>
                  </a:lnTo>
                  <a:lnTo>
                    <a:pt x="68658" y="15896"/>
                  </a:lnTo>
                  <a:lnTo>
                    <a:pt x="72848" y="6297"/>
                  </a:lnTo>
                  <a:lnTo>
                    <a:pt x="72907" y="3314"/>
                  </a:lnTo>
                  <a:lnTo>
                    <a:pt x="71888" y="1325"/>
                  </a:lnTo>
                  <a:lnTo>
                    <a:pt x="70150" y="0"/>
                  </a:lnTo>
                  <a:lnTo>
                    <a:pt x="62575" y="1349"/>
                  </a:lnTo>
                  <a:lnTo>
                    <a:pt x="57592" y="3190"/>
                  </a:lnTo>
                  <a:lnTo>
                    <a:pt x="40465" y="20951"/>
                  </a:lnTo>
                  <a:lnTo>
                    <a:pt x="12241" y="64623"/>
                  </a:lnTo>
                  <a:lnTo>
                    <a:pt x="3627" y="89953"/>
                  </a:lnTo>
                  <a:lnTo>
                    <a:pt x="2670" y="104123"/>
                  </a:lnTo>
                  <a:lnTo>
                    <a:pt x="5773" y="117476"/>
                  </a:lnTo>
                  <a:lnTo>
                    <a:pt x="18526" y="141949"/>
                  </a:lnTo>
                  <a:lnTo>
                    <a:pt x="26931" y="151574"/>
                  </a:lnTo>
                  <a:lnTo>
                    <a:pt x="30654" y="154140"/>
                  </a:lnTo>
                  <a:lnTo>
                    <a:pt x="76200" y="14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52"/>
            <p:cNvSpPr/>
            <p:nvPr>
              <p:custDataLst>
                <p:tags r:id="rId172"/>
              </p:custDataLst>
            </p:nvPr>
          </p:nvSpPr>
          <p:spPr>
            <a:xfrm>
              <a:off x="1628775" y="2177143"/>
              <a:ext cx="76201" cy="346983"/>
            </a:xfrm>
            <a:custGeom>
              <a:avLst/>
              <a:gdLst/>
              <a:ahLst/>
              <a:cxnLst/>
              <a:rect l="0" t="0" r="0" b="0"/>
              <a:pathLst>
                <a:path w="76201" h="346983">
                  <a:moveTo>
                    <a:pt x="76200" y="32657"/>
                  </a:moveTo>
                  <a:lnTo>
                    <a:pt x="76200" y="32657"/>
                  </a:lnTo>
                  <a:lnTo>
                    <a:pt x="76200" y="22544"/>
                  </a:lnTo>
                  <a:lnTo>
                    <a:pt x="74083" y="18507"/>
                  </a:lnTo>
                  <a:lnTo>
                    <a:pt x="54742" y="1134"/>
                  </a:lnTo>
                  <a:lnTo>
                    <a:pt x="50253" y="0"/>
                  </a:lnTo>
                  <a:lnTo>
                    <a:pt x="39621" y="1562"/>
                  </a:lnTo>
                  <a:lnTo>
                    <a:pt x="30662" y="8607"/>
                  </a:lnTo>
                  <a:lnTo>
                    <a:pt x="26791" y="13448"/>
                  </a:lnTo>
                  <a:lnTo>
                    <a:pt x="12975" y="59241"/>
                  </a:lnTo>
                  <a:lnTo>
                    <a:pt x="4315" y="102740"/>
                  </a:lnTo>
                  <a:lnTo>
                    <a:pt x="1278" y="143969"/>
                  </a:lnTo>
                  <a:lnTo>
                    <a:pt x="379" y="186053"/>
                  </a:lnTo>
                  <a:lnTo>
                    <a:pt x="75" y="226489"/>
                  </a:lnTo>
                  <a:lnTo>
                    <a:pt x="22" y="262244"/>
                  </a:lnTo>
                  <a:lnTo>
                    <a:pt x="3" y="304191"/>
                  </a:lnTo>
                  <a:lnTo>
                    <a:pt x="0" y="34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53"/>
            <p:cNvSpPr/>
            <p:nvPr>
              <p:custDataLst>
                <p:tags r:id="rId173"/>
              </p:custDataLst>
            </p:nvPr>
          </p:nvSpPr>
          <p:spPr>
            <a:xfrm>
              <a:off x="1391974" y="2357725"/>
              <a:ext cx="112977" cy="156876"/>
            </a:xfrm>
            <a:custGeom>
              <a:avLst/>
              <a:gdLst/>
              <a:ahLst/>
              <a:cxnLst/>
              <a:rect l="0" t="0" r="0" b="0"/>
              <a:pathLst>
                <a:path w="112977" h="156876">
                  <a:moveTo>
                    <a:pt x="8201" y="23525"/>
                  </a:moveTo>
                  <a:lnTo>
                    <a:pt x="8201" y="23525"/>
                  </a:lnTo>
                  <a:lnTo>
                    <a:pt x="1655" y="38733"/>
                  </a:lnTo>
                  <a:lnTo>
                    <a:pt x="0" y="50040"/>
                  </a:lnTo>
                  <a:lnTo>
                    <a:pt x="6993" y="97236"/>
                  </a:lnTo>
                  <a:lnTo>
                    <a:pt x="8130" y="131644"/>
                  </a:lnTo>
                  <a:lnTo>
                    <a:pt x="8154" y="131588"/>
                  </a:lnTo>
                  <a:lnTo>
                    <a:pt x="11019" y="97505"/>
                  </a:lnTo>
                  <a:lnTo>
                    <a:pt x="19959" y="52741"/>
                  </a:lnTo>
                  <a:lnTo>
                    <a:pt x="33895" y="16005"/>
                  </a:lnTo>
                  <a:lnTo>
                    <a:pt x="40082" y="9599"/>
                  </a:lnTo>
                  <a:lnTo>
                    <a:pt x="54571" y="937"/>
                  </a:lnTo>
                  <a:lnTo>
                    <a:pt x="60281" y="0"/>
                  </a:lnTo>
                  <a:lnTo>
                    <a:pt x="72270" y="1780"/>
                  </a:lnTo>
                  <a:lnTo>
                    <a:pt x="81832" y="8922"/>
                  </a:lnTo>
                  <a:lnTo>
                    <a:pt x="101650" y="30753"/>
                  </a:lnTo>
                  <a:lnTo>
                    <a:pt x="107942" y="48610"/>
                  </a:lnTo>
                  <a:lnTo>
                    <a:pt x="111982" y="94567"/>
                  </a:lnTo>
                  <a:lnTo>
                    <a:pt x="112976" y="156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54"/>
            <p:cNvSpPr/>
            <p:nvPr>
              <p:custDataLst>
                <p:tags r:id="rId174"/>
              </p:custDataLst>
            </p:nvPr>
          </p:nvSpPr>
          <p:spPr>
            <a:xfrm>
              <a:off x="1308962" y="2205136"/>
              <a:ext cx="5489" cy="328515"/>
            </a:xfrm>
            <a:custGeom>
              <a:avLst/>
              <a:gdLst/>
              <a:ahLst/>
              <a:cxnLst/>
              <a:rect l="0" t="0" r="0" b="0"/>
              <a:pathLst>
                <a:path w="5489" h="328515">
                  <a:moveTo>
                    <a:pt x="5488" y="14189"/>
                  </a:moveTo>
                  <a:lnTo>
                    <a:pt x="5488" y="14189"/>
                  </a:lnTo>
                  <a:lnTo>
                    <a:pt x="5488" y="0"/>
                  </a:lnTo>
                  <a:lnTo>
                    <a:pt x="4430" y="45222"/>
                  </a:lnTo>
                  <a:lnTo>
                    <a:pt x="0" y="77241"/>
                  </a:lnTo>
                  <a:lnTo>
                    <a:pt x="4090" y="119385"/>
                  </a:lnTo>
                  <a:lnTo>
                    <a:pt x="5074" y="161069"/>
                  </a:lnTo>
                  <a:lnTo>
                    <a:pt x="5365" y="199173"/>
                  </a:lnTo>
                  <a:lnTo>
                    <a:pt x="5452" y="241155"/>
                  </a:lnTo>
                  <a:lnTo>
                    <a:pt x="5483" y="285377"/>
                  </a:lnTo>
                  <a:lnTo>
                    <a:pt x="5488" y="32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60"/>
          <p:cNvGrpSpPr/>
          <p:nvPr/>
        </p:nvGrpSpPr>
        <p:grpSpPr>
          <a:xfrm>
            <a:off x="2628900" y="2021503"/>
            <a:ext cx="466726" cy="548518"/>
            <a:chOff x="2628900" y="2021503"/>
            <a:chExt cx="466726" cy="548518"/>
          </a:xfrm>
        </p:grpSpPr>
        <p:sp>
          <p:nvSpPr>
            <p:cNvPr id="146" name="SMARTInkShape-755"/>
            <p:cNvSpPr/>
            <p:nvPr>
              <p:custDataLst>
                <p:tags r:id="rId166"/>
              </p:custDataLst>
            </p:nvPr>
          </p:nvSpPr>
          <p:spPr>
            <a:xfrm>
              <a:off x="2628900" y="2308604"/>
              <a:ext cx="276226" cy="261417"/>
            </a:xfrm>
            <a:custGeom>
              <a:avLst/>
              <a:gdLst/>
              <a:ahLst/>
              <a:cxnLst/>
              <a:rect l="0" t="0" r="0" b="0"/>
              <a:pathLst>
                <a:path w="276226" h="261417">
                  <a:moveTo>
                    <a:pt x="0" y="205996"/>
                  </a:moveTo>
                  <a:lnTo>
                    <a:pt x="0" y="205996"/>
                  </a:lnTo>
                  <a:lnTo>
                    <a:pt x="0" y="200940"/>
                  </a:lnTo>
                  <a:lnTo>
                    <a:pt x="2822" y="195635"/>
                  </a:lnTo>
                  <a:lnTo>
                    <a:pt x="22390" y="165996"/>
                  </a:lnTo>
                  <a:lnTo>
                    <a:pt x="33899" y="130518"/>
                  </a:lnTo>
                  <a:lnTo>
                    <a:pt x="40092" y="91839"/>
                  </a:lnTo>
                  <a:lnTo>
                    <a:pt x="47184" y="46488"/>
                  </a:lnTo>
                  <a:lnTo>
                    <a:pt x="47614" y="189"/>
                  </a:lnTo>
                  <a:lnTo>
                    <a:pt x="46559" y="0"/>
                  </a:lnTo>
                  <a:lnTo>
                    <a:pt x="42565" y="2612"/>
                  </a:lnTo>
                  <a:lnTo>
                    <a:pt x="35866" y="46973"/>
                  </a:lnTo>
                  <a:lnTo>
                    <a:pt x="30735" y="83031"/>
                  </a:lnTo>
                  <a:lnTo>
                    <a:pt x="32037" y="114881"/>
                  </a:lnTo>
                  <a:lnTo>
                    <a:pt x="36902" y="154719"/>
                  </a:lnTo>
                  <a:lnTo>
                    <a:pt x="48303" y="200798"/>
                  </a:lnTo>
                  <a:lnTo>
                    <a:pt x="55335" y="221678"/>
                  </a:lnTo>
                  <a:lnTo>
                    <a:pt x="70135" y="243215"/>
                  </a:lnTo>
                  <a:lnTo>
                    <a:pt x="88520" y="257307"/>
                  </a:lnTo>
                  <a:lnTo>
                    <a:pt x="97903" y="260551"/>
                  </a:lnTo>
                  <a:lnTo>
                    <a:pt x="103369" y="261416"/>
                  </a:lnTo>
                  <a:lnTo>
                    <a:pt x="109129" y="259876"/>
                  </a:lnTo>
                  <a:lnTo>
                    <a:pt x="121174" y="252521"/>
                  </a:lnTo>
                  <a:lnTo>
                    <a:pt x="158796" y="210120"/>
                  </a:lnTo>
                  <a:lnTo>
                    <a:pt x="182967" y="164362"/>
                  </a:lnTo>
                  <a:lnTo>
                    <a:pt x="205383" y="117022"/>
                  </a:lnTo>
                  <a:lnTo>
                    <a:pt x="218879" y="74199"/>
                  </a:lnTo>
                  <a:lnTo>
                    <a:pt x="226680" y="44966"/>
                  </a:lnTo>
                  <a:lnTo>
                    <a:pt x="226261" y="40434"/>
                  </a:lnTo>
                  <a:lnTo>
                    <a:pt x="219417" y="25684"/>
                  </a:lnTo>
                  <a:lnTo>
                    <a:pt x="224233" y="35330"/>
                  </a:lnTo>
                  <a:lnTo>
                    <a:pt x="233669" y="81543"/>
                  </a:lnTo>
                  <a:lnTo>
                    <a:pt x="249152" y="107738"/>
                  </a:lnTo>
                  <a:lnTo>
                    <a:pt x="276225" y="148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56"/>
            <p:cNvSpPr/>
            <p:nvPr>
              <p:custDataLst>
                <p:tags r:id="rId167"/>
              </p:custDataLst>
            </p:nvPr>
          </p:nvSpPr>
          <p:spPr>
            <a:xfrm>
              <a:off x="2695704" y="2021503"/>
              <a:ext cx="152272" cy="185824"/>
            </a:xfrm>
            <a:custGeom>
              <a:avLst/>
              <a:gdLst/>
              <a:ahLst/>
              <a:cxnLst/>
              <a:rect l="0" t="0" r="0" b="0"/>
              <a:pathLst>
                <a:path w="152272" h="185824">
                  <a:moveTo>
                    <a:pt x="28446" y="93047"/>
                  </a:moveTo>
                  <a:lnTo>
                    <a:pt x="28446" y="93047"/>
                  </a:lnTo>
                  <a:lnTo>
                    <a:pt x="28446" y="64933"/>
                  </a:lnTo>
                  <a:lnTo>
                    <a:pt x="27388" y="86317"/>
                  </a:lnTo>
                  <a:lnTo>
                    <a:pt x="13258" y="131310"/>
                  </a:lnTo>
                  <a:lnTo>
                    <a:pt x="2083" y="175773"/>
                  </a:lnTo>
                  <a:lnTo>
                    <a:pt x="308" y="185823"/>
                  </a:lnTo>
                  <a:lnTo>
                    <a:pt x="0" y="177451"/>
                  </a:lnTo>
                  <a:lnTo>
                    <a:pt x="9580" y="133021"/>
                  </a:lnTo>
                  <a:lnTo>
                    <a:pt x="17482" y="89034"/>
                  </a:lnTo>
                  <a:lnTo>
                    <a:pt x="27300" y="54154"/>
                  </a:lnTo>
                  <a:lnTo>
                    <a:pt x="53049" y="12936"/>
                  </a:lnTo>
                  <a:lnTo>
                    <a:pt x="59842" y="5231"/>
                  </a:lnTo>
                  <a:lnTo>
                    <a:pt x="69211" y="1101"/>
                  </a:lnTo>
                  <a:lnTo>
                    <a:pt x="74673" y="0"/>
                  </a:lnTo>
                  <a:lnTo>
                    <a:pt x="79372" y="1382"/>
                  </a:lnTo>
                  <a:lnTo>
                    <a:pt x="97894" y="19449"/>
                  </a:lnTo>
                  <a:lnTo>
                    <a:pt x="117311" y="65537"/>
                  </a:lnTo>
                  <a:lnTo>
                    <a:pt x="152271" y="14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57"/>
            <p:cNvSpPr/>
            <p:nvPr>
              <p:custDataLst>
                <p:tags r:id="rId168"/>
              </p:custDataLst>
            </p:nvPr>
          </p:nvSpPr>
          <p:spPr>
            <a:xfrm>
              <a:off x="3086100" y="24669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61"/>
          <p:cNvGrpSpPr/>
          <p:nvPr/>
        </p:nvGrpSpPr>
        <p:grpSpPr>
          <a:xfrm>
            <a:off x="3507231" y="2030598"/>
            <a:ext cx="359920" cy="483292"/>
            <a:chOff x="3507231" y="2030598"/>
            <a:chExt cx="359920" cy="483292"/>
          </a:xfrm>
        </p:grpSpPr>
        <p:sp>
          <p:nvSpPr>
            <p:cNvPr id="150" name="SMARTInkShape-758"/>
            <p:cNvSpPr/>
            <p:nvPr>
              <p:custDataLst>
                <p:tags r:id="rId163"/>
              </p:custDataLst>
            </p:nvPr>
          </p:nvSpPr>
          <p:spPr>
            <a:xfrm>
              <a:off x="3507231" y="2276475"/>
              <a:ext cx="331345" cy="206586"/>
            </a:xfrm>
            <a:custGeom>
              <a:avLst/>
              <a:gdLst/>
              <a:ahLst/>
              <a:cxnLst/>
              <a:rect l="0" t="0" r="0" b="0"/>
              <a:pathLst>
                <a:path w="331345" h="206586">
                  <a:moveTo>
                    <a:pt x="64644" y="104775"/>
                  </a:moveTo>
                  <a:lnTo>
                    <a:pt x="64644" y="104775"/>
                  </a:lnTo>
                  <a:lnTo>
                    <a:pt x="64644" y="99719"/>
                  </a:lnTo>
                  <a:lnTo>
                    <a:pt x="65702" y="99287"/>
                  </a:lnTo>
                  <a:lnTo>
                    <a:pt x="69701" y="101630"/>
                  </a:lnTo>
                  <a:lnTo>
                    <a:pt x="71190" y="103737"/>
                  </a:lnTo>
                  <a:lnTo>
                    <a:pt x="72845" y="108900"/>
                  </a:lnTo>
                  <a:lnTo>
                    <a:pt x="72849" y="136047"/>
                  </a:lnTo>
                  <a:lnTo>
                    <a:pt x="60877" y="181330"/>
                  </a:lnTo>
                  <a:lnTo>
                    <a:pt x="52034" y="194538"/>
                  </a:lnTo>
                  <a:lnTo>
                    <a:pt x="41048" y="202878"/>
                  </a:lnTo>
                  <a:lnTo>
                    <a:pt x="29109" y="206585"/>
                  </a:lnTo>
                  <a:lnTo>
                    <a:pt x="24021" y="205456"/>
                  </a:lnTo>
                  <a:lnTo>
                    <a:pt x="15545" y="198558"/>
                  </a:lnTo>
                  <a:lnTo>
                    <a:pt x="4823" y="177718"/>
                  </a:lnTo>
                  <a:lnTo>
                    <a:pt x="0" y="151435"/>
                  </a:lnTo>
                  <a:lnTo>
                    <a:pt x="3627" y="118483"/>
                  </a:lnTo>
                  <a:lnTo>
                    <a:pt x="14242" y="99931"/>
                  </a:lnTo>
                  <a:lnTo>
                    <a:pt x="36814" y="75831"/>
                  </a:lnTo>
                  <a:lnTo>
                    <a:pt x="81881" y="53275"/>
                  </a:lnTo>
                  <a:lnTo>
                    <a:pt x="124197" y="35776"/>
                  </a:lnTo>
                  <a:lnTo>
                    <a:pt x="170834" y="22668"/>
                  </a:lnTo>
                  <a:lnTo>
                    <a:pt x="215442" y="14708"/>
                  </a:lnTo>
                  <a:lnTo>
                    <a:pt x="255258" y="6004"/>
                  </a:lnTo>
                  <a:lnTo>
                    <a:pt x="300694" y="791"/>
                  </a:lnTo>
                  <a:lnTo>
                    <a:pt x="331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59"/>
            <p:cNvSpPr/>
            <p:nvPr>
              <p:custDataLst>
                <p:tags r:id="rId164"/>
              </p:custDataLst>
            </p:nvPr>
          </p:nvSpPr>
          <p:spPr>
            <a:xfrm>
              <a:off x="3762375" y="2430431"/>
              <a:ext cx="104776" cy="83459"/>
            </a:xfrm>
            <a:custGeom>
              <a:avLst/>
              <a:gdLst/>
              <a:ahLst/>
              <a:cxnLst/>
              <a:rect l="0" t="0" r="0" b="0"/>
              <a:pathLst>
                <a:path w="104776" h="83459">
                  <a:moveTo>
                    <a:pt x="0" y="27019"/>
                  </a:moveTo>
                  <a:lnTo>
                    <a:pt x="0" y="27019"/>
                  </a:lnTo>
                  <a:lnTo>
                    <a:pt x="0" y="16906"/>
                  </a:lnTo>
                  <a:lnTo>
                    <a:pt x="1058" y="13927"/>
                  </a:lnTo>
                  <a:lnTo>
                    <a:pt x="2822" y="11941"/>
                  </a:lnTo>
                  <a:lnTo>
                    <a:pt x="22793" y="1946"/>
                  </a:lnTo>
                  <a:lnTo>
                    <a:pt x="30591" y="0"/>
                  </a:lnTo>
                  <a:lnTo>
                    <a:pt x="34152" y="540"/>
                  </a:lnTo>
                  <a:lnTo>
                    <a:pt x="40932" y="3962"/>
                  </a:lnTo>
                  <a:lnTo>
                    <a:pt x="50698" y="16895"/>
                  </a:lnTo>
                  <a:lnTo>
                    <a:pt x="51790" y="21328"/>
                  </a:lnTo>
                  <a:lnTo>
                    <a:pt x="51460" y="25342"/>
                  </a:lnTo>
                  <a:lnTo>
                    <a:pt x="31249" y="72026"/>
                  </a:lnTo>
                  <a:lnTo>
                    <a:pt x="30358" y="76074"/>
                  </a:lnTo>
                  <a:lnTo>
                    <a:pt x="31880" y="78772"/>
                  </a:lnTo>
                  <a:lnTo>
                    <a:pt x="35012" y="80571"/>
                  </a:lnTo>
                  <a:lnTo>
                    <a:pt x="55246" y="83458"/>
                  </a:lnTo>
                  <a:lnTo>
                    <a:pt x="78458" y="78902"/>
                  </a:lnTo>
                  <a:lnTo>
                    <a:pt x="104775" y="6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60"/>
            <p:cNvSpPr/>
            <p:nvPr>
              <p:custDataLst>
                <p:tags r:id="rId165"/>
              </p:custDataLst>
            </p:nvPr>
          </p:nvSpPr>
          <p:spPr>
            <a:xfrm>
              <a:off x="3581595" y="2030598"/>
              <a:ext cx="161731" cy="134371"/>
            </a:xfrm>
            <a:custGeom>
              <a:avLst/>
              <a:gdLst/>
              <a:ahLst/>
              <a:cxnLst/>
              <a:rect l="0" t="0" r="0" b="0"/>
              <a:pathLst>
                <a:path w="161731" h="134371">
                  <a:moveTo>
                    <a:pt x="37905" y="45852"/>
                  </a:moveTo>
                  <a:lnTo>
                    <a:pt x="37905" y="45852"/>
                  </a:lnTo>
                  <a:lnTo>
                    <a:pt x="15112" y="76249"/>
                  </a:lnTo>
                  <a:lnTo>
                    <a:pt x="4811" y="96251"/>
                  </a:lnTo>
                  <a:lnTo>
                    <a:pt x="0" y="134179"/>
                  </a:lnTo>
                  <a:lnTo>
                    <a:pt x="994" y="134370"/>
                  </a:lnTo>
                  <a:lnTo>
                    <a:pt x="10192" y="119468"/>
                  </a:lnTo>
                  <a:lnTo>
                    <a:pt x="24260" y="83416"/>
                  </a:lnTo>
                  <a:lnTo>
                    <a:pt x="29276" y="62509"/>
                  </a:lnTo>
                  <a:lnTo>
                    <a:pt x="53721" y="15428"/>
                  </a:lnTo>
                  <a:lnTo>
                    <a:pt x="54799" y="12870"/>
                  </a:lnTo>
                  <a:lnTo>
                    <a:pt x="66429" y="4212"/>
                  </a:lnTo>
                  <a:lnTo>
                    <a:pt x="78224" y="0"/>
                  </a:lnTo>
                  <a:lnTo>
                    <a:pt x="87928" y="4660"/>
                  </a:lnTo>
                  <a:lnTo>
                    <a:pt x="123084" y="37370"/>
                  </a:lnTo>
                  <a:lnTo>
                    <a:pt x="161730" y="83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761"/>
          <p:cNvSpPr/>
          <p:nvPr>
            <p:custDataLst>
              <p:tags r:id="rId2"/>
            </p:custDataLst>
          </p:nvPr>
        </p:nvSpPr>
        <p:spPr>
          <a:xfrm>
            <a:off x="4181475" y="2476500"/>
            <a:ext cx="19051" cy="76201"/>
          </a:xfrm>
          <a:custGeom>
            <a:avLst/>
            <a:gdLst/>
            <a:ahLst/>
            <a:cxnLst/>
            <a:rect l="0" t="0" r="0" b="0"/>
            <a:pathLst>
              <a:path w="19051" h="76201">
                <a:moveTo>
                  <a:pt x="19050" y="0"/>
                </a:moveTo>
                <a:lnTo>
                  <a:pt x="19050" y="0"/>
                </a:lnTo>
                <a:lnTo>
                  <a:pt x="19050" y="18314"/>
                </a:lnTo>
                <a:lnTo>
                  <a:pt x="16228" y="26837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163"/>
          <p:cNvGrpSpPr/>
          <p:nvPr/>
        </p:nvGrpSpPr>
        <p:grpSpPr>
          <a:xfrm>
            <a:off x="4641262" y="2324100"/>
            <a:ext cx="235539" cy="198636"/>
            <a:chOff x="4641262" y="2324100"/>
            <a:chExt cx="235539" cy="198636"/>
          </a:xfrm>
        </p:grpSpPr>
        <p:sp>
          <p:nvSpPr>
            <p:cNvPr id="155" name="SMARTInkShape-762"/>
            <p:cNvSpPr/>
            <p:nvPr>
              <p:custDataLst>
                <p:tags r:id="rId161"/>
              </p:custDataLst>
            </p:nvPr>
          </p:nvSpPr>
          <p:spPr>
            <a:xfrm>
              <a:off x="4641262" y="2382806"/>
              <a:ext cx="76515" cy="139930"/>
            </a:xfrm>
            <a:custGeom>
              <a:avLst/>
              <a:gdLst/>
              <a:ahLst/>
              <a:cxnLst/>
              <a:rect l="0" t="0" r="0" b="0"/>
              <a:pathLst>
                <a:path w="76515" h="139930">
                  <a:moveTo>
                    <a:pt x="45038" y="27019"/>
                  </a:moveTo>
                  <a:lnTo>
                    <a:pt x="45038" y="27019"/>
                  </a:lnTo>
                  <a:lnTo>
                    <a:pt x="45038" y="16906"/>
                  </a:lnTo>
                  <a:lnTo>
                    <a:pt x="46096" y="13927"/>
                  </a:lnTo>
                  <a:lnTo>
                    <a:pt x="47860" y="11941"/>
                  </a:lnTo>
                  <a:lnTo>
                    <a:pt x="50095" y="10617"/>
                  </a:lnTo>
                  <a:lnTo>
                    <a:pt x="51584" y="8676"/>
                  </a:lnTo>
                  <a:lnTo>
                    <a:pt x="54171" y="0"/>
                  </a:lnTo>
                  <a:lnTo>
                    <a:pt x="44334" y="3962"/>
                  </a:lnTo>
                  <a:lnTo>
                    <a:pt x="36611" y="11832"/>
                  </a:lnTo>
                  <a:lnTo>
                    <a:pt x="9020" y="56770"/>
                  </a:lnTo>
                  <a:lnTo>
                    <a:pt x="2572" y="76225"/>
                  </a:lnTo>
                  <a:lnTo>
                    <a:pt x="0" y="108861"/>
                  </a:lnTo>
                  <a:lnTo>
                    <a:pt x="3149" y="125483"/>
                  </a:lnTo>
                  <a:lnTo>
                    <a:pt x="6528" y="130762"/>
                  </a:lnTo>
                  <a:lnTo>
                    <a:pt x="10898" y="134281"/>
                  </a:lnTo>
                  <a:lnTo>
                    <a:pt x="22456" y="138191"/>
                  </a:lnTo>
                  <a:lnTo>
                    <a:pt x="38177" y="139929"/>
                  </a:lnTo>
                  <a:lnTo>
                    <a:pt x="45755" y="136159"/>
                  </a:lnTo>
                  <a:lnTo>
                    <a:pt x="59820" y="120681"/>
                  </a:lnTo>
                  <a:lnTo>
                    <a:pt x="74582" y="93224"/>
                  </a:lnTo>
                  <a:lnTo>
                    <a:pt x="76514" y="77257"/>
                  </a:lnTo>
                  <a:lnTo>
                    <a:pt x="72785" y="62047"/>
                  </a:lnTo>
                  <a:lnTo>
                    <a:pt x="52324" y="27203"/>
                  </a:lnTo>
                  <a:lnTo>
                    <a:pt x="45454" y="21809"/>
                  </a:lnTo>
                  <a:lnTo>
                    <a:pt x="37477" y="18346"/>
                  </a:lnTo>
                  <a:lnTo>
                    <a:pt x="54563" y="1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63"/>
            <p:cNvSpPr/>
            <p:nvPr>
              <p:custDataLst>
                <p:tags r:id="rId162"/>
              </p:custDataLst>
            </p:nvPr>
          </p:nvSpPr>
          <p:spPr>
            <a:xfrm>
              <a:off x="4762500" y="2324100"/>
              <a:ext cx="114301" cy="173637"/>
            </a:xfrm>
            <a:custGeom>
              <a:avLst/>
              <a:gdLst/>
              <a:ahLst/>
              <a:cxnLst/>
              <a:rect l="0" t="0" r="0" b="0"/>
              <a:pathLst>
                <a:path w="114301" h="173637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7604" y="42137"/>
                  </a:lnTo>
                  <a:lnTo>
                    <a:pt x="10361" y="42908"/>
                  </a:lnTo>
                  <a:lnTo>
                    <a:pt x="22390" y="51750"/>
                  </a:lnTo>
                  <a:lnTo>
                    <a:pt x="36856" y="65663"/>
                  </a:lnTo>
                  <a:lnTo>
                    <a:pt x="49490" y="93304"/>
                  </a:lnTo>
                  <a:lnTo>
                    <a:pt x="54881" y="123248"/>
                  </a:lnTo>
                  <a:lnTo>
                    <a:pt x="51421" y="152229"/>
                  </a:lnTo>
                  <a:lnTo>
                    <a:pt x="43693" y="170811"/>
                  </a:lnTo>
                  <a:lnTo>
                    <a:pt x="40771" y="173141"/>
                  </a:lnTo>
                  <a:lnTo>
                    <a:pt x="37764" y="173636"/>
                  </a:lnTo>
                  <a:lnTo>
                    <a:pt x="34701" y="172907"/>
                  </a:lnTo>
                  <a:lnTo>
                    <a:pt x="28475" y="163631"/>
                  </a:lnTo>
                  <a:lnTo>
                    <a:pt x="23239" y="148925"/>
                  </a:lnTo>
                  <a:lnTo>
                    <a:pt x="20912" y="131806"/>
                  </a:lnTo>
                  <a:lnTo>
                    <a:pt x="29715" y="99261"/>
                  </a:lnTo>
                  <a:lnTo>
                    <a:pt x="55678" y="54854"/>
                  </a:lnTo>
                  <a:lnTo>
                    <a:pt x="99563" y="141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64"/>
          <p:cNvGrpSpPr/>
          <p:nvPr/>
        </p:nvGrpSpPr>
        <p:grpSpPr>
          <a:xfrm>
            <a:off x="5499962" y="2060929"/>
            <a:ext cx="843689" cy="705965"/>
            <a:chOff x="5499962" y="2060929"/>
            <a:chExt cx="843689" cy="705965"/>
          </a:xfrm>
        </p:grpSpPr>
        <p:sp>
          <p:nvSpPr>
            <p:cNvPr id="158" name="SMARTInkShape-764"/>
            <p:cNvSpPr/>
            <p:nvPr>
              <p:custDataLst>
                <p:tags r:id="rId152"/>
              </p:custDataLst>
            </p:nvPr>
          </p:nvSpPr>
          <p:spPr>
            <a:xfrm>
              <a:off x="5499962" y="2320298"/>
              <a:ext cx="142916" cy="446596"/>
            </a:xfrm>
            <a:custGeom>
              <a:avLst/>
              <a:gdLst/>
              <a:ahLst/>
              <a:cxnLst/>
              <a:rect l="0" t="0" r="0" b="0"/>
              <a:pathLst>
                <a:path w="142916" h="446596">
                  <a:moveTo>
                    <a:pt x="5488" y="118102"/>
                  </a:moveTo>
                  <a:lnTo>
                    <a:pt x="5488" y="118102"/>
                  </a:lnTo>
                  <a:lnTo>
                    <a:pt x="432" y="123158"/>
                  </a:lnTo>
                  <a:lnTo>
                    <a:pt x="0" y="126765"/>
                  </a:lnTo>
                  <a:lnTo>
                    <a:pt x="4556" y="168919"/>
                  </a:lnTo>
                  <a:lnTo>
                    <a:pt x="5212" y="212064"/>
                  </a:lnTo>
                  <a:lnTo>
                    <a:pt x="10463" y="248248"/>
                  </a:lnTo>
                  <a:lnTo>
                    <a:pt x="13665" y="289191"/>
                  </a:lnTo>
                  <a:lnTo>
                    <a:pt x="14613" y="334835"/>
                  </a:lnTo>
                  <a:lnTo>
                    <a:pt x="14934" y="382458"/>
                  </a:lnTo>
                  <a:lnTo>
                    <a:pt x="14996" y="422439"/>
                  </a:lnTo>
                  <a:lnTo>
                    <a:pt x="15011" y="446595"/>
                  </a:lnTo>
                  <a:lnTo>
                    <a:pt x="15013" y="404478"/>
                  </a:lnTo>
                  <a:lnTo>
                    <a:pt x="15013" y="362998"/>
                  </a:lnTo>
                  <a:lnTo>
                    <a:pt x="15013" y="325425"/>
                  </a:lnTo>
                  <a:lnTo>
                    <a:pt x="15013" y="289268"/>
                  </a:lnTo>
                  <a:lnTo>
                    <a:pt x="20069" y="242431"/>
                  </a:lnTo>
                  <a:lnTo>
                    <a:pt x="22552" y="209342"/>
                  </a:lnTo>
                  <a:lnTo>
                    <a:pt x="24714" y="175587"/>
                  </a:lnTo>
                  <a:lnTo>
                    <a:pt x="30823" y="133841"/>
                  </a:lnTo>
                  <a:lnTo>
                    <a:pt x="39067" y="87932"/>
                  </a:lnTo>
                  <a:lnTo>
                    <a:pt x="53381" y="41026"/>
                  </a:lnTo>
                  <a:lnTo>
                    <a:pt x="81240" y="4773"/>
                  </a:lnTo>
                  <a:lnTo>
                    <a:pt x="84563" y="1274"/>
                  </a:lnTo>
                  <a:lnTo>
                    <a:pt x="89956" y="0"/>
                  </a:lnTo>
                  <a:lnTo>
                    <a:pt x="104412" y="1407"/>
                  </a:lnTo>
                  <a:lnTo>
                    <a:pt x="110596" y="5380"/>
                  </a:lnTo>
                  <a:lnTo>
                    <a:pt x="120289" y="18262"/>
                  </a:lnTo>
                  <a:lnTo>
                    <a:pt x="138486" y="61602"/>
                  </a:lnTo>
                  <a:lnTo>
                    <a:pt x="142915" y="79232"/>
                  </a:lnTo>
                  <a:lnTo>
                    <a:pt x="134527" y="124520"/>
                  </a:lnTo>
                  <a:lnTo>
                    <a:pt x="116193" y="162997"/>
                  </a:lnTo>
                  <a:lnTo>
                    <a:pt x="108312" y="174391"/>
                  </a:lnTo>
                  <a:lnTo>
                    <a:pt x="87813" y="186756"/>
                  </a:lnTo>
                  <a:lnTo>
                    <a:pt x="66686" y="192066"/>
                  </a:lnTo>
                  <a:lnTo>
                    <a:pt x="15013" y="175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65"/>
            <p:cNvSpPr/>
            <p:nvPr>
              <p:custDataLst>
                <p:tags r:id="rId153"/>
              </p:custDataLst>
            </p:nvPr>
          </p:nvSpPr>
          <p:spPr>
            <a:xfrm>
              <a:off x="5639192" y="2533650"/>
              <a:ext cx="104384" cy="133351"/>
            </a:xfrm>
            <a:custGeom>
              <a:avLst/>
              <a:gdLst/>
              <a:ahLst/>
              <a:cxnLst/>
              <a:rect l="0" t="0" r="0" b="0"/>
              <a:pathLst>
                <a:path w="104384" h="13335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21101" y="13257"/>
                  </a:lnTo>
                  <a:lnTo>
                    <a:pt x="64578" y="55478"/>
                  </a:lnTo>
                  <a:lnTo>
                    <a:pt x="70817" y="67343"/>
                  </a:lnTo>
                  <a:lnTo>
                    <a:pt x="75706" y="79672"/>
                  </a:lnTo>
                  <a:lnTo>
                    <a:pt x="99444" y="116443"/>
                  </a:lnTo>
                  <a:lnTo>
                    <a:pt x="10438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66"/>
            <p:cNvSpPr/>
            <p:nvPr>
              <p:custDataLst>
                <p:tags r:id="rId154"/>
              </p:custDataLst>
            </p:nvPr>
          </p:nvSpPr>
          <p:spPr>
            <a:xfrm>
              <a:off x="5629275" y="25336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01043" y="0"/>
                  </a:lnTo>
                  <a:lnTo>
                    <a:pt x="86854" y="10113"/>
                  </a:lnTo>
                  <a:lnTo>
                    <a:pt x="40842" y="54475"/>
                  </a:lnTo>
                  <a:lnTo>
                    <a:pt x="20886" y="7943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67"/>
            <p:cNvSpPr/>
            <p:nvPr>
              <p:custDataLst>
                <p:tags r:id="rId155"/>
              </p:custDataLst>
            </p:nvPr>
          </p:nvSpPr>
          <p:spPr>
            <a:xfrm>
              <a:off x="5852844" y="2287716"/>
              <a:ext cx="90757" cy="243450"/>
            </a:xfrm>
            <a:custGeom>
              <a:avLst/>
              <a:gdLst/>
              <a:ahLst/>
              <a:cxnLst/>
              <a:rect l="0" t="0" r="0" b="0"/>
              <a:pathLst>
                <a:path w="90757" h="243450">
                  <a:moveTo>
                    <a:pt x="81231" y="17334"/>
                  </a:moveTo>
                  <a:lnTo>
                    <a:pt x="81231" y="17334"/>
                  </a:lnTo>
                  <a:lnTo>
                    <a:pt x="86287" y="12278"/>
                  </a:lnTo>
                  <a:lnTo>
                    <a:pt x="86719" y="9730"/>
                  </a:lnTo>
                  <a:lnTo>
                    <a:pt x="85947" y="6973"/>
                  </a:lnTo>
                  <a:lnTo>
                    <a:pt x="82162" y="0"/>
                  </a:lnTo>
                  <a:lnTo>
                    <a:pt x="54797" y="24950"/>
                  </a:lnTo>
                  <a:lnTo>
                    <a:pt x="25841" y="70096"/>
                  </a:lnTo>
                  <a:lnTo>
                    <a:pt x="12843" y="100113"/>
                  </a:lnTo>
                  <a:lnTo>
                    <a:pt x="3238" y="142757"/>
                  </a:lnTo>
                  <a:lnTo>
                    <a:pt x="0" y="160919"/>
                  </a:lnTo>
                  <a:lnTo>
                    <a:pt x="4160" y="202871"/>
                  </a:lnTo>
                  <a:lnTo>
                    <a:pt x="9830" y="223179"/>
                  </a:lnTo>
                  <a:lnTo>
                    <a:pt x="20922" y="233351"/>
                  </a:lnTo>
                  <a:lnTo>
                    <a:pt x="36435" y="240342"/>
                  </a:lnTo>
                  <a:lnTo>
                    <a:pt x="53913" y="243449"/>
                  </a:lnTo>
                  <a:lnTo>
                    <a:pt x="90756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68"/>
            <p:cNvSpPr/>
            <p:nvPr>
              <p:custDataLst>
                <p:tags r:id="rId156"/>
              </p:custDataLst>
            </p:nvPr>
          </p:nvSpPr>
          <p:spPr>
            <a:xfrm>
              <a:off x="6019800" y="24193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3860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69"/>
            <p:cNvSpPr/>
            <p:nvPr>
              <p:custDataLst>
                <p:tags r:id="rId157"/>
              </p:custDataLst>
            </p:nvPr>
          </p:nvSpPr>
          <p:spPr>
            <a:xfrm>
              <a:off x="6000750" y="23050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8689" y="31711"/>
                  </a:lnTo>
                  <a:lnTo>
                    <a:pt x="3862" y="23619"/>
                  </a:lnTo>
                  <a:lnTo>
                    <a:pt x="1145" y="131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70"/>
            <p:cNvSpPr/>
            <p:nvPr>
              <p:custDataLst>
                <p:tags r:id="rId158"/>
              </p:custDataLst>
            </p:nvPr>
          </p:nvSpPr>
          <p:spPr>
            <a:xfrm>
              <a:off x="6096000" y="2266950"/>
              <a:ext cx="46621" cy="238126"/>
            </a:xfrm>
            <a:custGeom>
              <a:avLst/>
              <a:gdLst/>
              <a:ahLst/>
              <a:cxnLst/>
              <a:rect l="0" t="0" r="0" b="0"/>
              <a:pathLst>
                <a:path w="46621" h="238126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32056" y="55907"/>
                  </a:lnTo>
                  <a:lnTo>
                    <a:pt x="42542" y="86415"/>
                  </a:lnTo>
                  <a:lnTo>
                    <a:pt x="46620" y="128469"/>
                  </a:lnTo>
                  <a:lnTo>
                    <a:pt x="44505" y="156598"/>
                  </a:lnTo>
                  <a:lnTo>
                    <a:pt x="38830" y="17754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71"/>
            <p:cNvSpPr/>
            <p:nvPr>
              <p:custDataLst>
                <p:tags r:id="rId159"/>
              </p:custDataLst>
            </p:nvPr>
          </p:nvSpPr>
          <p:spPr>
            <a:xfrm>
              <a:off x="5505958" y="2060929"/>
              <a:ext cx="123318" cy="127286"/>
            </a:xfrm>
            <a:custGeom>
              <a:avLst/>
              <a:gdLst/>
              <a:ahLst/>
              <a:cxnLst/>
              <a:rect l="0" t="0" r="0" b="0"/>
              <a:pathLst>
                <a:path w="123318" h="127286">
                  <a:moveTo>
                    <a:pt x="18542" y="44096"/>
                  </a:moveTo>
                  <a:lnTo>
                    <a:pt x="18542" y="44096"/>
                  </a:lnTo>
                  <a:lnTo>
                    <a:pt x="17484" y="69006"/>
                  </a:lnTo>
                  <a:lnTo>
                    <a:pt x="3354" y="112148"/>
                  </a:lnTo>
                  <a:lnTo>
                    <a:pt x="0" y="127285"/>
                  </a:lnTo>
                  <a:lnTo>
                    <a:pt x="4699" y="118957"/>
                  </a:lnTo>
                  <a:lnTo>
                    <a:pt x="13695" y="71717"/>
                  </a:lnTo>
                  <a:lnTo>
                    <a:pt x="35804" y="30565"/>
                  </a:lnTo>
                  <a:lnTo>
                    <a:pt x="54995" y="8380"/>
                  </a:lnTo>
                  <a:lnTo>
                    <a:pt x="66846" y="1764"/>
                  </a:lnTo>
                  <a:lnTo>
                    <a:pt x="72970" y="0"/>
                  </a:lnTo>
                  <a:lnTo>
                    <a:pt x="79169" y="940"/>
                  </a:lnTo>
                  <a:lnTo>
                    <a:pt x="91701" y="7630"/>
                  </a:lnTo>
                  <a:lnTo>
                    <a:pt x="105600" y="23296"/>
                  </a:lnTo>
                  <a:lnTo>
                    <a:pt x="113233" y="67191"/>
                  </a:lnTo>
                  <a:lnTo>
                    <a:pt x="123317" y="10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72"/>
            <p:cNvSpPr/>
            <p:nvPr>
              <p:custDataLst>
                <p:tags r:id="rId160"/>
              </p:custDataLst>
            </p:nvPr>
          </p:nvSpPr>
          <p:spPr>
            <a:xfrm>
              <a:off x="6324600" y="2466975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7604" y="15013"/>
                  </a:lnTo>
                  <a:lnTo>
                    <a:pt x="10361" y="14242"/>
                  </a:lnTo>
                  <a:lnTo>
                    <a:pt x="13257" y="12670"/>
                  </a:lnTo>
                  <a:lnTo>
                    <a:pt x="15188" y="1056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773"/>
          <p:cNvSpPr/>
          <p:nvPr>
            <p:custDataLst>
              <p:tags r:id="rId3"/>
            </p:custDataLst>
          </p:nvPr>
        </p:nvSpPr>
        <p:spPr>
          <a:xfrm>
            <a:off x="1743693" y="1000125"/>
            <a:ext cx="351808" cy="66665"/>
          </a:xfrm>
          <a:custGeom>
            <a:avLst/>
            <a:gdLst/>
            <a:ahLst/>
            <a:cxnLst/>
            <a:rect l="0" t="0" r="0" b="0"/>
            <a:pathLst>
              <a:path w="351808" h="66665">
                <a:moveTo>
                  <a:pt x="56532" y="0"/>
                </a:moveTo>
                <a:lnTo>
                  <a:pt x="56532" y="0"/>
                </a:lnTo>
                <a:lnTo>
                  <a:pt x="56532" y="5057"/>
                </a:lnTo>
                <a:lnTo>
                  <a:pt x="55474" y="6546"/>
                </a:lnTo>
                <a:lnTo>
                  <a:pt x="53710" y="7539"/>
                </a:lnTo>
                <a:lnTo>
                  <a:pt x="47123" y="9490"/>
                </a:lnTo>
                <a:lnTo>
                  <a:pt x="52098" y="9515"/>
                </a:lnTo>
                <a:lnTo>
                  <a:pt x="57384" y="12343"/>
                </a:lnTo>
                <a:lnTo>
                  <a:pt x="63260" y="16069"/>
                </a:lnTo>
                <a:lnTo>
                  <a:pt x="73577" y="18167"/>
                </a:lnTo>
                <a:lnTo>
                  <a:pt x="89570" y="17730"/>
                </a:lnTo>
                <a:lnTo>
                  <a:pt x="133041" y="10385"/>
                </a:lnTo>
                <a:lnTo>
                  <a:pt x="172336" y="9638"/>
                </a:lnTo>
                <a:lnTo>
                  <a:pt x="215833" y="9540"/>
                </a:lnTo>
                <a:lnTo>
                  <a:pt x="229991" y="8473"/>
                </a:lnTo>
                <a:lnTo>
                  <a:pt x="276855" y="393"/>
                </a:lnTo>
                <a:lnTo>
                  <a:pt x="284405" y="35"/>
                </a:lnTo>
                <a:lnTo>
                  <a:pt x="284917" y="5067"/>
                </a:lnTo>
                <a:lnTo>
                  <a:pt x="282872" y="6553"/>
                </a:lnTo>
                <a:lnTo>
                  <a:pt x="270939" y="9703"/>
                </a:lnTo>
                <a:lnTo>
                  <a:pt x="258114" y="15810"/>
                </a:lnTo>
                <a:lnTo>
                  <a:pt x="213720" y="25312"/>
                </a:lnTo>
                <a:lnTo>
                  <a:pt x="172091" y="30753"/>
                </a:lnTo>
                <a:lnTo>
                  <a:pt x="132981" y="41705"/>
                </a:lnTo>
                <a:lnTo>
                  <a:pt x="87962" y="49667"/>
                </a:lnTo>
                <a:lnTo>
                  <a:pt x="64081" y="54933"/>
                </a:lnTo>
                <a:lnTo>
                  <a:pt x="39719" y="59315"/>
                </a:lnTo>
                <a:lnTo>
                  <a:pt x="13631" y="65706"/>
                </a:lnTo>
                <a:lnTo>
                  <a:pt x="0" y="66637"/>
                </a:lnTo>
                <a:lnTo>
                  <a:pt x="4622" y="66664"/>
                </a:lnTo>
                <a:lnTo>
                  <a:pt x="50157" y="54916"/>
                </a:lnTo>
                <a:lnTo>
                  <a:pt x="90786" y="49065"/>
                </a:lnTo>
                <a:lnTo>
                  <a:pt x="133031" y="42422"/>
                </a:lnTo>
                <a:lnTo>
                  <a:pt x="169745" y="44555"/>
                </a:lnTo>
                <a:lnTo>
                  <a:pt x="212608" y="40483"/>
                </a:lnTo>
                <a:lnTo>
                  <a:pt x="252590" y="38806"/>
                </a:lnTo>
                <a:lnTo>
                  <a:pt x="292306" y="38309"/>
                </a:lnTo>
                <a:lnTo>
                  <a:pt x="351807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774"/>
          <p:cNvSpPr/>
          <p:nvPr>
            <p:custDataLst>
              <p:tags r:id="rId4"/>
            </p:custDataLst>
          </p:nvPr>
        </p:nvSpPr>
        <p:spPr>
          <a:xfrm>
            <a:off x="2679867" y="1028701"/>
            <a:ext cx="2720809" cy="66675"/>
          </a:xfrm>
          <a:custGeom>
            <a:avLst/>
            <a:gdLst/>
            <a:ahLst/>
            <a:cxnLst/>
            <a:rect l="0" t="0" r="0" b="0"/>
            <a:pathLst>
              <a:path w="2720809" h="66675">
                <a:moveTo>
                  <a:pt x="63333" y="66674"/>
                </a:moveTo>
                <a:lnTo>
                  <a:pt x="63333" y="66674"/>
                </a:lnTo>
                <a:lnTo>
                  <a:pt x="48125" y="65616"/>
                </a:lnTo>
                <a:lnTo>
                  <a:pt x="31898" y="59070"/>
                </a:lnTo>
                <a:lnTo>
                  <a:pt x="18859" y="51486"/>
                </a:lnTo>
                <a:lnTo>
                  <a:pt x="0" y="48133"/>
                </a:lnTo>
                <a:lnTo>
                  <a:pt x="7761" y="47775"/>
                </a:lnTo>
                <a:lnTo>
                  <a:pt x="54783" y="55838"/>
                </a:lnTo>
                <a:lnTo>
                  <a:pt x="92785" y="56761"/>
                </a:lnTo>
                <a:lnTo>
                  <a:pt x="127446" y="57034"/>
                </a:lnTo>
                <a:lnTo>
                  <a:pt x="159208" y="54276"/>
                </a:lnTo>
                <a:lnTo>
                  <a:pt x="195902" y="50580"/>
                </a:lnTo>
                <a:lnTo>
                  <a:pt x="229850" y="48938"/>
                </a:lnTo>
                <a:lnTo>
                  <a:pt x="273655" y="48013"/>
                </a:lnTo>
                <a:lnTo>
                  <a:pt x="318503" y="47739"/>
                </a:lnTo>
                <a:lnTo>
                  <a:pt x="352425" y="47675"/>
                </a:lnTo>
                <a:lnTo>
                  <a:pt x="388669" y="47647"/>
                </a:lnTo>
                <a:lnTo>
                  <a:pt x="425943" y="47634"/>
                </a:lnTo>
                <a:lnTo>
                  <a:pt x="463676" y="47628"/>
                </a:lnTo>
                <a:lnTo>
                  <a:pt x="502672" y="46568"/>
                </a:lnTo>
                <a:lnTo>
                  <a:pt x="544697" y="42568"/>
                </a:lnTo>
                <a:lnTo>
                  <a:pt x="588070" y="40085"/>
                </a:lnTo>
                <a:lnTo>
                  <a:pt x="633099" y="37924"/>
                </a:lnTo>
                <a:lnTo>
                  <a:pt x="656961" y="35865"/>
                </a:lnTo>
                <a:lnTo>
                  <a:pt x="681335" y="33435"/>
                </a:lnTo>
                <a:lnTo>
                  <a:pt x="706051" y="31815"/>
                </a:lnTo>
                <a:lnTo>
                  <a:pt x="730995" y="30734"/>
                </a:lnTo>
                <a:lnTo>
                  <a:pt x="756091" y="30014"/>
                </a:lnTo>
                <a:lnTo>
                  <a:pt x="782346" y="29534"/>
                </a:lnTo>
                <a:lnTo>
                  <a:pt x="809375" y="29214"/>
                </a:lnTo>
                <a:lnTo>
                  <a:pt x="836920" y="29001"/>
                </a:lnTo>
                <a:lnTo>
                  <a:pt x="863749" y="27800"/>
                </a:lnTo>
                <a:lnTo>
                  <a:pt x="890102" y="25942"/>
                </a:lnTo>
                <a:lnTo>
                  <a:pt x="916137" y="23644"/>
                </a:lnTo>
                <a:lnTo>
                  <a:pt x="943019" y="22112"/>
                </a:lnTo>
                <a:lnTo>
                  <a:pt x="970466" y="21091"/>
                </a:lnTo>
                <a:lnTo>
                  <a:pt x="998288" y="20411"/>
                </a:lnTo>
                <a:lnTo>
                  <a:pt x="1025303" y="18898"/>
                </a:lnTo>
                <a:lnTo>
                  <a:pt x="1051780" y="16832"/>
                </a:lnTo>
                <a:lnTo>
                  <a:pt x="1077897" y="14396"/>
                </a:lnTo>
                <a:lnTo>
                  <a:pt x="1105893" y="12772"/>
                </a:lnTo>
                <a:lnTo>
                  <a:pt x="1135139" y="11689"/>
                </a:lnTo>
                <a:lnTo>
                  <a:pt x="1165221" y="10968"/>
                </a:lnTo>
                <a:lnTo>
                  <a:pt x="1194800" y="10486"/>
                </a:lnTo>
                <a:lnTo>
                  <a:pt x="1224044" y="10166"/>
                </a:lnTo>
                <a:lnTo>
                  <a:pt x="1253065" y="9952"/>
                </a:lnTo>
                <a:lnTo>
                  <a:pt x="1281938" y="8751"/>
                </a:lnTo>
                <a:lnTo>
                  <a:pt x="1310711" y="6892"/>
                </a:lnTo>
                <a:lnTo>
                  <a:pt x="1339418" y="4594"/>
                </a:lnTo>
                <a:lnTo>
                  <a:pt x="1368082" y="3063"/>
                </a:lnTo>
                <a:lnTo>
                  <a:pt x="1396716" y="2041"/>
                </a:lnTo>
                <a:lnTo>
                  <a:pt x="1425329" y="1361"/>
                </a:lnTo>
                <a:lnTo>
                  <a:pt x="1453931" y="907"/>
                </a:lnTo>
                <a:lnTo>
                  <a:pt x="1482523" y="604"/>
                </a:lnTo>
                <a:lnTo>
                  <a:pt x="1511109" y="402"/>
                </a:lnTo>
                <a:lnTo>
                  <a:pt x="1539692" y="268"/>
                </a:lnTo>
                <a:lnTo>
                  <a:pt x="1568273" y="178"/>
                </a:lnTo>
                <a:lnTo>
                  <a:pt x="1596851" y="119"/>
                </a:lnTo>
                <a:lnTo>
                  <a:pt x="1626487" y="79"/>
                </a:lnTo>
                <a:lnTo>
                  <a:pt x="1656827" y="52"/>
                </a:lnTo>
                <a:lnTo>
                  <a:pt x="1687637" y="34"/>
                </a:lnTo>
                <a:lnTo>
                  <a:pt x="1718761" y="23"/>
                </a:lnTo>
                <a:lnTo>
                  <a:pt x="1750094" y="15"/>
                </a:lnTo>
                <a:lnTo>
                  <a:pt x="1781565" y="9"/>
                </a:lnTo>
                <a:lnTo>
                  <a:pt x="1812071" y="6"/>
                </a:lnTo>
                <a:lnTo>
                  <a:pt x="1841933" y="4"/>
                </a:lnTo>
                <a:lnTo>
                  <a:pt x="1871366" y="2"/>
                </a:lnTo>
                <a:lnTo>
                  <a:pt x="1900513" y="1"/>
                </a:lnTo>
                <a:lnTo>
                  <a:pt x="1929470" y="0"/>
                </a:lnTo>
                <a:lnTo>
                  <a:pt x="1958299" y="0"/>
                </a:lnTo>
                <a:lnTo>
                  <a:pt x="1985986" y="1058"/>
                </a:lnTo>
                <a:lnTo>
                  <a:pt x="2012910" y="2822"/>
                </a:lnTo>
                <a:lnTo>
                  <a:pt x="2039326" y="5056"/>
                </a:lnTo>
                <a:lnTo>
                  <a:pt x="2066462" y="6545"/>
                </a:lnTo>
                <a:lnTo>
                  <a:pt x="2094077" y="7538"/>
                </a:lnTo>
                <a:lnTo>
                  <a:pt x="2122012" y="8200"/>
                </a:lnTo>
                <a:lnTo>
                  <a:pt x="2148044" y="9700"/>
                </a:lnTo>
                <a:lnTo>
                  <a:pt x="2172807" y="11758"/>
                </a:lnTo>
                <a:lnTo>
                  <a:pt x="2220077" y="15809"/>
                </a:lnTo>
                <a:lnTo>
                  <a:pt x="2265780" y="17609"/>
                </a:lnTo>
                <a:lnTo>
                  <a:pt x="2310787" y="21231"/>
                </a:lnTo>
                <a:lnTo>
                  <a:pt x="2353368" y="25311"/>
                </a:lnTo>
                <a:lnTo>
                  <a:pt x="2389932" y="27124"/>
                </a:lnTo>
                <a:lnTo>
                  <a:pt x="2423821" y="27929"/>
                </a:lnTo>
                <a:lnTo>
                  <a:pt x="2456522" y="29346"/>
                </a:lnTo>
                <a:lnTo>
                  <a:pt x="2503625" y="35035"/>
                </a:lnTo>
                <a:lnTo>
                  <a:pt x="2544862" y="37191"/>
                </a:lnTo>
                <a:lnTo>
                  <a:pt x="2582833" y="37830"/>
                </a:lnTo>
                <a:lnTo>
                  <a:pt x="2627466" y="38046"/>
                </a:lnTo>
                <a:lnTo>
                  <a:pt x="2674101" y="38092"/>
                </a:lnTo>
                <a:lnTo>
                  <a:pt x="2694739" y="37039"/>
                </a:lnTo>
                <a:lnTo>
                  <a:pt x="2707810" y="33042"/>
                </a:lnTo>
                <a:lnTo>
                  <a:pt x="2712143" y="29436"/>
                </a:lnTo>
                <a:lnTo>
                  <a:pt x="2720808" y="95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Shape-775"/>
          <p:cNvSpPr/>
          <p:nvPr>
            <p:custDataLst>
              <p:tags r:id="rId5"/>
            </p:custDataLst>
          </p:nvPr>
        </p:nvSpPr>
        <p:spPr>
          <a:xfrm>
            <a:off x="1924050" y="1714500"/>
            <a:ext cx="5476819" cy="85726"/>
          </a:xfrm>
          <a:custGeom>
            <a:avLst/>
            <a:gdLst/>
            <a:ahLst/>
            <a:cxnLst/>
            <a:rect l="0" t="0" r="0" b="0"/>
            <a:pathLst>
              <a:path w="5476819" h="85726">
                <a:moveTo>
                  <a:pt x="0" y="47625"/>
                </a:moveTo>
                <a:lnTo>
                  <a:pt x="0" y="47625"/>
                </a:lnTo>
                <a:lnTo>
                  <a:pt x="0" y="38134"/>
                </a:lnTo>
                <a:lnTo>
                  <a:pt x="5056" y="43167"/>
                </a:lnTo>
                <a:lnTo>
                  <a:pt x="10361" y="45644"/>
                </a:lnTo>
                <a:lnTo>
                  <a:pt x="55170" y="47509"/>
                </a:lnTo>
                <a:lnTo>
                  <a:pt x="90195" y="42534"/>
                </a:lnTo>
                <a:lnTo>
                  <a:pt x="132440" y="39414"/>
                </a:lnTo>
                <a:lnTo>
                  <a:pt x="168358" y="38489"/>
                </a:lnTo>
                <a:lnTo>
                  <a:pt x="214278" y="38215"/>
                </a:lnTo>
                <a:lnTo>
                  <a:pt x="249751" y="38151"/>
                </a:lnTo>
                <a:lnTo>
                  <a:pt x="296956" y="38115"/>
                </a:lnTo>
                <a:lnTo>
                  <a:pt x="333873" y="38104"/>
                </a:lnTo>
                <a:lnTo>
                  <a:pt x="371622" y="38101"/>
                </a:lnTo>
                <a:lnTo>
                  <a:pt x="409619" y="38100"/>
                </a:lnTo>
                <a:lnTo>
                  <a:pt x="447688" y="38100"/>
                </a:lnTo>
                <a:lnTo>
                  <a:pt x="485779" y="38100"/>
                </a:lnTo>
                <a:lnTo>
                  <a:pt x="523876" y="38100"/>
                </a:lnTo>
                <a:lnTo>
                  <a:pt x="564798" y="38100"/>
                </a:lnTo>
                <a:lnTo>
                  <a:pt x="607614" y="35278"/>
                </a:lnTo>
                <a:lnTo>
                  <a:pt x="649933" y="30561"/>
                </a:lnTo>
                <a:lnTo>
                  <a:pt x="695986" y="29164"/>
                </a:lnTo>
                <a:lnTo>
                  <a:pt x="743146" y="28749"/>
                </a:lnTo>
                <a:lnTo>
                  <a:pt x="790633" y="28627"/>
                </a:lnTo>
                <a:lnTo>
                  <a:pt x="835395" y="28590"/>
                </a:lnTo>
                <a:lnTo>
                  <a:pt x="878291" y="28580"/>
                </a:lnTo>
                <a:lnTo>
                  <a:pt x="921693" y="28576"/>
                </a:lnTo>
                <a:lnTo>
                  <a:pt x="964186" y="28576"/>
                </a:lnTo>
                <a:lnTo>
                  <a:pt x="1010290" y="28575"/>
                </a:lnTo>
                <a:lnTo>
                  <a:pt x="1054643" y="28575"/>
                </a:lnTo>
                <a:lnTo>
                  <a:pt x="1097417" y="28575"/>
                </a:lnTo>
                <a:lnTo>
                  <a:pt x="1140782" y="28575"/>
                </a:lnTo>
                <a:lnTo>
                  <a:pt x="1183265" y="28575"/>
                </a:lnTo>
                <a:lnTo>
                  <a:pt x="1226544" y="28575"/>
                </a:lnTo>
                <a:lnTo>
                  <a:pt x="1269001" y="28575"/>
                </a:lnTo>
                <a:lnTo>
                  <a:pt x="1315095" y="28575"/>
                </a:lnTo>
                <a:lnTo>
                  <a:pt x="1359444" y="28575"/>
                </a:lnTo>
                <a:lnTo>
                  <a:pt x="1399396" y="28575"/>
                </a:lnTo>
                <a:lnTo>
                  <a:pt x="1440866" y="28575"/>
                </a:lnTo>
                <a:lnTo>
                  <a:pt x="1483845" y="28575"/>
                </a:lnTo>
                <a:lnTo>
                  <a:pt x="1523391" y="28575"/>
                </a:lnTo>
                <a:lnTo>
                  <a:pt x="1561920" y="28575"/>
                </a:lnTo>
                <a:lnTo>
                  <a:pt x="1602969" y="28575"/>
                </a:lnTo>
                <a:lnTo>
                  <a:pt x="1645823" y="28575"/>
                </a:lnTo>
                <a:lnTo>
                  <a:pt x="1685332" y="31397"/>
                </a:lnTo>
                <a:lnTo>
                  <a:pt x="1723849" y="36114"/>
                </a:lnTo>
                <a:lnTo>
                  <a:pt x="1769734" y="37708"/>
                </a:lnTo>
                <a:lnTo>
                  <a:pt x="1804714" y="37984"/>
                </a:lnTo>
                <a:lnTo>
                  <a:pt x="1837851" y="38048"/>
                </a:lnTo>
                <a:lnTo>
                  <a:pt x="1874098" y="38077"/>
                </a:lnTo>
                <a:lnTo>
                  <a:pt x="1917246" y="39151"/>
                </a:lnTo>
                <a:lnTo>
                  <a:pt x="1953784" y="44644"/>
                </a:lnTo>
                <a:lnTo>
                  <a:pt x="2000241" y="46742"/>
                </a:lnTo>
                <a:lnTo>
                  <a:pt x="2037642" y="48421"/>
                </a:lnTo>
                <a:lnTo>
                  <a:pt x="2082355" y="54093"/>
                </a:lnTo>
                <a:lnTo>
                  <a:pt x="2117175" y="55792"/>
                </a:lnTo>
                <a:lnTo>
                  <a:pt x="2157308" y="56748"/>
                </a:lnTo>
                <a:lnTo>
                  <a:pt x="2204477" y="57031"/>
                </a:lnTo>
                <a:lnTo>
                  <a:pt x="2240243" y="59919"/>
                </a:lnTo>
                <a:lnTo>
                  <a:pt x="2287612" y="64673"/>
                </a:lnTo>
                <a:lnTo>
                  <a:pt x="2327400" y="66082"/>
                </a:lnTo>
                <a:lnTo>
                  <a:pt x="2358375" y="66411"/>
                </a:lnTo>
                <a:lnTo>
                  <a:pt x="2393309" y="66558"/>
                </a:lnTo>
                <a:lnTo>
                  <a:pt x="2433506" y="66640"/>
                </a:lnTo>
                <a:lnTo>
                  <a:pt x="2475638" y="66665"/>
                </a:lnTo>
                <a:lnTo>
                  <a:pt x="2511523" y="66672"/>
                </a:lnTo>
                <a:lnTo>
                  <a:pt x="2552376" y="66674"/>
                </a:lnTo>
                <a:lnTo>
                  <a:pt x="2597995" y="66675"/>
                </a:lnTo>
                <a:lnTo>
                  <a:pt x="2642238" y="66675"/>
                </a:lnTo>
                <a:lnTo>
                  <a:pt x="2688944" y="67733"/>
                </a:lnTo>
                <a:lnTo>
                  <a:pt x="2720850" y="71731"/>
                </a:lnTo>
                <a:lnTo>
                  <a:pt x="2752669" y="74214"/>
                </a:lnTo>
                <a:lnTo>
                  <a:pt x="2794689" y="75611"/>
                </a:lnTo>
                <a:lnTo>
                  <a:pt x="2835714" y="76026"/>
                </a:lnTo>
                <a:lnTo>
                  <a:pt x="2868984" y="76122"/>
                </a:lnTo>
                <a:lnTo>
                  <a:pt x="2915348" y="76177"/>
                </a:lnTo>
                <a:lnTo>
                  <a:pt x="2954368" y="76193"/>
                </a:lnTo>
                <a:lnTo>
                  <a:pt x="2990864" y="76197"/>
                </a:lnTo>
                <a:lnTo>
                  <a:pt x="3027778" y="76199"/>
                </a:lnTo>
                <a:lnTo>
                  <a:pt x="3072306" y="76200"/>
                </a:lnTo>
                <a:lnTo>
                  <a:pt x="3114968" y="76200"/>
                </a:lnTo>
                <a:lnTo>
                  <a:pt x="3156743" y="76200"/>
                </a:lnTo>
                <a:lnTo>
                  <a:pt x="3200517" y="76200"/>
                </a:lnTo>
                <a:lnTo>
                  <a:pt x="3237494" y="75142"/>
                </a:lnTo>
                <a:lnTo>
                  <a:pt x="3271567" y="71144"/>
                </a:lnTo>
                <a:lnTo>
                  <a:pt x="3310387" y="67999"/>
                </a:lnTo>
                <a:lnTo>
                  <a:pt x="3347053" y="67067"/>
                </a:lnTo>
                <a:lnTo>
                  <a:pt x="3392940" y="66753"/>
                </a:lnTo>
                <a:lnTo>
                  <a:pt x="3424615" y="66709"/>
                </a:lnTo>
                <a:lnTo>
                  <a:pt x="3459860" y="63868"/>
                </a:lnTo>
                <a:lnTo>
                  <a:pt x="3494573" y="60136"/>
                </a:lnTo>
                <a:lnTo>
                  <a:pt x="3540034" y="58035"/>
                </a:lnTo>
                <a:lnTo>
                  <a:pt x="3574657" y="57543"/>
                </a:lnTo>
                <a:lnTo>
                  <a:pt x="3614680" y="57266"/>
                </a:lnTo>
                <a:lnTo>
                  <a:pt x="3656648" y="50627"/>
                </a:lnTo>
                <a:lnTo>
                  <a:pt x="3703979" y="48218"/>
                </a:lnTo>
                <a:lnTo>
                  <a:pt x="3749658" y="47801"/>
                </a:lnTo>
                <a:lnTo>
                  <a:pt x="3795649" y="44855"/>
                </a:lnTo>
                <a:lnTo>
                  <a:pt x="3831138" y="41102"/>
                </a:lnTo>
                <a:lnTo>
                  <a:pt x="3868078" y="39434"/>
                </a:lnTo>
                <a:lnTo>
                  <a:pt x="3909406" y="33439"/>
                </a:lnTo>
                <a:lnTo>
                  <a:pt x="3946815" y="30016"/>
                </a:lnTo>
                <a:lnTo>
                  <a:pt x="3977699" y="29215"/>
                </a:lnTo>
                <a:lnTo>
                  <a:pt x="4025142" y="25943"/>
                </a:lnTo>
                <a:lnTo>
                  <a:pt x="4066010" y="21092"/>
                </a:lnTo>
                <a:lnTo>
                  <a:pt x="4110574" y="19655"/>
                </a:lnTo>
                <a:lnTo>
                  <a:pt x="4143613" y="19319"/>
                </a:lnTo>
                <a:lnTo>
                  <a:pt x="4188131" y="19130"/>
                </a:lnTo>
                <a:lnTo>
                  <a:pt x="4222533" y="19085"/>
                </a:lnTo>
                <a:lnTo>
                  <a:pt x="4267489" y="14004"/>
                </a:lnTo>
                <a:lnTo>
                  <a:pt x="4307620" y="10852"/>
                </a:lnTo>
                <a:lnTo>
                  <a:pt x="4341962" y="10115"/>
                </a:lnTo>
                <a:lnTo>
                  <a:pt x="4377686" y="9787"/>
                </a:lnTo>
                <a:lnTo>
                  <a:pt x="4420939" y="8544"/>
                </a:lnTo>
                <a:lnTo>
                  <a:pt x="4462176" y="4503"/>
                </a:lnTo>
                <a:lnTo>
                  <a:pt x="4505903" y="2001"/>
                </a:lnTo>
                <a:lnTo>
                  <a:pt x="4546857" y="889"/>
                </a:lnTo>
                <a:lnTo>
                  <a:pt x="4593713" y="264"/>
                </a:lnTo>
                <a:lnTo>
                  <a:pt x="4635466" y="78"/>
                </a:lnTo>
                <a:lnTo>
                  <a:pt x="4679822" y="23"/>
                </a:lnTo>
                <a:lnTo>
                  <a:pt x="4720247" y="7"/>
                </a:lnTo>
                <a:lnTo>
                  <a:pt x="4759035" y="1060"/>
                </a:lnTo>
                <a:lnTo>
                  <a:pt x="4797339" y="6546"/>
                </a:lnTo>
                <a:lnTo>
                  <a:pt x="4836557" y="8643"/>
                </a:lnTo>
                <a:lnTo>
                  <a:pt x="4880163" y="9264"/>
                </a:lnTo>
                <a:lnTo>
                  <a:pt x="4920366" y="9447"/>
                </a:lnTo>
                <a:lnTo>
                  <a:pt x="4960147" y="9502"/>
                </a:lnTo>
                <a:lnTo>
                  <a:pt x="5003919" y="9518"/>
                </a:lnTo>
                <a:lnTo>
                  <a:pt x="5044170" y="9523"/>
                </a:lnTo>
                <a:lnTo>
                  <a:pt x="5082907" y="9524"/>
                </a:lnTo>
                <a:lnTo>
                  <a:pt x="5121195" y="10583"/>
                </a:lnTo>
                <a:lnTo>
                  <a:pt x="5159351" y="16071"/>
                </a:lnTo>
                <a:lnTo>
                  <a:pt x="5199584" y="18167"/>
                </a:lnTo>
                <a:lnTo>
                  <a:pt x="5232984" y="18658"/>
                </a:lnTo>
                <a:lnTo>
                  <a:pt x="5277376" y="18934"/>
                </a:lnTo>
                <a:lnTo>
                  <a:pt x="5322397" y="19016"/>
                </a:lnTo>
                <a:lnTo>
                  <a:pt x="5364194" y="13983"/>
                </a:lnTo>
                <a:lnTo>
                  <a:pt x="5408322" y="10112"/>
                </a:lnTo>
                <a:lnTo>
                  <a:pt x="5452852" y="9576"/>
                </a:lnTo>
                <a:lnTo>
                  <a:pt x="5476818" y="9525"/>
                </a:lnTo>
                <a:lnTo>
                  <a:pt x="5471802" y="9525"/>
                </a:lnTo>
                <a:lnTo>
                  <a:pt x="5466506" y="12347"/>
                </a:lnTo>
                <a:lnTo>
                  <a:pt x="5459540" y="17726"/>
                </a:lnTo>
                <a:lnTo>
                  <a:pt x="5435351" y="25335"/>
                </a:lnTo>
                <a:lnTo>
                  <a:pt x="5397177" y="30757"/>
                </a:lnTo>
                <a:lnTo>
                  <a:pt x="5355894" y="35924"/>
                </a:lnTo>
                <a:lnTo>
                  <a:pt x="5322564" y="37133"/>
                </a:lnTo>
                <a:lnTo>
                  <a:pt x="5276166" y="38872"/>
                </a:lnTo>
                <a:lnTo>
                  <a:pt x="5237136" y="44561"/>
                </a:lnTo>
                <a:lnTo>
                  <a:pt x="5200639" y="46263"/>
                </a:lnTo>
                <a:lnTo>
                  <a:pt x="5153609" y="47222"/>
                </a:lnTo>
                <a:lnTo>
                  <a:pt x="5112864" y="47505"/>
                </a:lnTo>
                <a:lnTo>
                  <a:pt x="5066657" y="47601"/>
                </a:lnTo>
                <a:lnTo>
                  <a:pt x="5025012" y="48676"/>
                </a:lnTo>
                <a:lnTo>
                  <a:pt x="4984332" y="54169"/>
                </a:lnTo>
                <a:lnTo>
                  <a:pt x="4939235" y="56267"/>
                </a:lnTo>
                <a:lnTo>
                  <a:pt x="4892360" y="56888"/>
                </a:lnTo>
                <a:lnTo>
                  <a:pt x="4860785" y="57034"/>
                </a:lnTo>
                <a:lnTo>
                  <a:pt x="4826291" y="59921"/>
                </a:lnTo>
                <a:lnTo>
                  <a:pt x="4790851" y="63673"/>
                </a:lnTo>
                <a:lnTo>
                  <a:pt x="4757462" y="65341"/>
                </a:lnTo>
                <a:lnTo>
                  <a:pt x="4722161" y="66082"/>
                </a:lnTo>
                <a:lnTo>
                  <a:pt x="4685305" y="66411"/>
                </a:lnTo>
                <a:lnTo>
                  <a:pt x="4647757" y="66558"/>
                </a:lnTo>
                <a:lnTo>
                  <a:pt x="4609904" y="69445"/>
                </a:lnTo>
                <a:lnTo>
                  <a:pt x="4572971" y="73198"/>
                </a:lnTo>
                <a:lnTo>
                  <a:pt x="4538918" y="74866"/>
                </a:lnTo>
                <a:lnTo>
                  <a:pt x="4500499" y="75607"/>
                </a:lnTo>
                <a:lnTo>
                  <a:pt x="4458731" y="75936"/>
                </a:lnTo>
                <a:lnTo>
                  <a:pt x="4415472" y="76083"/>
                </a:lnTo>
                <a:lnTo>
                  <a:pt x="4374373" y="76148"/>
                </a:lnTo>
                <a:lnTo>
                  <a:pt x="4333883" y="76177"/>
                </a:lnTo>
                <a:lnTo>
                  <a:pt x="4291191" y="76190"/>
                </a:lnTo>
                <a:lnTo>
                  <a:pt x="4247525" y="76195"/>
                </a:lnTo>
                <a:lnTo>
                  <a:pt x="4203422" y="76198"/>
                </a:lnTo>
                <a:lnTo>
                  <a:pt x="4159126" y="76199"/>
                </a:lnTo>
                <a:lnTo>
                  <a:pt x="4114745" y="79022"/>
                </a:lnTo>
                <a:lnTo>
                  <a:pt x="4070325" y="82746"/>
                </a:lnTo>
                <a:lnTo>
                  <a:pt x="4025889" y="84401"/>
                </a:lnTo>
                <a:lnTo>
                  <a:pt x="3978623" y="85136"/>
                </a:lnTo>
                <a:lnTo>
                  <a:pt x="3954165" y="85333"/>
                </a:lnTo>
                <a:lnTo>
                  <a:pt x="3907234" y="85551"/>
                </a:lnTo>
                <a:lnTo>
                  <a:pt x="3860624" y="85647"/>
                </a:lnTo>
                <a:lnTo>
                  <a:pt x="3836341" y="85673"/>
                </a:lnTo>
                <a:lnTo>
                  <a:pt x="3811685" y="85691"/>
                </a:lnTo>
                <a:lnTo>
                  <a:pt x="3786782" y="85702"/>
                </a:lnTo>
                <a:lnTo>
                  <a:pt x="3761713" y="85710"/>
                </a:lnTo>
                <a:lnTo>
                  <a:pt x="3736534" y="85715"/>
                </a:lnTo>
                <a:lnTo>
                  <a:pt x="3711281" y="85718"/>
                </a:lnTo>
                <a:lnTo>
                  <a:pt x="3685979" y="85720"/>
                </a:lnTo>
                <a:lnTo>
                  <a:pt x="3660645" y="85722"/>
                </a:lnTo>
                <a:lnTo>
                  <a:pt x="3635288" y="85723"/>
                </a:lnTo>
                <a:lnTo>
                  <a:pt x="3609917" y="85724"/>
                </a:lnTo>
                <a:lnTo>
                  <a:pt x="3584536" y="85724"/>
                </a:lnTo>
                <a:lnTo>
                  <a:pt x="3559149" y="85725"/>
                </a:lnTo>
                <a:lnTo>
                  <a:pt x="3533758" y="85725"/>
                </a:lnTo>
                <a:lnTo>
                  <a:pt x="3508364" y="85725"/>
                </a:lnTo>
                <a:lnTo>
                  <a:pt x="3482968" y="85725"/>
                </a:lnTo>
                <a:lnTo>
                  <a:pt x="3457570" y="85725"/>
                </a:lnTo>
                <a:lnTo>
                  <a:pt x="3432172" y="85725"/>
                </a:lnTo>
                <a:lnTo>
                  <a:pt x="3406773" y="85725"/>
                </a:lnTo>
                <a:lnTo>
                  <a:pt x="3381374" y="85725"/>
                </a:lnTo>
                <a:lnTo>
                  <a:pt x="3355974" y="85725"/>
                </a:lnTo>
                <a:lnTo>
                  <a:pt x="3330575" y="85725"/>
                </a:lnTo>
                <a:lnTo>
                  <a:pt x="3305175" y="85725"/>
                </a:lnTo>
                <a:lnTo>
                  <a:pt x="3279775" y="85725"/>
                </a:lnTo>
                <a:lnTo>
                  <a:pt x="3254375" y="85725"/>
                </a:lnTo>
                <a:lnTo>
                  <a:pt x="3228975" y="85725"/>
                </a:lnTo>
                <a:lnTo>
                  <a:pt x="3203575" y="85725"/>
                </a:lnTo>
                <a:lnTo>
                  <a:pt x="3178175" y="85725"/>
                </a:lnTo>
                <a:lnTo>
                  <a:pt x="3152775" y="85725"/>
                </a:lnTo>
                <a:lnTo>
                  <a:pt x="3127375" y="85725"/>
                </a:lnTo>
                <a:lnTo>
                  <a:pt x="3100917" y="85725"/>
                </a:lnTo>
                <a:lnTo>
                  <a:pt x="3073753" y="85725"/>
                </a:lnTo>
                <a:lnTo>
                  <a:pt x="3046119" y="85725"/>
                </a:lnTo>
                <a:lnTo>
                  <a:pt x="3019229" y="85725"/>
                </a:lnTo>
                <a:lnTo>
                  <a:pt x="2992836" y="85725"/>
                </a:lnTo>
                <a:lnTo>
                  <a:pt x="2966774" y="85725"/>
                </a:lnTo>
                <a:lnTo>
                  <a:pt x="2940933" y="85725"/>
                </a:lnTo>
                <a:lnTo>
                  <a:pt x="2915239" y="85725"/>
                </a:lnTo>
                <a:lnTo>
                  <a:pt x="2889643" y="85725"/>
                </a:lnTo>
                <a:lnTo>
                  <a:pt x="2863054" y="84667"/>
                </a:lnTo>
                <a:lnTo>
                  <a:pt x="2835802" y="82903"/>
                </a:lnTo>
                <a:lnTo>
                  <a:pt x="2808110" y="80669"/>
                </a:lnTo>
                <a:lnTo>
                  <a:pt x="2781181" y="79179"/>
                </a:lnTo>
                <a:lnTo>
                  <a:pt x="2754762" y="78186"/>
                </a:lnTo>
                <a:lnTo>
                  <a:pt x="2728683" y="77524"/>
                </a:lnTo>
                <a:lnTo>
                  <a:pt x="2701773" y="77083"/>
                </a:lnTo>
                <a:lnTo>
                  <a:pt x="2674307" y="76788"/>
                </a:lnTo>
                <a:lnTo>
                  <a:pt x="2646471" y="76592"/>
                </a:lnTo>
                <a:lnTo>
                  <a:pt x="2618389" y="76461"/>
                </a:lnTo>
                <a:lnTo>
                  <a:pt x="2590143" y="76374"/>
                </a:lnTo>
                <a:lnTo>
                  <a:pt x="2561787" y="76316"/>
                </a:lnTo>
                <a:lnTo>
                  <a:pt x="2534416" y="76278"/>
                </a:lnTo>
                <a:lnTo>
                  <a:pt x="2507702" y="76252"/>
                </a:lnTo>
                <a:lnTo>
                  <a:pt x="2481426" y="76234"/>
                </a:lnTo>
                <a:lnTo>
                  <a:pt x="2454384" y="76223"/>
                </a:lnTo>
                <a:lnTo>
                  <a:pt x="2426831" y="76215"/>
                </a:lnTo>
                <a:lnTo>
                  <a:pt x="2398938" y="76210"/>
                </a:lnTo>
                <a:lnTo>
                  <a:pt x="2370816" y="76207"/>
                </a:lnTo>
                <a:lnTo>
                  <a:pt x="2342544" y="76205"/>
                </a:lnTo>
                <a:lnTo>
                  <a:pt x="2314171" y="76203"/>
                </a:lnTo>
                <a:lnTo>
                  <a:pt x="2285731" y="76202"/>
                </a:lnTo>
                <a:lnTo>
                  <a:pt x="2257246" y="76201"/>
                </a:lnTo>
                <a:lnTo>
                  <a:pt x="2228730" y="76201"/>
                </a:lnTo>
                <a:lnTo>
                  <a:pt x="2200195" y="76200"/>
                </a:lnTo>
                <a:lnTo>
                  <a:pt x="2171647" y="76200"/>
                </a:lnTo>
                <a:lnTo>
                  <a:pt x="2143090" y="76200"/>
                </a:lnTo>
                <a:lnTo>
                  <a:pt x="2114526" y="75142"/>
                </a:lnTo>
                <a:lnTo>
                  <a:pt x="2085959" y="73378"/>
                </a:lnTo>
                <a:lnTo>
                  <a:pt x="2057389" y="71144"/>
                </a:lnTo>
                <a:lnTo>
                  <a:pt x="2029876" y="69654"/>
                </a:lnTo>
                <a:lnTo>
                  <a:pt x="2003067" y="68661"/>
                </a:lnTo>
                <a:lnTo>
                  <a:pt x="1976728" y="67999"/>
                </a:lnTo>
                <a:lnTo>
                  <a:pt x="1949644" y="67558"/>
                </a:lnTo>
                <a:lnTo>
                  <a:pt x="1922063" y="67264"/>
                </a:lnTo>
                <a:lnTo>
                  <a:pt x="1894150" y="67067"/>
                </a:lnTo>
                <a:lnTo>
                  <a:pt x="1867075" y="66937"/>
                </a:lnTo>
                <a:lnTo>
                  <a:pt x="1840559" y="66849"/>
                </a:lnTo>
                <a:lnTo>
                  <a:pt x="1814414" y="66791"/>
                </a:lnTo>
                <a:lnTo>
                  <a:pt x="1787459" y="66753"/>
                </a:lnTo>
                <a:lnTo>
                  <a:pt x="1759965" y="66727"/>
                </a:lnTo>
                <a:lnTo>
                  <a:pt x="1732110" y="66709"/>
                </a:lnTo>
                <a:lnTo>
                  <a:pt x="1705073" y="66698"/>
                </a:lnTo>
                <a:lnTo>
                  <a:pt x="1678582" y="66690"/>
                </a:lnTo>
                <a:lnTo>
                  <a:pt x="1652455" y="66685"/>
                </a:lnTo>
                <a:lnTo>
                  <a:pt x="1625512" y="66682"/>
                </a:lnTo>
                <a:lnTo>
                  <a:pt x="1598025" y="66680"/>
                </a:lnTo>
                <a:lnTo>
                  <a:pt x="1570174" y="66678"/>
                </a:lnTo>
                <a:lnTo>
                  <a:pt x="1543141" y="66677"/>
                </a:lnTo>
                <a:lnTo>
                  <a:pt x="1516653" y="66676"/>
                </a:lnTo>
                <a:lnTo>
                  <a:pt x="1490527" y="66676"/>
                </a:lnTo>
                <a:lnTo>
                  <a:pt x="1464643" y="66676"/>
                </a:lnTo>
                <a:lnTo>
                  <a:pt x="1438920" y="66676"/>
                </a:lnTo>
                <a:lnTo>
                  <a:pt x="1413305" y="66675"/>
                </a:lnTo>
                <a:lnTo>
                  <a:pt x="1387761" y="66675"/>
                </a:lnTo>
                <a:lnTo>
                  <a:pt x="1362266" y="66675"/>
                </a:lnTo>
                <a:lnTo>
                  <a:pt x="1336803" y="66675"/>
                </a:lnTo>
                <a:lnTo>
                  <a:pt x="1312418" y="66675"/>
                </a:lnTo>
                <a:lnTo>
                  <a:pt x="1265569" y="66675"/>
                </a:lnTo>
                <a:lnTo>
                  <a:pt x="1241646" y="66675"/>
                </a:lnTo>
                <a:lnTo>
                  <a:pt x="1217231" y="66675"/>
                </a:lnTo>
                <a:lnTo>
                  <a:pt x="1192487" y="66675"/>
                </a:lnTo>
                <a:lnTo>
                  <a:pt x="1145239" y="66675"/>
                </a:lnTo>
                <a:lnTo>
                  <a:pt x="1098487" y="66675"/>
                </a:lnTo>
                <a:lnTo>
                  <a:pt x="1074166" y="66675"/>
                </a:lnTo>
                <a:lnTo>
                  <a:pt x="1049486" y="66675"/>
                </a:lnTo>
                <a:lnTo>
                  <a:pt x="1002307" y="66675"/>
                </a:lnTo>
                <a:lnTo>
                  <a:pt x="956645" y="65617"/>
                </a:lnTo>
                <a:lnTo>
                  <a:pt x="911656" y="61619"/>
                </a:lnTo>
                <a:lnTo>
                  <a:pt x="866967" y="59136"/>
                </a:lnTo>
                <a:lnTo>
                  <a:pt x="823469" y="58033"/>
                </a:lnTo>
                <a:lnTo>
                  <a:pt x="782969" y="57542"/>
                </a:lnTo>
                <a:lnTo>
                  <a:pt x="740981" y="57324"/>
                </a:lnTo>
                <a:lnTo>
                  <a:pt x="698683" y="57228"/>
                </a:lnTo>
                <a:lnTo>
                  <a:pt x="658718" y="57184"/>
                </a:lnTo>
                <a:lnTo>
                  <a:pt x="619788" y="57165"/>
                </a:lnTo>
                <a:lnTo>
                  <a:pt x="582378" y="57157"/>
                </a:lnTo>
                <a:lnTo>
                  <a:pt x="548113" y="57153"/>
                </a:lnTo>
                <a:lnTo>
                  <a:pt x="515245" y="57151"/>
                </a:lnTo>
                <a:lnTo>
                  <a:pt x="482998" y="56092"/>
                </a:lnTo>
                <a:lnTo>
                  <a:pt x="436151" y="50604"/>
                </a:lnTo>
                <a:lnTo>
                  <a:pt x="393931" y="48508"/>
                </a:lnTo>
                <a:lnTo>
                  <a:pt x="350494" y="47887"/>
                </a:lnTo>
                <a:lnTo>
                  <a:pt x="306300" y="44854"/>
                </a:lnTo>
                <a:lnTo>
                  <a:pt x="262860" y="37931"/>
                </a:lnTo>
                <a:lnTo>
                  <a:pt x="233930" y="30759"/>
                </a:lnTo>
                <a:lnTo>
                  <a:pt x="225677" y="24960"/>
                </a:lnTo>
                <a:lnTo>
                  <a:pt x="2000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776"/>
          <p:cNvSpPr/>
          <p:nvPr>
            <p:custDataLst>
              <p:tags r:id="rId6"/>
            </p:custDataLst>
          </p:nvPr>
        </p:nvSpPr>
        <p:spPr>
          <a:xfrm>
            <a:off x="609600" y="3048003"/>
            <a:ext cx="11572876" cy="361948"/>
          </a:xfrm>
          <a:custGeom>
            <a:avLst/>
            <a:gdLst/>
            <a:ahLst/>
            <a:cxnLst/>
            <a:rect l="0" t="0" r="0" b="0"/>
            <a:pathLst>
              <a:path w="11572876" h="361948">
                <a:moveTo>
                  <a:pt x="0" y="361947"/>
                </a:moveTo>
                <a:lnTo>
                  <a:pt x="0" y="361947"/>
                </a:lnTo>
                <a:lnTo>
                  <a:pt x="16267" y="360889"/>
                </a:lnTo>
                <a:lnTo>
                  <a:pt x="63094" y="343633"/>
                </a:lnTo>
                <a:lnTo>
                  <a:pt x="104302" y="331356"/>
                </a:lnTo>
                <a:lnTo>
                  <a:pt x="151483" y="324272"/>
                </a:lnTo>
                <a:lnTo>
                  <a:pt x="197649" y="316601"/>
                </a:lnTo>
                <a:lnTo>
                  <a:pt x="242712" y="309716"/>
                </a:lnTo>
                <a:lnTo>
                  <a:pt x="279818" y="306254"/>
                </a:lnTo>
                <a:lnTo>
                  <a:pt x="322680" y="300172"/>
                </a:lnTo>
                <a:lnTo>
                  <a:pt x="368894" y="296723"/>
                </a:lnTo>
                <a:lnTo>
                  <a:pt x="403136" y="293095"/>
                </a:lnTo>
                <a:lnTo>
                  <a:pt x="439522" y="287955"/>
                </a:lnTo>
                <a:lnTo>
                  <a:pt x="476860" y="282142"/>
                </a:lnTo>
                <a:lnTo>
                  <a:pt x="514621" y="276031"/>
                </a:lnTo>
                <a:lnTo>
                  <a:pt x="553629" y="270845"/>
                </a:lnTo>
                <a:lnTo>
                  <a:pt x="595660" y="268541"/>
                </a:lnTo>
                <a:lnTo>
                  <a:pt x="641857" y="264694"/>
                </a:lnTo>
                <a:lnTo>
                  <a:pt x="666030" y="262187"/>
                </a:lnTo>
                <a:lnTo>
                  <a:pt x="690611" y="259457"/>
                </a:lnTo>
                <a:lnTo>
                  <a:pt x="715466" y="256579"/>
                </a:lnTo>
                <a:lnTo>
                  <a:pt x="740502" y="253602"/>
                </a:lnTo>
                <a:lnTo>
                  <a:pt x="765660" y="250558"/>
                </a:lnTo>
                <a:lnTo>
                  <a:pt x="790898" y="247471"/>
                </a:lnTo>
                <a:lnTo>
                  <a:pt x="816191" y="244355"/>
                </a:lnTo>
                <a:lnTo>
                  <a:pt x="843635" y="241219"/>
                </a:lnTo>
                <a:lnTo>
                  <a:pt x="872515" y="238070"/>
                </a:lnTo>
                <a:lnTo>
                  <a:pt x="902352" y="234913"/>
                </a:lnTo>
                <a:lnTo>
                  <a:pt x="931768" y="231749"/>
                </a:lnTo>
                <a:lnTo>
                  <a:pt x="960904" y="228582"/>
                </a:lnTo>
                <a:lnTo>
                  <a:pt x="989852" y="225412"/>
                </a:lnTo>
                <a:lnTo>
                  <a:pt x="1020793" y="222240"/>
                </a:lnTo>
                <a:lnTo>
                  <a:pt x="1053062" y="219067"/>
                </a:lnTo>
                <a:lnTo>
                  <a:pt x="1086216" y="215894"/>
                </a:lnTo>
                <a:lnTo>
                  <a:pt x="1118903" y="211662"/>
                </a:lnTo>
                <a:lnTo>
                  <a:pt x="1151277" y="206724"/>
                </a:lnTo>
                <a:lnTo>
                  <a:pt x="1183443" y="201315"/>
                </a:lnTo>
                <a:lnTo>
                  <a:pt x="1215470" y="196650"/>
                </a:lnTo>
                <a:lnTo>
                  <a:pt x="1247405" y="192483"/>
                </a:lnTo>
                <a:lnTo>
                  <a:pt x="1279278" y="188646"/>
                </a:lnTo>
                <a:lnTo>
                  <a:pt x="1312169" y="185029"/>
                </a:lnTo>
                <a:lnTo>
                  <a:pt x="1345738" y="181560"/>
                </a:lnTo>
                <a:lnTo>
                  <a:pt x="1379758" y="178189"/>
                </a:lnTo>
                <a:lnTo>
                  <a:pt x="1414081" y="173825"/>
                </a:lnTo>
                <a:lnTo>
                  <a:pt x="1448604" y="168799"/>
                </a:lnTo>
                <a:lnTo>
                  <a:pt x="1483261" y="163332"/>
                </a:lnTo>
                <a:lnTo>
                  <a:pt x="1519065" y="158629"/>
                </a:lnTo>
                <a:lnTo>
                  <a:pt x="1555635" y="154435"/>
                </a:lnTo>
                <a:lnTo>
                  <a:pt x="1592715" y="150581"/>
                </a:lnTo>
                <a:lnTo>
                  <a:pt x="1630135" y="146953"/>
                </a:lnTo>
                <a:lnTo>
                  <a:pt x="1667782" y="143476"/>
                </a:lnTo>
                <a:lnTo>
                  <a:pt x="1705579" y="140099"/>
                </a:lnTo>
                <a:lnTo>
                  <a:pt x="1743478" y="136790"/>
                </a:lnTo>
                <a:lnTo>
                  <a:pt x="1781443" y="133526"/>
                </a:lnTo>
                <a:lnTo>
                  <a:pt x="1819454" y="130291"/>
                </a:lnTo>
                <a:lnTo>
                  <a:pt x="1857494" y="127077"/>
                </a:lnTo>
                <a:lnTo>
                  <a:pt x="1895555" y="123875"/>
                </a:lnTo>
                <a:lnTo>
                  <a:pt x="1933628" y="120682"/>
                </a:lnTo>
                <a:lnTo>
                  <a:pt x="1971710" y="117495"/>
                </a:lnTo>
                <a:lnTo>
                  <a:pt x="2009798" y="114313"/>
                </a:lnTo>
                <a:lnTo>
                  <a:pt x="2047891" y="111132"/>
                </a:lnTo>
                <a:lnTo>
                  <a:pt x="2087044" y="107954"/>
                </a:lnTo>
                <a:lnTo>
                  <a:pt x="2126904" y="104777"/>
                </a:lnTo>
                <a:lnTo>
                  <a:pt x="2167236" y="101600"/>
                </a:lnTo>
                <a:lnTo>
                  <a:pt x="2207882" y="99482"/>
                </a:lnTo>
                <a:lnTo>
                  <a:pt x="2248738" y="98070"/>
                </a:lnTo>
                <a:lnTo>
                  <a:pt x="2289734" y="97130"/>
                </a:lnTo>
                <a:lnTo>
                  <a:pt x="2330823" y="95443"/>
                </a:lnTo>
                <a:lnTo>
                  <a:pt x="2371973" y="93261"/>
                </a:lnTo>
                <a:lnTo>
                  <a:pt x="2413165" y="90749"/>
                </a:lnTo>
                <a:lnTo>
                  <a:pt x="2454385" y="88015"/>
                </a:lnTo>
                <a:lnTo>
                  <a:pt x="2495623" y="85134"/>
                </a:lnTo>
                <a:lnTo>
                  <a:pt x="2536874" y="82155"/>
                </a:lnTo>
                <a:lnTo>
                  <a:pt x="2579191" y="80169"/>
                </a:lnTo>
                <a:lnTo>
                  <a:pt x="2622219" y="78845"/>
                </a:lnTo>
                <a:lnTo>
                  <a:pt x="2665721" y="77962"/>
                </a:lnTo>
                <a:lnTo>
                  <a:pt x="2709539" y="76316"/>
                </a:lnTo>
                <a:lnTo>
                  <a:pt x="2753568" y="74159"/>
                </a:lnTo>
                <a:lnTo>
                  <a:pt x="2797737" y="71663"/>
                </a:lnTo>
                <a:lnTo>
                  <a:pt x="2841999" y="68941"/>
                </a:lnTo>
                <a:lnTo>
                  <a:pt x="2886325" y="66068"/>
                </a:lnTo>
                <a:lnTo>
                  <a:pt x="2930692" y="63095"/>
                </a:lnTo>
                <a:lnTo>
                  <a:pt x="2976144" y="61112"/>
                </a:lnTo>
                <a:lnTo>
                  <a:pt x="3022321" y="59790"/>
                </a:lnTo>
                <a:lnTo>
                  <a:pt x="3068981" y="58909"/>
                </a:lnTo>
                <a:lnTo>
                  <a:pt x="3114904" y="57263"/>
                </a:lnTo>
                <a:lnTo>
                  <a:pt x="3160336" y="55108"/>
                </a:lnTo>
                <a:lnTo>
                  <a:pt x="3205440" y="52613"/>
                </a:lnTo>
                <a:lnTo>
                  <a:pt x="3251386" y="50949"/>
                </a:lnTo>
                <a:lnTo>
                  <a:pt x="3297891" y="49840"/>
                </a:lnTo>
                <a:lnTo>
                  <a:pt x="3344769" y="49101"/>
                </a:lnTo>
                <a:lnTo>
                  <a:pt x="3392954" y="47549"/>
                </a:lnTo>
                <a:lnTo>
                  <a:pt x="3442011" y="45457"/>
                </a:lnTo>
                <a:lnTo>
                  <a:pt x="3491649" y="43003"/>
                </a:lnTo>
                <a:lnTo>
                  <a:pt x="3541675" y="41368"/>
                </a:lnTo>
                <a:lnTo>
                  <a:pt x="3591958" y="40278"/>
                </a:lnTo>
                <a:lnTo>
                  <a:pt x="3642414" y="39551"/>
                </a:lnTo>
                <a:lnTo>
                  <a:pt x="3691926" y="38008"/>
                </a:lnTo>
                <a:lnTo>
                  <a:pt x="3740809" y="35921"/>
                </a:lnTo>
                <a:lnTo>
                  <a:pt x="3789273" y="33472"/>
                </a:lnTo>
                <a:lnTo>
                  <a:pt x="3837457" y="31838"/>
                </a:lnTo>
                <a:lnTo>
                  <a:pt x="3885455" y="30749"/>
                </a:lnTo>
                <a:lnTo>
                  <a:pt x="3933329" y="30024"/>
                </a:lnTo>
                <a:lnTo>
                  <a:pt x="3980061" y="28482"/>
                </a:lnTo>
                <a:lnTo>
                  <a:pt x="4026032" y="26395"/>
                </a:lnTo>
                <a:lnTo>
                  <a:pt x="4071496" y="23946"/>
                </a:lnTo>
                <a:lnTo>
                  <a:pt x="4118739" y="22313"/>
                </a:lnTo>
                <a:lnTo>
                  <a:pt x="4167168" y="21224"/>
                </a:lnTo>
                <a:lnTo>
                  <a:pt x="4216386" y="20499"/>
                </a:lnTo>
                <a:lnTo>
                  <a:pt x="4266133" y="18957"/>
                </a:lnTo>
                <a:lnTo>
                  <a:pt x="4316230" y="16870"/>
                </a:lnTo>
                <a:lnTo>
                  <a:pt x="4366562" y="14421"/>
                </a:lnTo>
                <a:lnTo>
                  <a:pt x="4417050" y="12788"/>
                </a:lnTo>
                <a:lnTo>
                  <a:pt x="4467642" y="11699"/>
                </a:lnTo>
                <a:lnTo>
                  <a:pt x="4518303" y="10974"/>
                </a:lnTo>
                <a:lnTo>
                  <a:pt x="4567952" y="10490"/>
                </a:lnTo>
                <a:lnTo>
                  <a:pt x="4616926" y="10168"/>
                </a:lnTo>
                <a:lnTo>
                  <a:pt x="4665450" y="9952"/>
                </a:lnTo>
                <a:lnTo>
                  <a:pt x="4713675" y="9809"/>
                </a:lnTo>
                <a:lnTo>
                  <a:pt x="4761700" y="9713"/>
                </a:lnTo>
                <a:lnTo>
                  <a:pt x="4809592" y="9650"/>
                </a:lnTo>
                <a:lnTo>
                  <a:pt x="4857395" y="9607"/>
                </a:lnTo>
                <a:lnTo>
                  <a:pt x="4905138" y="9579"/>
                </a:lnTo>
                <a:lnTo>
                  <a:pt x="4952842" y="9560"/>
                </a:lnTo>
                <a:lnTo>
                  <a:pt x="5001578" y="8489"/>
                </a:lnTo>
                <a:lnTo>
                  <a:pt x="5051002" y="6717"/>
                </a:lnTo>
                <a:lnTo>
                  <a:pt x="5100884" y="4477"/>
                </a:lnTo>
                <a:lnTo>
                  <a:pt x="5152131" y="2984"/>
                </a:lnTo>
                <a:lnTo>
                  <a:pt x="5204287" y="1988"/>
                </a:lnTo>
                <a:lnTo>
                  <a:pt x="5257051" y="1325"/>
                </a:lnTo>
                <a:lnTo>
                  <a:pt x="5310217" y="882"/>
                </a:lnTo>
                <a:lnTo>
                  <a:pt x="5363653" y="587"/>
                </a:lnTo>
                <a:lnTo>
                  <a:pt x="5417269" y="390"/>
                </a:lnTo>
                <a:lnTo>
                  <a:pt x="5469946" y="259"/>
                </a:lnTo>
                <a:lnTo>
                  <a:pt x="5521997" y="172"/>
                </a:lnTo>
                <a:lnTo>
                  <a:pt x="5573631" y="113"/>
                </a:lnTo>
                <a:lnTo>
                  <a:pt x="5626046" y="75"/>
                </a:lnTo>
                <a:lnTo>
                  <a:pt x="5678980" y="49"/>
                </a:lnTo>
                <a:lnTo>
                  <a:pt x="5732262" y="32"/>
                </a:lnTo>
                <a:lnTo>
                  <a:pt x="5785775" y="20"/>
                </a:lnTo>
                <a:lnTo>
                  <a:pt x="5839441" y="12"/>
                </a:lnTo>
                <a:lnTo>
                  <a:pt x="5893211" y="7"/>
                </a:lnTo>
                <a:lnTo>
                  <a:pt x="5945991" y="4"/>
                </a:lnTo>
                <a:lnTo>
                  <a:pt x="5998111" y="2"/>
                </a:lnTo>
                <a:lnTo>
                  <a:pt x="6049790" y="0"/>
                </a:lnTo>
                <a:lnTo>
                  <a:pt x="6101177" y="1057"/>
                </a:lnTo>
                <a:lnTo>
                  <a:pt x="6152368" y="2820"/>
                </a:lnTo>
                <a:lnTo>
                  <a:pt x="6203429" y="5055"/>
                </a:lnTo>
                <a:lnTo>
                  <a:pt x="6255461" y="6544"/>
                </a:lnTo>
                <a:lnTo>
                  <a:pt x="6308141" y="7536"/>
                </a:lnTo>
                <a:lnTo>
                  <a:pt x="6361252" y="8199"/>
                </a:lnTo>
                <a:lnTo>
                  <a:pt x="6414651" y="8639"/>
                </a:lnTo>
                <a:lnTo>
                  <a:pt x="6468242" y="8934"/>
                </a:lnTo>
                <a:lnTo>
                  <a:pt x="6521961" y="9130"/>
                </a:lnTo>
                <a:lnTo>
                  <a:pt x="6572590" y="10319"/>
                </a:lnTo>
                <a:lnTo>
                  <a:pt x="6621161" y="12170"/>
                </a:lnTo>
                <a:lnTo>
                  <a:pt x="6668357" y="14462"/>
                </a:lnTo>
                <a:lnTo>
                  <a:pt x="6715696" y="15991"/>
                </a:lnTo>
                <a:lnTo>
                  <a:pt x="6763131" y="17009"/>
                </a:lnTo>
                <a:lnTo>
                  <a:pt x="6810628" y="17689"/>
                </a:lnTo>
                <a:lnTo>
                  <a:pt x="6859227" y="19200"/>
                </a:lnTo>
                <a:lnTo>
                  <a:pt x="6908560" y="21265"/>
                </a:lnTo>
                <a:lnTo>
                  <a:pt x="6958381" y="23700"/>
                </a:lnTo>
                <a:lnTo>
                  <a:pt x="7008530" y="25325"/>
                </a:lnTo>
                <a:lnTo>
                  <a:pt x="7058895" y="26407"/>
                </a:lnTo>
                <a:lnTo>
                  <a:pt x="7109405" y="27128"/>
                </a:lnTo>
                <a:lnTo>
                  <a:pt x="7160012" y="27609"/>
                </a:lnTo>
                <a:lnTo>
                  <a:pt x="7210683" y="27930"/>
                </a:lnTo>
                <a:lnTo>
                  <a:pt x="7261398" y="28144"/>
                </a:lnTo>
                <a:lnTo>
                  <a:pt x="7314257" y="29345"/>
                </a:lnTo>
                <a:lnTo>
                  <a:pt x="7368546" y="31204"/>
                </a:lnTo>
                <a:lnTo>
                  <a:pt x="7423789" y="33502"/>
                </a:lnTo>
                <a:lnTo>
                  <a:pt x="7477551" y="35034"/>
                </a:lnTo>
                <a:lnTo>
                  <a:pt x="7530326" y="36055"/>
                </a:lnTo>
                <a:lnTo>
                  <a:pt x="7582443" y="36735"/>
                </a:lnTo>
                <a:lnTo>
                  <a:pt x="7633062" y="38248"/>
                </a:lnTo>
                <a:lnTo>
                  <a:pt x="7682683" y="40315"/>
                </a:lnTo>
                <a:lnTo>
                  <a:pt x="7731639" y="42750"/>
                </a:lnTo>
                <a:lnTo>
                  <a:pt x="7782268" y="45432"/>
                </a:lnTo>
                <a:lnTo>
                  <a:pt x="7834012" y="48279"/>
                </a:lnTo>
                <a:lnTo>
                  <a:pt x="7886499" y="51235"/>
                </a:lnTo>
                <a:lnTo>
                  <a:pt x="7938424" y="53206"/>
                </a:lnTo>
                <a:lnTo>
                  <a:pt x="7989974" y="54519"/>
                </a:lnTo>
                <a:lnTo>
                  <a:pt x="8041274" y="55396"/>
                </a:lnTo>
                <a:lnTo>
                  <a:pt x="8093466" y="57038"/>
                </a:lnTo>
                <a:lnTo>
                  <a:pt x="8146252" y="59191"/>
                </a:lnTo>
                <a:lnTo>
                  <a:pt x="8199435" y="61685"/>
                </a:lnTo>
                <a:lnTo>
                  <a:pt x="8252882" y="64405"/>
                </a:lnTo>
                <a:lnTo>
                  <a:pt x="8306504" y="67278"/>
                </a:lnTo>
                <a:lnTo>
                  <a:pt x="8360244" y="70251"/>
                </a:lnTo>
                <a:lnTo>
                  <a:pt x="8414062" y="73291"/>
                </a:lnTo>
                <a:lnTo>
                  <a:pt x="8467933" y="76377"/>
                </a:lnTo>
                <a:lnTo>
                  <a:pt x="8521839" y="79492"/>
                </a:lnTo>
                <a:lnTo>
                  <a:pt x="8573650" y="82627"/>
                </a:lnTo>
                <a:lnTo>
                  <a:pt x="8624067" y="85775"/>
                </a:lnTo>
                <a:lnTo>
                  <a:pt x="8673554" y="88933"/>
                </a:lnTo>
                <a:lnTo>
                  <a:pt x="8722419" y="92096"/>
                </a:lnTo>
                <a:lnTo>
                  <a:pt x="8770870" y="95263"/>
                </a:lnTo>
                <a:lnTo>
                  <a:pt x="8819047" y="98433"/>
                </a:lnTo>
                <a:lnTo>
                  <a:pt x="8868098" y="101604"/>
                </a:lnTo>
                <a:lnTo>
                  <a:pt x="8917732" y="104777"/>
                </a:lnTo>
                <a:lnTo>
                  <a:pt x="8967754" y="107951"/>
                </a:lnTo>
                <a:lnTo>
                  <a:pt x="9018036" y="111124"/>
                </a:lnTo>
                <a:lnTo>
                  <a:pt x="9068491" y="114299"/>
                </a:lnTo>
                <a:lnTo>
                  <a:pt x="9119060" y="117473"/>
                </a:lnTo>
                <a:lnTo>
                  <a:pt x="9169707" y="121706"/>
                </a:lnTo>
                <a:lnTo>
                  <a:pt x="9220405" y="126645"/>
                </a:lnTo>
                <a:lnTo>
                  <a:pt x="9271136" y="132054"/>
                </a:lnTo>
                <a:lnTo>
                  <a:pt x="9320833" y="136718"/>
                </a:lnTo>
                <a:lnTo>
                  <a:pt x="9369838" y="140886"/>
                </a:lnTo>
                <a:lnTo>
                  <a:pt x="9418384" y="144723"/>
                </a:lnTo>
                <a:lnTo>
                  <a:pt x="9465564" y="148339"/>
                </a:lnTo>
                <a:lnTo>
                  <a:pt x="9511835" y="151808"/>
                </a:lnTo>
                <a:lnTo>
                  <a:pt x="9557498" y="155180"/>
                </a:lnTo>
                <a:lnTo>
                  <a:pt x="9603815" y="159544"/>
                </a:lnTo>
                <a:lnTo>
                  <a:pt x="9650570" y="164569"/>
                </a:lnTo>
                <a:lnTo>
                  <a:pt x="9697613" y="170037"/>
                </a:lnTo>
                <a:lnTo>
                  <a:pt x="9742733" y="175799"/>
                </a:lnTo>
                <a:lnTo>
                  <a:pt x="9786572" y="181756"/>
                </a:lnTo>
                <a:lnTo>
                  <a:pt x="9829557" y="187845"/>
                </a:lnTo>
                <a:lnTo>
                  <a:pt x="9874088" y="192962"/>
                </a:lnTo>
                <a:lnTo>
                  <a:pt x="9919651" y="197432"/>
                </a:lnTo>
                <a:lnTo>
                  <a:pt x="9965901" y="201471"/>
                </a:lnTo>
                <a:lnTo>
                  <a:pt x="10010493" y="206279"/>
                </a:lnTo>
                <a:lnTo>
                  <a:pt x="10053976" y="211602"/>
                </a:lnTo>
                <a:lnTo>
                  <a:pt x="10096726" y="217267"/>
                </a:lnTo>
                <a:lnTo>
                  <a:pt x="10138983" y="222102"/>
                </a:lnTo>
                <a:lnTo>
                  <a:pt x="10180914" y="226384"/>
                </a:lnTo>
                <a:lnTo>
                  <a:pt x="10222626" y="230296"/>
                </a:lnTo>
                <a:lnTo>
                  <a:pt x="10263134" y="235021"/>
                </a:lnTo>
                <a:lnTo>
                  <a:pt x="10302840" y="240288"/>
                </a:lnTo>
                <a:lnTo>
                  <a:pt x="10342010" y="245916"/>
                </a:lnTo>
                <a:lnTo>
                  <a:pt x="10381881" y="250726"/>
                </a:lnTo>
                <a:lnTo>
                  <a:pt x="10422222" y="254992"/>
                </a:lnTo>
                <a:lnTo>
                  <a:pt x="10462874" y="258893"/>
                </a:lnTo>
                <a:lnTo>
                  <a:pt x="10503732" y="263611"/>
                </a:lnTo>
                <a:lnTo>
                  <a:pt x="10544730" y="268873"/>
                </a:lnTo>
                <a:lnTo>
                  <a:pt x="10585820" y="274498"/>
                </a:lnTo>
                <a:lnTo>
                  <a:pt x="10625913" y="279306"/>
                </a:lnTo>
                <a:lnTo>
                  <a:pt x="10665342" y="283570"/>
                </a:lnTo>
                <a:lnTo>
                  <a:pt x="10704329" y="287470"/>
                </a:lnTo>
                <a:lnTo>
                  <a:pt x="10743019" y="291129"/>
                </a:lnTo>
                <a:lnTo>
                  <a:pt x="10781512" y="294627"/>
                </a:lnTo>
                <a:lnTo>
                  <a:pt x="10819875" y="298017"/>
                </a:lnTo>
                <a:lnTo>
                  <a:pt x="10858150" y="300277"/>
                </a:lnTo>
                <a:lnTo>
                  <a:pt x="10896367" y="301784"/>
                </a:lnTo>
                <a:lnTo>
                  <a:pt x="10934545" y="302788"/>
                </a:lnTo>
                <a:lnTo>
                  <a:pt x="10971638" y="304516"/>
                </a:lnTo>
                <a:lnTo>
                  <a:pt x="11008009" y="306726"/>
                </a:lnTo>
                <a:lnTo>
                  <a:pt x="11043899" y="309258"/>
                </a:lnTo>
                <a:lnTo>
                  <a:pt x="11078408" y="312005"/>
                </a:lnTo>
                <a:lnTo>
                  <a:pt x="11111995" y="314894"/>
                </a:lnTo>
                <a:lnTo>
                  <a:pt x="11144972" y="317878"/>
                </a:lnTo>
                <a:lnTo>
                  <a:pt x="11176481" y="318809"/>
                </a:lnTo>
                <a:lnTo>
                  <a:pt x="11207014" y="318372"/>
                </a:lnTo>
                <a:lnTo>
                  <a:pt x="11236893" y="317022"/>
                </a:lnTo>
                <a:lnTo>
                  <a:pt x="11265278" y="316122"/>
                </a:lnTo>
                <a:lnTo>
                  <a:pt x="11292669" y="315522"/>
                </a:lnTo>
                <a:lnTo>
                  <a:pt x="11319396" y="315122"/>
                </a:lnTo>
                <a:lnTo>
                  <a:pt x="11345680" y="314855"/>
                </a:lnTo>
                <a:lnTo>
                  <a:pt x="11371671" y="314677"/>
                </a:lnTo>
                <a:lnTo>
                  <a:pt x="11397465" y="314559"/>
                </a:lnTo>
                <a:lnTo>
                  <a:pt x="11443057" y="311605"/>
                </a:lnTo>
                <a:lnTo>
                  <a:pt x="11484487" y="306764"/>
                </a:lnTo>
                <a:lnTo>
                  <a:pt x="11524066" y="301085"/>
                </a:lnTo>
                <a:lnTo>
                  <a:pt x="11572875" y="2762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169"/>
          <p:cNvGrpSpPr/>
          <p:nvPr/>
        </p:nvGrpSpPr>
        <p:grpSpPr>
          <a:xfrm>
            <a:off x="1247775" y="3385636"/>
            <a:ext cx="750094" cy="922733"/>
            <a:chOff x="1247775" y="3385636"/>
            <a:chExt cx="750094" cy="922733"/>
          </a:xfrm>
        </p:grpSpPr>
        <p:sp>
          <p:nvSpPr>
            <p:cNvPr id="172" name="SMARTInkShape-777"/>
            <p:cNvSpPr/>
            <p:nvPr>
              <p:custDataLst>
                <p:tags r:id="rId144"/>
              </p:custDataLst>
            </p:nvPr>
          </p:nvSpPr>
          <p:spPr>
            <a:xfrm>
              <a:off x="1247775" y="3794704"/>
              <a:ext cx="159971" cy="513665"/>
            </a:xfrm>
            <a:custGeom>
              <a:avLst/>
              <a:gdLst/>
              <a:ahLst/>
              <a:cxnLst/>
              <a:rect l="0" t="0" r="0" b="0"/>
              <a:pathLst>
                <a:path w="159971" h="513665">
                  <a:moveTo>
                    <a:pt x="9525" y="186746"/>
                  </a:moveTo>
                  <a:lnTo>
                    <a:pt x="9525" y="186746"/>
                  </a:lnTo>
                  <a:lnTo>
                    <a:pt x="4468" y="181690"/>
                  </a:lnTo>
                  <a:lnTo>
                    <a:pt x="1986" y="173563"/>
                  </a:lnTo>
                  <a:lnTo>
                    <a:pt x="116" y="159072"/>
                  </a:lnTo>
                  <a:lnTo>
                    <a:pt x="6569" y="183279"/>
                  </a:lnTo>
                  <a:lnTo>
                    <a:pt x="9707" y="222173"/>
                  </a:lnTo>
                  <a:lnTo>
                    <a:pt x="15811" y="267210"/>
                  </a:lnTo>
                  <a:lnTo>
                    <a:pt x="18090" y="311952"/>
                  </a:lnTo>
                  <a:lnTo>
                    <a:pt x="19824" y="348375"/>
                  </a:lnTo>
                  <a:lnTo>
                    <a:pt x="25512" y="390682"/>
                  </a:lnTo>
                  <a:lnTo>
                    <a:pt x="27667" y="430498"/>
                  </a:lnTo>
                  <a:lnTo>
                    <a:pt x="28396" y="473412"/>
                  </a:lnTo>
                  <a:lnTo>
                    <a:pt x="28570" y="513664"/>
                  </a:lnTo>
                  <a:lnTo>
                    <a:pt x="28575" y="476960"/>
                  </a:lnTo>
                  <a:lnTo>
                    <a:pt x="28575" y="440334"/>
                  </a:lnTo>
                  <a:lnTo>
                    <a:pt x="28575" y="394057"/>
                  </a:lnTo>
                  <a:lnTo>
                    <a:pt x="25753" y="357201"/>
                  </a:lnTo>
                  <a:lnTo>
                    <a:pt x="22029" y="322829"/>
                  </a:lnTo>
                  <a:lnTo>
                    <a:pt x="19933" y="282453"/>
                  </a:lnTo>
                  <a:lnTo>
                    <a:pt x="19442" y="249391"/>
                  </a:lnTo>
                  <a:lnTo>
                    <a:pt x="19224" y="213530"/>
                  </a:lnTo>
                  <a:lnTo>
                    <a:pt x="19102" y="166107"/>
                  </a:lnTo>
                  <a:lnTo>
                    <a:pt x="19065" y="126303"/>
                  </a:lnTo>
                  <a:lnTo>
                    <a:pt x="21877" y="83818"/>
                  </a:lnTo>
                  <a:lnTo>
                    <a:pt x="28751" y="40469"/>
                  </a:lnTo>
                  <a:lnTo>
                    <a:pt x="36976" y="21579"/>
                  </a:lnTo>
                  <a:lnTo>
                    <a:pt x="46773" y="8917"/>
                  </a:lnTo>
                  <a:lnTo>
                    <a:pt x="58182" y="1877"/>
                  </a:lnTo>
                  <a:lnTo>
                    <a:pt x="64188" y="0"/>
                  </a:lnTo>
                  <a:lnTo>
                    <a:pt x="70309" y="865"/>
                  </a:lnTo>
                  <a:lnTo>
                    <a:pt x="87978" y="11138"/>
                  </a:lnTo>
                  <a:lnTo>
                    <a:pt x="117523" y="37979"/>
                  </a:lnTo>
                  <a:lnTo>
                    <a:pt x="137828" y="78651"/>
                  </a:lnTo>
                  <a:lnTo>
                    <a:pt x="155329" y="126154"/>
                  </a:lnTo>
                  <a:lnTo>
                    <a:pt x="159970" y="157151"/>
                  </a:lnTo>
                  <a:lnTo>
                    <a:pt x="153934" y="196070"/>
                  </a:lnTo>
                  <a:lnTo>
                    <a:pt x="148496" y="215231"/>
                  </a:lnTo>
                  <a:lnTo>
                    <a:pt x="136906" y="231509"/>
                  </a:lnTo>
                  <a:lnTo>
                    <a:pt x="107556" y="258140"/>
                  </a:lnTo>
                  <a:lnTo>
                    <a:pt x="65787" y="275431"/>
                  </a:lnTo>
                  <a:lnTo>
                    <a:pt x="42893" y="280051"/>
                  </a:lnTo>
                  <a:lnTo>
                    <a:pt x="29294" y="278309"/>
                  </a:lnTo>
                  <a:lnTo>
                    <a:pt x="22704" y="276363"/>
                  </a:lnTo>
                  <a:lnTo>
                    <a:pt x="0" y="25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78"/>
            <p:cNvSpPr/>
            <p:nvPr>
              <p:custDataLst>
                <p:tags r:id="rId145"/>
              </p:custDataLst>
            </p:nvPr>
          </p:nvSpPr>
          <p:spPr>
            <a:xfrm>
              <a:off x="1428750" y="4029075"/>
              <a:ext cx="95251" cy="161926"/>
            </a:xfrm>
            <a:custGeom>
              <a:avLst/>
              <a:gdLst/>
              <a:ahLst/>
              <a:cxnLst/>
              <a:rect l="0" t="0" r="0" b="0"/>
              <a:pathLst>
                <a:path w="95251" h="1619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24015" y="36187"/>
                  </a:lnTo>
                  <a:lnTo>
                    <a:pt x="28665" y="44659"/>
                  </a:lnTo>
                  <a:lnTo>
                    <a:pt x="43253" y="64521"/>
                  </a:lnTo>
                  <a:lnTo>
                    <a:pt x="47798" y="73126"/>
                  </a:lnTo>
                  <a:lnTo>
                    <a:pt x="78889" y="114783"/>
                  </a:lnTo>
                  <a:lnTo>
                    <a:pt x="89932" y="135727"/>
                  </a:lnTo>
                  <a:lnTo>
                    <a:pt x="952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79"/>
            <p:cNvSpPr/>
            <p:nvPr>
              <p:custDataLst>
                <p:tags r:id="rId146"/>
              </p:custDataLst>
            </p:nvPr>
          </p:nvSpPr>
          <p:spPr>
            <a:xfrm>
              <a:off x="1428750" y="4002217"/>
              <a:ext cx="114301" cy="207834"/>
            </a:xfrm>
            <a:custGeom>
              <a:avLst/>
              <a:gdLst/>
              <a:ahLst/>
              <a:cxnLst/>
              <a:rect l="0" t="0" r="0" b="0"/>
              <a:pathLst>
                <a:path w="114301" h="207834">
                  <a:moveTo>
                    <a:pt x="114300" y="17333"/>
                  </a:moveTo>
                  <a:lnTo>
                    <a:pt x="114300" y="17333"/>
                  </a:lnTo>
                  <a:lnTo>
                    <a:pt x="114300" y="0"/>
                  </a:lnTo>
                  <a:lnTo>
                    <a:pt x="98053" y="31935"/>
                  </a:lnTo>
                  <a:lnTo>
                    <a:pt x="77444" y="75152"/>
                  </a:lnTo>
                  <a:lnTo>
                    <a:pt x="54910" y="114657"/>
                  </a:lnTo>
                  <a:lnTo>
                    <a:pt x="45571" y="131496"/>
                  </a:lnTo>
                  <a:lnTo>
                    <a:pt x="28971" y="171179"/>
                  </a:lnTo>
                  <a:lnTo>
                    <a:pt x="0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80"/>
            <p:cNvSpPr/>
            <p:nvPr>
              <p:custDataLst>
                <p:tags r:id="rId147"/>
              </p:custDataLst>
            </p:nvPr>
          </p:nvSpPr>
          <p:spPr>
            <a:xfrm>
              <a:off x="1686486" y="3792274"/>
              <a:ext cx="94690" cy="288562"/>
            </a:xfrm>
            <a:custGeom>
              <a:avLst/>
              <a:gdLst/>
              <a:ahLst/>
              <a:cxnLst/>
              <a:rect l="0" t="0" r="0" b="0"/>
              <a:pathLst>
                <a:path w="94690" h="288562">
                  <a:moveTo>
                    <a:pt x="94689" y="8201"/>
                  </a:moveTo>
                  <a:lnTo>
                    <a:pt x="94689" y="8201"/>
                  </a:lnTo>
                  <a:lnTo>
                    <a:pt x="89633" y="8201"/>
                  </a:lnTo>
                  <a:lnTo>
                    <a:pt x="88143" y="7143"/>
                  </a:lnTo>
                  <a:lnTo>
                    <a:pt x="87150" y="5379"/>
                  </a:lnTo>
                  <a:lnTo>
                    <a:pt x="86488" y="3144"/>
                  </a:lnTo>
                  <a:lnTo>
                    <a:pt x="84988" y="1655"/>
                  </a:lnTo>
                  <a:lnTo>
                    <a:pt x="80500" y="0"/>
                  </a:lnTo>
                  <a:lnTo>
                    <a:pt x="78879" y="617"/>
                  </a:lnTo>
                  <a:lnTo>
                    <a:pt x="77799" y="2087"/>
                  </a:lnTo>
                  <a:lnTo>
                    <a:pt x="77079" y="4125"/>
                  </a:lnTo>
                  <a:lnTo>
                    <a:pt x="44288" y="42573"/>
                  </a:lnTo>
                  <a:lnTo>
                    <a:pt x="25310" y="88169"/>
                  </a:lnTo>
                  <a:lnTo>
                    <a:pt x="12232" y="130850"/>
                  </a:lnTo>
                  <a:lnTo>
                    <a:pt x="2280" y="174401"/>
                  </a:lnTo>
                  <a:lnTo>
                    <a:pt x="0" y="214127"/>
                  </a:lnTo>
                  <a:lnTo>
                    <a:pt x="4662" y="245252"/>
                  </a:lnTo>
                  <a:lnTo>
                    <a:pt x="24988" y="280012"/>
                  </a:lnTo>
                  <a:lnTo>
                    <a:pt x="37230" y="288175"/>
                  </a:lnTo>
                  <a:lnTo>
                    <a:pt x="51160" y="288561"/>
                  </a:lnTo>
                  <a:lnTo>
                    <a:pt x="75639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81"/>
            <p:cNvSpPr/>
            <p:nvPr>
              <p:custDataLst>
                <p:tags r:id="rId148"/>
              </p:custDataLst>
            </p:nvPr>
          </p:nvSpPr>
          <p:spPr>
            <a:xfrm>
              <a:off x="1847850" y="39338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2117"/>
                  </a:lnTo>
                  <a:lnTo>
                    <a:pt x="8936" y="20722"/>
                  </a:lnTo>
                  <a:lnTo>
                    <a:pt x="9491" y="6674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82"/>
            <p:cNvSpPr/>
            <p:nvPr>
              <p:custDataLst>
                <p:tags r:id="rId149"/>
              </p:custDataLst>
            </p:nvPr>
          </p:nvSpPr>
          <p:spPr>
            <a:xfrm>
              <a:off x="1866900" y="3810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83"/>
            <p:cNvSpPr/>
            <p:nvPr>
              <p:custDataLst>
                <p:tags r:id="rId150"/>
              </p:custDataLst>
            </p:nvPr>
          </p:nvSpPr>
          <p:spPr>
            <a:xfrm>
              <a:off x="1905000" y="3754174"/>
              <a:ext cx="92869" cy="313002"/>
            </a:xfrm>
            <a:custGeom>
              <a:avLst/>
              <a:gdLst/>
              <a:ahLst/>
              <a:cxnLst/>
              <a:rect l="0" t="0" r="0" b="0"/>
              <a:pathLst>
                <a:path w="92869" h="313002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47801" y="617"/>
                  </a:lnTo>
                  <a:lnTo>
                    <a:pt x="65823" y="17106"/>
                  </a:lnTo>
                  <a:lnTo>
                    <a:pt x="85195" y="61715"/>
                  </a:lnTo>
                  <a:lnTo>
                    <a:pt x="90781" y="78552"/>
                  </a:lnTo>
                  <a:lnTo>
                    <a:pt x="92868" y="110773"/>
                  </a:lnTo>
                  <a:lnTo>
                    <a:pt x="84627" y="156285"/>
                  </a:lnTo>
                  <a:lnTo>
                    <a:pt x="75875" y="194600"/>
                  </a:lnTo>
                  <a:lnTo>
                    <a:pt x="59224" y="240298"/>
                  </a:lnTo>
                  <a:lnTo>
                    <a:pt x="36243" y="282835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84"/>
            <p:cNvSpPr/>
            <p:nvPr>
              <p:custDataLst>
                <p:tags r:id="rId151"/>
              </p:custDataLst>
            </p:nvPr>
          </p:nvSpPr>
          <p:spPr>
            <a:xfrm>
              <a:off x="1371764" y="3385636"/>
              <a:ext cx="190337" cy="288530"/>
            </a:xfrm>
            <a:custGeom>
              <a:avLst/>
              <a:gdLst/>
              <a:ahLst/>
              <a:cxnLst/>
              <a:rect l="0" t="0" r="0" b="0"/>
              <a:pathLst>
                <a:path w="190337" h="288530">
                  <a:moveTo>
                    <a:pt x="56986" y="110039"/>
                  </a:moveTo>
                  <a:lnTo>
                    <a:pt x="56986" y="110039"/>
                  </a:lnTo>
                  <a:lnTo>
                    <a:pt x="43729" y="149811"/>
                  </a:lnTo>
                  <a:lnTo>
                    <a:pt x="33388" y="197235"/>
                  </a:lnTo>
                  <a:lnTo>
                    <a:pt x="18705" y="240760"/>
                  </a:lnTo>
                  <a:lnTo>
                    <a:pt x="667" y="287287"/>
                  </a:lnTo>
                  <a:lnTo>
                    <a:pt x="390" y="288529"/>
                  </a:lnTo>
                  <a:lnTo>
                    <a:pt x="0" y="280165"/>
                  </a:lnTo>
                  <a:lnTo>
                    <a:pt x="7473" y="235562"/>
                  </a:lnTo>
                  <a:lnTo>
                    <a:pt x="15034" y="193327"/>
                  </a:lnTo>
                  <a:lnTo>
                    <a:pt x="19861" y="157647"/>
                  </a:lnTo>
                  <a:lnTo>
                    <a:pt x="33756" y="115561"/>
                  </a:lnTo>
                  <a:lnTo>
                    <a:pt x="51770" y="68522"/>
                  </a:lnTo>
                  <a:lnTo>
                    <a:pt x="56785" y="51370"/>
                  </a:lnTo>
                  <a:lnTo>
                    <a:pt x="81672" y="5326"/>
                  </a:lnTo>
                  <a:lnTo>
                    <a:pt x="88418" y="0"/>
                  </a:lnTo>
                  <a:lnTo>
                    <a:pt x="91699" y="696"/>
                  </a:lnTo>
                  <a:lnTo>
                    <a:pt x="98167" y="7115"/>
                  </a:lnTo>
                  <a:lnTo>
                    <a:pt x="117303" y="48831"/>
                  </a:lnTo>
                  <a:lnTo>
                    <a:pt x="130363" y="88887"/>
                  </a:lnTo>
                  <a:lnTo>
                    <a:pt x="134048" y="104871"/>
                  </a:lnTo>
                  <a:lnTo>
                    <a:pt x="150838" y="146805"/>
                  </a:lnTo>
                  <a:lnTo>
                    <a:pt x="164660" y="185975"/>
                  </a:lnTo>
                  <a:lnTo>
                    <a:pt x="176523" y="230834"/>
                  </a:lnTo>
                  <a:lnTo>
                    <a:pt x="182786" y="265721"/>
                  </a:lnTo>
                  <a:lnTo>
                    <a:pt x="190336" y="28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70"/>
          <p:cNvGrpSpPr/>
          <p:nvPr/>
        </p:nvGrpSpPr>
        <p:grpSpPr>
          <a:xfrm>
            <a:off x="2428875" y="3859589"/>
            <a:ext cx="152401" cy="102812"/>
            <a:chOff x="2428875" y="3859589"/>
            <a:chExt cx="152401" cy="102812"/>
          </a:xfrm>
        </p:grpSpPr>
        <p:sp>
          <p:nvSpPr>
            <p:cNvPr id="181" name="SMARTInkShape-785"/>
            <p:cNvSpPr/>
            <p:nvPr>
              <p:custDataLst>
                <p:tags r:id="rId142"/>
              </p:custDataLst>
            </p:nvPr>
          </p:nvSpPr>
          <p:spPr>
            <a:xfrm>
              <a:off x="2428875" y="3859589"/>
              <a:ext cx="133351" cy="17087"/>
            </a:xfrm>
            <a:custGeom>
              <a:avLst/>
              <a:gdLst/>
              <a:ahLst/>
              <a:cxnLst/>
              <a:rect l="0" t="0" r="0" b="0"/>
              <a:pathLst>
                <a:path w="133351" h="17087">
                  <a:moveTo>
                    <a:pt x="0" y="17086"/>
                  </a:moveTo>
                  <a:lnTo>
                    <a:pt x="0" y="17086"/>
                  </a:lnTo>
                  <a:lnTo>
                    <a:pt x="0" y="12029"/>
                  </a:lnTo>
                  <a:lnTo>
                    <a:pt x="1058" y="10540"/>
                  </a:lnTo>
                  <a:lnTo>
                    <a:pt x="2822" y="9547"/>
                  </a:lnTo>
                  <a:lnTo>
                    <a:pt x="41777" y="1092"/>
                  </a:lnTo>
                  <a:lnTo>
                    <a:pt x="73997" y="0"/>
                  </a:lnTo>
                  <a:lnTo>
                    <a:pt x="117948" y="6758"/>
                  </a:lnTo>
                  <a:lnTo>
                    <a:pt x="133350" y="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86"/>
            <p:cNvSpPr/>
            <p:nvPr>
              <p:custDataLst>
                <p:tags r:id="rId143"/>
              </p:custDataLst>
            </p:nvPr>
          </p:nvSpPr>
          <p:spPr>
            <a:xfrm>
              <a:off x="2452394" y="3952875"/>
              <a:ext cx="128882" cy="9526"/>
            </a:xfrm>
            <a:custGeom>
              <a:avLst/>
              <a:gdLst/>
              <a:ahLst/>
              <a:cxnLst/>
              <a:rect l="0" t="0" r="0" b="0"/>
              <a:pathLst>
                <a:path w="128882" h="952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7" y="6546"/>
                  </a:lnTo>
                  <a:lnTo>
                    <a:pt x="6968" y="8201"/>
                  </a:lnTo>
                  <a:lnTo>
                    <a:pt x="45611" y="9263"/>
                  </a:lnTo>
                  <a:lnTo>
                    <a:pt x="90098" y="9447"/>
                  </a:lnTo>
                  <a:lnTo>
                    <a:pt x="1288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71"/>
          <p:cNvGrpSpPr/>
          <p:nvPr/>
        </p:nvGrpSpPr>
        <p:grpSpPr>
          <a:xfrm>
            <a:off x="7629525" y="3000375"/>
            <a:ext cx="2581276" cy="3790951"/>
            <a:chOff x="7629525" y="3000375"/>
            <a:chExt cx="2581276" cy="3790951"/>
          </a:xfrm>
        </p:grpSpPr>
        <p:sp>
          <p:nvSpPr>
            <p:cNvPr id="184" name="SMARTInkShape-787"/>
            <p:cNvSpPr/>
            <p:nvPr>
              <p:custDataLst>
                <p:tags r:id="rId129"/>
              </p:custDataLst>
            </p:nvPr>
          </p:nvSpPr>
          <p:spPr>
            <a:xfrm>
              <a:off x="7629525" y="3000375"/>
              <a:ext cx="104776" cy="3790951"/>
            </a:xfrm>
            <a:custGeom>
              <a:avLst/>
              <a:gdLst/>
              <a:ahLst/>
              <a:cxnLst/>
              <a:rect l="0" t="0" r="0" b="0"/>
              <a:pathLst>
                <a:path w="104776" h="3790951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1058" y="17285"/>
                  </a:lnTo>
                  <a:lnTo>
                    <a:pt x="5056" y="18265"/>
                  </a:lnTo>
                  <a:lnTo>
                    <a:pt x="6545" y="19585"/>
                  </a:lnTo>
                  <a:lnTo>
                    <a:pt x="10321" y="28705"/>
                  </a:lnTo>
                  <a:lnTo>
                    <a:pt x="15994" y="35904"/>
                  </a:lnTo>
                  <a:lnTo>
                    <a:pt x="18144" y="44740"/>
                  </a:lnTo>
                  <a:lnTo>
                    <a:pt x="19840" y="55119"/>
                  </a:lnTo>
                  <a:lnTo>
                    <a:pt x="26536" y="77053"/>
                  </a:lnTo>
                  <a:lnTo>
                    <a:pt x="28396" y="121914"/>
                  </a:lnTo>
                  <a:lnTo>
                    <a:pt x="28552" y="169474"/>
                  </a:lnTo>
                  <a:lnTo>
                    <a:pt x="28570" y="211982"/>
                  </a:lnTo>
                  <a:lnTo>
                    <a:pt x="31396" y="248371"/>
                  </a:lnTo>
                  <a:lnTo>
                    <a:pt x="36113" y="285964"/>
                  </a:lnTo>
                  <a:lnTo>
                    <a:pt x="37512" y="326735"/>
                  </a:lnTo>
                  <a:lnTo>
                    <a:pt x="37926" y="372330"/>
                  </a:lnTo>
                  <a:lnTo>
                    <a:pt x="38022" y="404663"/>
                  </a:lnTo>
                  <a:lnTo>
                    <a:pt x="38066" y="440201"/>
                  </a:lnTo>
                  <a:lnTo>
                    <a:pt x="40907" y="477161"/>
                  </a:lnTo>
                  <a:lnTo>
                    <a:pt x="44639" y="514755"/>
                  </a:lnTo>
                  <a:lnTo>
                    <a:pt x="46298" y="552630"/>
                  </a:lnTo>
                  <a:lnTo>
                    <a:pt x="49857" y="590630"/>
                  </a:lnTo>
                  <a:lnTo>
                    <a:pt x="53909" y="629744"/>
                  </a:lnTo>
                  <a:lnTo>
                    <a:pt x="55710" y="671822"/>
                  </a:lnTo>
                  <a:lnTo>
                    <a:pt x="56510" y="715218"/>
                  </a:lnTo>
                  <a:lnTo>
                    <a:pt x="56866" y="759200"/>
                  </a:lnTo>
                  <a:lnTo>
                    <a:pt x="57024" y="803442"/>
                  </a:lnTo>
                  <a:lnTo>
                    <a:pt x="57093" y="850621"/>
                  </a:lnTo>
                  <a:lnTo>
                    <a:pt x="57113" y="875056"/>
                  </a:lnTo>
                  <a:lnTo>
                    <a:pt x="57125" y="899812"/>
                  </a:lnTo>
                  <a:lnTo>
                    <a:pt x="57134" y="924783"/>
                  </a:lnTo>
                  <a:lnTo>
                    <a:pt x="57139" y="949897"/>
                  </a:lnTo>
                  <a:lnTo>
                    <a:pt x="58201" y="975106"/>
                  </a:lnTo>
                  <a:lnTo>
                    <a:pt x="59968" y="1000379"/>
                  </a:lnTo>
                  <a:lnTo>
                    <a:pt x="62203" y="1025694"/>
                  </a:lnTo>
                  <a:lnTo>
                    <a:pt x="63694" y="1051038"/>
                  </a:lnTo>
                  <a:lnTo>
                    <a:pt x="64688" y="1076401"/>
                  </a:lnTo>
                  <a:lnTo>
                    <a:pt x="65350" y="1101775"/>
                  </a:lnTo>
                  <a:lnTo>
                    <a:pt x="65792" y="1128217"/>
                  </a:lnTo>
                  <a:lnTo>
                    <a:pt x="66086" y="1155370"/>
                  </a:lnTo>
                  <a:lnTo>
                    <a:pt x="66282" y="1182996"/>
                  </a:lnTo>
                  <a:lnTo>
                    <a:pt x="66414" y="1210939"/>
                  </a:lnTo>
                  <a:lnTo>
                    <a:pt x="66501" y="1239093"/>
                  </a:lnTo>
                  <a:lnTo>
                    <a:pt x="66559" y="1267387"/>
                  </a:lnTo>
                  <a:lnTo>
                    <a:pt x="66597" y="1295775"/>
                  </a:lnTo>
                  <a:lnTo>
                    <a:pt x="66623" y="1324225"/>
                  </a:lnTo>
                  <a:lnTo>
                    <a:pt x="66641" y="1352717"/>
                  </a:lnTo>
                  <a:lnTo>
                    <a:pt x="67711" y="1381236"/>
                  </a:lnTo>
                  <a:lnTo>
                    <a:pt x="69482" y="1409774"/>
                  </a:lnTo>
                  <a:lnTo>
                    <a:pt x="71721" y="1438324"/>
                  </a:lnTo>
                  <a:lnTo>
                    <a:pt x="73214" y="1466883"/>
                  </a:lnTo>
                  <a:lnTo>
                    <a:pt x="74209" y="1495447"/>
                  </a:lnTo>
                  <a:lnTo>
                    <a:pt x="74873" y="1524014"/>
                  </a:lnTo>
                  <a:lnTo>
                    <a:pt x="76374" y="1552585"/>
                  </a:lnTo>
                  <a:lnTo>
                    <a:pt x="78432" y="1581157"/>
                  </a:lnTo>
                  <a:lnTo>
                    <a:pt x="80863" y="1609730"/>
                  </a:lnTo>
                  <a:lnTo>
                    <a:pt x="82484" y="1638303"/>
                  </a:lnTo>
                  <a:lnTo>
                    <a:pt x="83565" y="1666877"/>
                  </a:lnTo>
                  <a:lnTo>
                    <a:pt x="84285" y="1695451"/>
                  </a:lnTo>
                  <a:lnTo>
                    <a:pt x="84765" y="1724026"/>
                  </a:lnTo>
                  <a:lnTo>
                    <a:pt x="85085" y="1752600"/>
                  </a:lnTo>
                  <a:lnTo>
                    <a:pt x="85298" y="1781175"/>
                  </a:lnTo>
                  <a:lnTo>
                    <a:pt x="85441" y="1810808"/>
                  </a:lnTo>
                  <a:lnTo>
                    <a:pt x="85535" y="1841147"/>
                  </a:lnTo>
                  <a:lnTo>
                    <a:pt x="85599" y="1871956"/>
                  </a:lnTo>
                  <a:lnTo>
                    <a:pt x="85641" y="1902020"/>
                  </a:lnTo>
                  <a:lnTo>
                    <a:pt x="85668" y="1931589"/>
                  </a:lnTo>
                  <a:lnTo>
                    <a:pt x="85688" y="1960826"/>
                  </a:lnTo>
                  <a:lnTo>
                    <a:pt x="85700" y="1989842"/>
                  </a:lnTo>
                  <a:lnTo>
                    <a:pt x="85709" y="2018712"/>
                  </a:lnTo>
                  <a:lnTo>
                    <a:pt x="85714" y="2047483"/>
                  </a:lnTo>
                  <a:lnTo>
                    <a:pt x="85717" y="2076188"/>
                  </a:lnTo>
                  <a:lnTo>
                    <a:pt x="85720" y="2104850"/>
                  </a:lnTo>
                  <a:lnTo>
                    <a:pt x="85722" y="2133484"/>
                  </a:lnTo>
                  <a:lnTo>
                    <a:pt x="85723" y="2162097"/>
                  </a:lnTo>
                  <a:lnTo>
                    <a:pt x="85724" y="2190698"/>
                  </a:lnTo>
                  <a:lnTo>
                    <a:pt x="85724" y="2219291"/>
                  </a:lnTo>
                  <a:lnTo>
                    <a:pt x="85725" y="2247877"/>
                  </a:lnTo>
                  <a:lnTo>
                    <a:pt x="85725" y="2276459"/>
                  </a:lnTo>
                  <a:lnTo>
                    <a:pt x="85725" y="2305040"/>
                  </a:lnTo>
                  <a:lnTo>
                    <a:pt x="85725" y="2334676"/>
                  </a:lnTo>
                  <a:lnTo>
                    <a:pt x="85725" y="2365017"/>
                  </a:lnTo>
                  <a:lnTo>
                    <a:pt x="85725" y="2395828"/>
                  </a:lnTo>
                  <a:lnTo>
                    <a:pt x="85725" y="2425894"/>
                  </a:lnTo>
                  <a:lnTo>
                    <a:pt x="85725" y="2455463"/>
                  </a:lnTo>
                  <a:lnTo>
                    <a:pt x="85725" y="2484700"/>
                  </a:lnTo>
                  <a:lnTo>
                    <a:pt x="85725" y="2513717"/>
                  </a:lnTo>
                  <a:lnTo>
                    <a:pt x="85725" y="2542586"/>
                  </a:lnTo>
                  <a:lnTo>
                    <a:pt x="85725" y="2571357"/>
                  </a:lnTo>
                  <a:lnTo>
                    <a:pt x="85725" y="2600063"/>
                  </a:lnTo>
                  <a:lnTo>
                    <a:pt x="85725" y="2628725"/>
                  </a:lnTo>
                  <a:lnTo>
                    <a:pt x="85725" y="2657359"/>
                  </a:lnTo>
                  <a:lnTo>
                    <a:pt x="84667" y="2685972"/>
                  </a:lnTo>
                  <a:lnTo>
                    <a:pt x="82903" y="2714573"/>
                  </a:lnTo>
                  <a:lnTo>
                    <a:pt x="80669" y="2743166"/>
                  </a:lnTo>
                  <a:lnTo>
                    <a:pt x="79180" y="2771752"/>
                  </a:lnTo>
                  <a:lnTo>
                    <a:pt x="78187" y="2800334"/>
                  </a:lnTo>
                  <a:lnTo>
                    <a:pt x="77525" y="2828915"/>
                  </a:lnTo>
                  <a:lnTo>
                    <a:pt x="77083" y="2857493"/>
                  </a:lnTo>
                  <a:lnTo>
                    <a:pt x="76788" y="2886070"/>
                  </a:lnTo>
                  <a:lnTo>
                    <a:pt x="76593" y="2914647"/>
                  </a:lnTo>
                  <a:lnTo>
                    <a:pt x="76461" y="2942165"/>
                  </a:lnTo>
                  <a:lnTo>
                    <a:pt x="76374" y="2968977"/>
                  </a:lnTo>
                  <a:lnTo>
                    <a:pt x="76316" y="2995318"/>
                  </a:lnTo>
                  <a:lnTo>
                    <a:pt x="76278" y="3021345"/>
                  </a:lnTo>
                  <a:lnTo>
                    <a:pt x="76252" y="3047163"/>
                  </a:lnTo>
                  <a:lnTo>
                    <a:pt x="76234" y="3072842"/>
                  </a:lnTo>
                  <a:lnTo>
                    <a:pt x="76223" y="3098428"/>
                  </a:lnTo>
                  <a:lnTo>
                    <a:pt x="76216" y="3123952"/>
                  </a:lnTo>
                  <a:lnTo>
                    <a:pt x="76210" y="3149435"/>
                  </a:lnTo>
                  <a:lnTo>
                    <a:pt x="76207" y="3173831"/>
                  </a:lnTo>
                  <a:lnTo>
                    <a:pt x="76203" y="3220694"/>
                  </a:lnTo>
                  <a:lnTo>
                    <a:pt x="76201" y="3266217"/>
                  </a:lnTo>
                  <a:lnTo>
                    <a:pt x="76201" y="3310085"/>
                  </a:lnTo>
                  <a:lnTo>
                    <a:pt x="76200" y="3350749"/>
                  </a:lnTo>
                  <a:lnTo>
                    <a:pt x="79022" y="3389988"/>
                  </a:lnTo>
                  <a:lnTo>
                    <a:pt x="82745" y="3428595"/>
                  </a:lnTo>
                  <a:lnTo>
                    <a:pt x="84400" y="3466919"/>
                  </a:lnTo>
                  <a:lnTo>
                    <a:pt x="85137" y="3505120"/>
                  </a:lnTo>
                  <a:lnTo>
                    <a:pt x="86521" y="3542206"/>
                  </a:lnTo>
                  <a:lnTo>
                    <a:pt x="90665" y="3576327"/>
                  </a:lnTo>
                  <a:lnTo>
                    <a:pt x="93212" y="3609132"/>
                  </a:lnTo>
                  <a:lnTo>
                    <a:pt x="94646" y="3651706"/>
                  </a:lnTo>
                  <a:lnTo>
                    <a:pt x="95071" y="3687250"/>
                  </a:lnTo>
                  <a:lnTo>
                    <a:pt x="98020" y="3724594"/>
                  </a:lnTo>
                  <a:lnTo>
                    <a:pt x="104775" y="3790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88"/>
            <p:cNvSpPr/>
            <p:nvPr>
              <p:custDataLst>
                <p:tags r:id="rId130"/>
              </p:custDataLst>
            </p:nvPr>
          </p:nvSpPr>
          <p:spPr>
            <a:xfrm>
              <a:off x="7816959" y="3297875"/>
              <a:ext cx="117367" cy="435926"/>
            </a:xfrm>
            <a:custGeom>
              <a:avLst/>
              <a:gdLst/>
              <a:ahLst/>
              <a:cxnLst/>
              <a:rect l="0" t="0" r="0" b="0"/>
              <a:pathLst>
                <a:path w="117367" h="435926">
                  <a:moveTo>
                    <a:pt x="117366" y="35875"/>
                  </a:moveTo>
                  <a:lnTo>
                    <a:pt x="117366" y="35875"/>
                  </a:lnTo>
                  <a:lnTo>
                    <a:pt x="117366" y="17561"/>
                  </a:lnTo>
                  <a:lnTo>
                    <a:pt x="114544" y="9038"/>
                  </a:lnTo>
                  <a:lnTo>
                    <a:pt x="112310" y="5284"/>
                  </a:lnTo>
                  <a:lnTo>
                    <a:pt x="109762" y="2781"/>
                  </a:lnTo>
                  <a:lnTo>
                    <a:pt x="104109" y="0"/>
                  </a:lnTo>
                  <a:lnTo>
                    <a:pt x="101120" y="317"/>
                  </a:lnTo>
                  <a:lnTo>
                    <a:pt x="75455" y="16284"/>
                  </a:lnTo>
                  <a:lnTo>
                    <a:pt x="41500" y="56108"/>
                  </a:lnTo>
                  <a:lnTo>
                    <a:pt x="27860" y="78206"/>
                  </a:lnTo>
                  <a:lnTo>
                    <a:pt x="24669" y="89614"/>
                  </a:lnTo>
                  <a:lnTo>
                    <a:pt x="23251" y="105268"/>
                  </a:lnTo>
                  <a:lnTo>
                    <a:pt x="28265" y="122808"/>
                  </a:lnTo>
                  <a:lnTo>
                    <a:pt x="38607" y="140129"/>
                  </a:lnTo>
                  <a:lnTo>
                    <a:pt x="81598" y="186279"/>
                  </a:lnTo>
                  <a:lnTo>
                    <a:pt x="96773" y="209556"/>
                  </a:lnTo>
                  <a:lnTo>
                    <a:pt x="99404" y="217279"/>
                  </a:lnTo>
                  <a:lnTo>
                    <a:pt x="99506" y="231505"/>
                  </a:lnTo>
                  <a:lnTo>
                    <a:pt x="88555" y="256470"/>
                  </a:lnTo>
                  <a:lnTo>
                    <a:pt x="53567" y="298976"/>
                  </a:lnTo>
                  <a:lnTo>
                    <a:pt x="13415" y="342645"/>
                  </a:lnTo>
                  <a:lnTo>
                    <a:pt x="53" y="361407"/>
                  </a:lnTo>
                  <a:lnTo>
                    <a:pt x="0" y="365080"/>
                  </a:lnTo>
                  <a:lnTo>
                    <a:pt x="2080" y="368587"/>
                  </a:lnTo>
                  <a:lnTo>
                    <a:pt x="44799" y="408169"/>
                  </a:lnTo>
                  <a:lnTo>
                    <a:pt x="80607" y="430545"/>
                  </a:lnTo>
                  <a:lnTo>
                    <a:pt x="98316" y="435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89"/>
            <p:cNvSpPr/>
            <p:nvPr>
              <p:custDataLst>
                <p:tags r:id="rId131"/>
              </p:custDataLst>
            </p:nvPr>
          </p:nvSpPr>
          <p:spPr>
            <a:xfrm>
              <a:off x="8096250" y="3391293"/>
              <a:ext cx="9526" cy="237733"/>
            </a:xfrm>
            <a:custGeom>
              <a:avLst/>
              <a:gdLst/>
              <a:ahLst/>
              <a:cxnLst/>
              <a:rect l="0" t="0" r="0" b="0"/>
              <a:pathLst>
                <a:path w="9526" h="2377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38689"/>
                  </a:lnTo>
                  <a:lnTo>
                    <a:pt x="0" y="80509"/>
                  </a:lnTo>
                  <a:lnTo>
                    <a:pt x="0" y="119892"/>
                  </a:lnTo>
                  <a:lnTo>
                    <a:pt x="0" y="166320"/>
                  </a:lnTo>
                  <a:lnTo>
                    <a:pt x="9525" y="23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90"/>
            <p:cNvSpPr/>
            <p:nvPr>
              <p:custDataLst>
                <p:tags r:id="rId132"/>
              </p:custDataLst>
            </p:nvPr>
          </p:nvSpPr>
          <p:spPr>
            <a:xfrm>
              <a:off x="8162925" y="3590925"/>
              <a:ext cx="52230" cy="114301"/>
            </a:xfrm>
            <a:custGeom>
              <a:avLst/>
              <a:gdLst/>
              <a:ahLst/>
              <a:cxnLst/>
              <a:rect l="0" t="0" r="0" b="0"/>
              <a:pathLst>
                <a:path w="52230" h="11430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8461" y="5644"/>
                  </a:lnTo>
                  <a:lnTo>
                    <a:pt x="51357" y="10113"/>
                  </a:lnTo>
                  <a:lnTo>
                    <a:pt x="52229" y="15208"/>
                  </a:lnTo>
                  <a:lnTo>
                    <a:pt x="43383" y="54894"/>
                  </a:lnTo>
                  <a:lnTo>
                    <a:pt x="22161" y="9578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91"/>
            <p:cNvSpPr/>
            <p:nvPr>
              <p:custDataLst>
                <p:tags r:id="rId133"/>
              </p:custDataLst>
            </p:nvPr>
          </p:nvSpPr>
          <p:spPr>
            <a:xfrm>
              <a:off x="8297600" y="3381423"/>
              <a:ext cx="157876" cy="247603"/>
            </a:xfrm>
            <a:custGeom>
              <a:avLst/>
              <a:gdLst/>
              <a:ahLst/>
              <a:cxnLst/>
              <a:rect l="0" t="0" r="0" b="0"/>
              <a:pathLst>
                <a:path w="157876" h="247603">
                  <a:moveTo>
                    <a:pt x="8200" y="28527"/>
                  </a:moveTo>
                  <a:lnTo>
                    <a:pt x="8200" y="28527"/>
                  </a:lnTo>
                  <a:lnTo>
                    <a:pt x="3144" y="23470"/>
                  </a:lnTo>
                  <a:lnTo>
                    <a:pt x="662" y="18166"/>
                  </a:lnTo>
                  <a:lnTo>
                    <a:pt x="0" y="15270"/>
                  </a:lnTo>
                  <a:lnTo>
                    <a:pt x="616" y="12280"/>
                  </a:lnTo>
                  <a:lnTo>
                    <a:pt x="4124" y="6137"/>
                  </a:lnTo>
                  <a:lnTo>
                    <a:pt x="7599" y="4075"/>
                  </a:lnTo>
                  <a:lnTo>
                    <a:pt x="24720" y="1174"/>
                  </a:lnTo>
                  <a:lnTo>
                    <a:pt x="64537" y="193"/>
                  </a:lnTo>
                  <a:lnTo>
                    <a:pt x="108346" y="0"/>
                  </a:lnTo>
                  <a:lnTo>
                    <a:pt x="135122" y="5023"/>
                  </a:lnTo>
                  <a:lnTo>
                    <a:pt x="141498" y="9682"/>
                  </a:lnTo>
                  <a:lnTo>
                    <a:pt x="151404" y="23327"/>
                  </a:lnTo>
                  <a:lnTo>
                    <a:pt x="157875" y="43802"/>
                  </a:lnTo>
                  <a:lnTo>
                    <a:pt x="149680" y="73387"/>
                  </a:lnTo>
                  <a:lnTo>
                    <a:pt x="132260" y="118696"/>
                  </a:lnTo>
                  <a:lnTo>
                    <a:pt x="122727" y="165245"/>
                  </a:lnTo>
                  <a:lnTo>
                    <a:pt x="112393" y="207972"/>
                  </a:lnTo>
                  <a:lnTo>
                    <a:pt x="103450" y="247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92"/>
            <p:cNvSpPr/>
            <p:nvPr>
              <p:custDataLst>
                <p:tags r:id="rId134"/>
              </p:custDataLst>
            </p:nvPr>
          </p:nvSpPr>
          <p:spPr>
            <a:xfrm>
              <a:off x="8317973" y="3514725"/>
              <a:ext cx="140228" cy="38101"/>
            </a:xfrm>
            <a:custGeom>
              <a:avLst/>
              <a:gdLst/>
              <a:ahLst/>
              <a:cxnLst/>
              <a:rect l="0" t="0" r="0" b="0"/>
              <a:pathLst>
                <a:path w="140228" h="38101">
                  <a:moveTo>
                    <a:pt x="16402" y="38100"/>
                  </a:moveTo>
                  <a:lnTo>
                    <a:pt x="16402" y="38100"/>
                  </a:lnTo>
                  <a:lnTo>
                    <a:pt x="6289" y="38100"/>
                  </a:lnTo>
                  <a:lnTo>
                    <a:pt x="3310" y="37042"/>
                  </a:lnTo>
                  <a:lnTo>
                    <a:pt x="1324" y="35278"/>
                  </a:lnTo>
                  <a:lnTo>
                    <a:pt x="0" y="33043"/>
                  </a:lnTo>
                  <a:lnTo>
                    <a:pt x="1235" y="30495"/>
                  </a:lnTo>
                  <a:lnTo>
                    <a:pt x="8250" y="24843"/>
                  </a:lnTo>
                  <a:lnTo>
                    <a:pt x="51755" y="13648"/>
                  </a:lnTo>
                  <a:lnTo>
                    <a:pt x="89554" y="9689"/>
                  </a:lnTo>
                  <a:lnTo>
                    <a:pt x="1402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93"/>
            <p:cNvSpPr/>
            <p:nvPr>
              <p:custDataLst>
                <p:tags r:id="rId135"/>
              </p:custDataLst>
            </p:nvPr>
          </p:nvSpPr>
          <p:spPr>
            <a:xfrm>
              <a:off x="8534400" y="35528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7042" y="34173"/>
                  </a:lnTo>
                  <a:lnTo>
                    <a:pt x="29438" y="5880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94"/>
            <p:cNvSpPr/>
            <p:nvPr>
              <p:custDataLst>
                <p:tags r:id="rId136"/>
              </p:custDataLst>
            </p:nvPr>
          </p:nvSpPr>
          <p:spPr>
            <a:xfrm>
              <a:off x="8724900" y="3400425"/>
              <a:ext cx="14548" cy="219076"/>
            </a:xfrm>
            <a:custGeom>
              <a:avLst/>
              <a:gdLst/>
              <a:ahLst/>
              <a:cxnLst/>
              <a:rect l="0" t="0" r="0" b="0"/>
              <a:pathLst>
                <a:path w="14548" h="21907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1" y="53961"/>
                  </a:lnTo>
                  <a:lnTo>
                    <a:pt x="9351" y="99638"/>
                  </a:lnTo>
                  <a:lnTo>
                    <a:pt x="14547" y="141861"/>
                  </a:lnTo>
                  <a:lnTo>
                    <a:pt x="14226" y="158652"/>
                  </a:lnTo>
                  <a:lnTo>
                    <a:pt x="10144" y="204219"/>
                  </a:lnTo>
                  <a:lnTo>
                    <a:pt x="952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95"/>
            <p:cNvSpPr/>
            <p:nvPr>
              <p:custDataLst>
                <p:tags r:id="rId137"/>
              </p:custDataLst>
            </p:nvPr>
          </p:nvSpPr>
          <p:spPr>
            <a:xfrm>
              <a:off x="8772525" y="3600450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43707" y="4830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96"/>
            <p:cNvSpPr/>
            <p:nvPr>
              <p:custDataLst>
                <p:tags r:id="rId138"/>
              </p:custDataLst>
            </p:nvPr>
          </p:nvSpPr>
          <p:spPr>
            <a:xfrm>
              <a:off x="8926724" y="3402302"/>
              <a:ext cx="102977" cy="245774"/>
            </a:xfrm>
            <a:custGeom>
              <a:avLst/>
              <a:gdLst/>
              <a:ahLst/>
              <a:cxnLst/>
              <a:rect l="0" t="0" r="0" b="0"/>
              <a:pathLst>
                <a:path w="102977" h="245774">
                  <a:moveTo>
                    <a:pt x="64876" y="45748"/>
                  </a:moveTo>
                  <a:lnTo>
                    <a:pt x="64876" y="45748"/>
                  </a:lnTo>
                  <a:lnTo>
                    <a:pt x="89328" y="20238"/>
                  </a:lnTo>
                  <a:lnTo>
                    <a:pt x="91618" y="13949"/>
                  </a:lnTo>
                  <a:lnTo>
                    <a:pt x="91171" y="10790"/>
                  </a:lnTo>
                  <a:lnTo>
                    <a:pt x="87851" y="4459"/>
                  </a:lnTo>
                  <a:lnTo>
                    <a:pt x="84426" y="2346"/>
                  </a:lnTo>
                  <a:lnTo>
                    <a:pt x="74975" y="0"/>
                  </a:lnTo>
                  <a:lnTo>
                    <a:pt x="60898" y="4602"/>
                  </a:lnTo>
                  <a:lnTo>
                    <a:pt x="15843" y="26430"/>
                  </a:lnTo>
                  <a:lnTo>
                    <a:pt x="4273" y="44402"/>
                  </a:lnTo>
                  <a:lnTo>
                    <a:pt x="0" y="62164"/>
                  </a:lnTo>
                  <a:lnTo>
                    <a:pt x="2576" y="66217"/>
                  </a:lnTo>
                  <a:lnTo>
                    <a:pt x="7468" y="68919"/>
                  </a:lnTo>
                  <a:lnTo>
                    <a:pt x="13903" y="70721"/>
                  </a:lnTo>
                  <a:lnTo>
                    <a:pt x="38131" y="68199"/>
                  </a:lnTo>
                  <a:lnTo>
                    <a:pt x="72646" y="51319"/>
                  </a:lnTo>
                  <a:lnTo>
                    <a:pt x="91850" y="39519"/>
                  </a:lnTo>
                  <a:lnTo>
                    <a:pt x="95559" y="38420"/>
                  </a:lnTo>
                  <a:lnTo>
                    <a:pt x="98031" y="40863"/>
                  </a:lnTo>
                  <a:lnTo>
                    <a:pt x="100778" y="52043"/>
                  </a:lnTo>
                  <a:lnTo>
                    <a:pt x="95996" y="87208"/>
                  </a:lnTo>
                  <a:lnTo>
                    <a:pt x="93953" y="134450"/>
                  </a:lnTo>
                  <a:lnTo>
                    <a:pt x="93550" y="175217"/>
                  </a:lnTo>
                  <a:lnTo>
                    <a:pt x="94529" y="220861"/>
                  </a:lnTo>
                  <a:lnTo>
                    <a:pt x="102976" y="245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97"/>
            <p:cNvSpPr/>
            <p:nvPr>
              <p:custDataLst>
                <p:tags r:id="rId139"/>
              </p:custDataLst>
            </p:nvPr>
          </p:nvSpPr>
          <p:spPr>
            <a:xfrm>
              <a:off x="9086850" y="3324225"/>
              <a:ext cx="64568" cy="409576"/>
            </a:xfrm>
            <a:custGeom>
              <a:avLst/>
              <a:gdLst/>
              <a:ahLst/>
              <a:cxnLst/>
              <a:rect l="0" t="0" r="0" b="0"/>
              <a:pathLst>
                <a:path w="64568" h="409576">
                  <a:moveTo>
                    <a:pt x="38100" y="0"/>
                  </a:moveTo>
                  <a:lnTo>
                    <a:pt x="38100" y="0"/>
                  </a:lnTo>
                  <a:lnTo>
                    <a:pt x="48213" y="5057"/>
                  </a:lnTo>
                  <a:lnTo>
                    <a:pt x="56000" y="13183"/>
                  </a:lnTo>
                  <a:lnTo>
                    <a:pt x="59558" y="18314"/>
                  </a:lnTo>
                  <a:lnTo>
                    <a:pt x="64567" y="45760"/>
                  </a:lnTo>
                  <a:lnTo>
                    <a:pt x="60994" y="75647"/>
                  </a:lnTo>
                  <a:lnTo>
                    <a:pt x="44231" y="111843"/>
                  </a:lnTo>
                  <a:lnTo>
                    <a:pt x="23830" y="140148"/>
                  </a:lnTo>
                  <a:lnTo>
                    <a:pt x="20466" y="151592"/>
                  </a:lnTo>
                  <a:lnTo>
                    <a:pt x="19995" y="155036"/>
                  </a:lnTo>
                  <a:lnTo>
                    <a:pt x="24386" y="169997"/>
                  </a:lnTo>
                  <a:lnTo>
                    <a:pt x="50857" y="216337"/>
                  </a:lnTo>
                  <a:lnTo>
                    <a:pt x="55286" y="235079"/>
                  </a:lnTo>
                  <a:lnTo>
                    <a:pt x="59727" y="274256"/>
                  </a:lnTo>
                  <a:lnTo>
                    <a:pt x="62043" y="281262"/>
                  </a:lnTo>
                  <a:lnTo>
                    <a:pt x="61794" y="297514"/>
                  </a:lnTo>
                  <a:lnTo>
                    <a:pt x="55645" y="336649"/>
                  </a:lnTo>
                  <a:lnTo>
                    <a:pt x="42121" y="361862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98"/>
            <p:cNvSpPr/>
            <p:nvPr>
              <p:custDataLst>
                <p:tags r:id="rId140"/>
              </p:custDataLst>
            </p:nvPr>
          </p:nvSpPr>
          <p:spPr>
            <a:xfrm>
              <a:off x="9717732" y="4092551"/>
              <a:ext cx="245419" cy="1136675"/>
            </a:xfrm>
            <a:custGeom>
              <a:avLst/>
              <a:gdLst/>
              <a:ahLst/>
              <a:cxnLst/>
              <a:rect l="0" t="0" r="0" b="0"/>
              <a:pathLst>
                <a:path w="245419" h="1136675">
                  <a:moveTo>
                    <a:pt x="245418" y="41299"/>
                  </a:moveTo>
                  <a:lnTo>
                    <a:pt x="245418" y="41299"/>
                  </a:lnTo>
                  <a:lnTo>
                    <a:pt x="244360" y="9864"/>
                  </a:lnTo>
                  <a:lnTo>
                    <a:pt x="240361" y="1575"/>
                  </a:lnTo>
                  <a:lnTo>
                    <a:pt x="234638" y="0"/>
                  </a:lnTo>
                  <a:lnTo>
                    <a:pt x="216991" y="1072"/>
                  </a:lnTo>
                  <a:lnTo>
                    <a:pt x="183255" y="12682"/>
                  </a:lnTo>
                  <a:lnTo>
                    <a:pt x="149139" y="35568"/>
                  </a:lnTo>
                  <a:lnTo>
                    <a:pt x="103594" y="80708"/>
                  </a:lnTo>
                  <a:lnTo>
                    <a:pt x="76237" y="127196"/>
                  </a:lnTo>
                  <a:lnTo>
                    <a:pt x="62881" y="155650"/>
                  </a:lnTo>
                  <a:lnTo>
                    <a:pt x="57278" y="194302"/>
                  </a:lnTo>
                  <a:lnTo>
                    <a:pt x="58788" y="226776"/>
                  </a:lnTo>
                  <a:lnTo>
                    <a:pt x="68412" y="272291"/>
                  </a:lnTo>
                  <a:lnTo>
                    <a:pt x="87490" y="311530"/>
                  </a:lnTo>
                  <a:lnTo>
                    <a:pt x="117326" y="357027"/>
                  </a:lnTo>
                  <a:lnTo>
                    <a:pt x="150023" y="395894"/>
                  </a:lnTo>
                  <a:lnTo>
                    <a:pt x="175540" y="437309"/>
                  </a:lnTo>
                  <a:lnTo>
                    <a:pt x="184498" y="463670"/>
                  </a:lnTo>
                  <a:lnTo>
                    <a:pt x="187151" y="495000"/>
                  </a:lnTo>
                  <a:lnTo>
                    <a:pt x="177824" y="536151"/>
                  </a:lnTo>
                  <a:lnTo>
                    <a:pt x="156599" y="576800"/>
                  </a:lnTo>
                  <a:lnTo>
                    <a:pt x="132383" y="623332"/>
                  </a:lnTo>
                  <a:lnTo>
                    <a:pt x="119146" y="648376"/>
                  </a:lnTo>
                  <a:lnTo>
                    <a:pt x="89521" y="695408"/>
                  </a:lnTo>
                  <a:lnTo>
                    <a:pt x="58050" y="737677"/>
                  </a:lnTo>
                  <a:lnTo>
                    <a:pt x="41448" y="780609"/>
                  </a:lnTo>
                  <a:lnTo>
                    <a:pt x="36969" y="821591"/>
                  </a:lnTo>
                  <a:lnTo>
                    <a:pt x="35136" y="859048"/>
                  </a:lnTo>
                  <a:lnTo>
                    <a:pt x="28361" y="902132"/>
                  </a:lnTo>
                  <a:lnTo>
                    <a:pt x="19411" y="949508"/>
                  </a:lnTo>
                  <a:lnTo>
                    <a:pt x="14763" y="972915"/>
                  </a:lnTo>
                  <a:lnTo>
                    <a:pt x="1731" y="1019349"/>
                  </a:lnTo>
                  <a:lnTo>
                    <a:pt x="0" y="1043820"/>
                  </a:lnTo>
                  <a:lnTo>
                    <a:pt x="5720" y="1068593"/>
                  </a:lnTo>
                  <a:lnTo>
                    <a:pt x="11180" y="1079251"/>
                  </a:lnTo>
                  <a:lnTo>
                    <a:pt x="30317" y="1096259"/>
                  </a:lnTo>
                  <a:lnTo>
                    <a:pt x="71774" y="1119911"/>
                  </a:lnTo>
                  <a:lnTo>
                    <a:pt x="105067" y="1131237"/>
                  </a:lnTo>
                  <a:lnTo>
                    <a:pt x="197793" y="1136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99"/>
            <p:cNvSpPr/>
            <p:nvPr>
              <p:custDataLst>
                <p:tags r:id="rId141"/>
              </p:custDataLst>
            </p:nvPr>
          </p:nvSpPr>
          <p:spPr>
            <a:xfrm>
              <a:off x="10172700" y="3944674"/>
              <a:ext cx="38101" cy="255852"/>
            </a:xfrm>
            <a:custGeom>
              <a:avLst/>
              <a:gdLst/>
              <a:ahLst/>
              <a:cxnLst/>
              <a:rect l="0" t="0" r="0" b="0"/>
              <a:pathLst>
                <a:path w="38101" h="2558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3091" y="38872"/>
                  </a:lnTo>
                  <a:lnTo>
                    <a:pt x="17283" y="80554"/>
                  </a:lnTo>
                  <a:lnTo>
                    <a:pt x="19586" y="126417"/>
                  </a:lnTo>
                  <a:lnTo>
                    <a:pt x="25440" y="170345"/>
                  </a:lnTo>
                  <a:lnTo>
                    <a:pt x="27957" y="208583"/>
                  </a:lnTo>
                  <a:lnTo>
                    <a:pt x="3810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72"/>
          <p:cNvGrpSpPr/>
          <p:nvPr/>
        </p:nvGrpSpPr>
        <p:grpSpPr>
          <a:xfrm>
            <a:off x="10611110" y="4012771"/>
            <a:ext cx="398468" cy="298537"/>
            <a:chOff x="10611110" y="4012771"/>
            <a:chExt cx="398468" cy="298537"/>
          </a:xfrm>
        </p:grpSpPr>
        <p:sp>
          <p:nvSpPr>
            <p:cNvPr id="198" name="SMARTInkShape-800"/>
            <p:cNvSpPr/>
            <p:nvPr>
              <p:custDataLst>
                <p:tags r:id="rId125"/>
              </p:custDataLst>
            </p:nvPr>
          </p:nvSpPr>
          <p:spPr>
            <a:xfrm>
              <a:off x="10611110" y="4060723"/>
              <a:ext cx="120348" cy="129381"/>
            </a:xfrm>
            <a:custGeom>
              <a:avLst/>
              <a:gdLst/>
              <a:ahLst/>
              <a:cxnLst/>
              <a:rect l="0" t="0" r="0" b="0"/>
              <a:pathLst>
                <a:path w="120348" h="129381">
                  <a:moveTo>
                    <a:pt x="9265" y="25502"/>
                  </a:moveTo>
                  <a:lnTo>
                    <a:pt x="9265" y="25502"/>
                  </a:lnTo>
                  <a:lnTo>
                    <a:pt x="9265" y="12245"/>
                  </a:lnTo>
                  <a:lnTo>
                    <a:pt x="6441" y="6204"/>
                  </a:lnTo>
                  <a:lnTo>
                    <a:pt x="4208" y="3112"/>
                  </a:lnTo>
                  <a:lnTo>
                    <a:pt x="2719" y="3167"/>
                  </a:lnTo>
                  <a:lnTo>
                    <a:pt x="1727" y="5320"/>
                  </a:lnTo>
                  <a:lnTo>
                    <a:pt x="0" y="43933"/>
                  </a:lnTo>
                  <a:lnTo>
                    <a:pt x="2613" y="82530"/>
                  </a:lnTo>
                  <a:lnTo>
                    <a:pt x="10117" y="105546"/>
                  </a:lnTo>
                  <a:lnTo>
                    <a:pt x="15993" y="113994"/>
                  </a:lnTo>
                  <a:lnTo>
                    <a:pt x="22132" y="117749"/>
                  </a:lnTo>
                  <a:lnTo>
                    <a:pt x="25252" y="117691"/>
                  </a:lnTo>
                  <a:lnTo>
                    <a:pt x="31540" y="114806"/>
                  </a:lnTo>
                  <a:lnTo>
                    <a:pt x="33639" y="112554"/>
                  </a:lnTo>
                  <a:lnTo>
                    <a:pt x="35973" y="107231"/>
                  </a:lnTo>
                  <a:lnTo>
                    <a:pt x="37654" y="105388"/>
                  </a:lnTo>
                  <a:lnTo>
                    <a:pt x="42343" y="103340"/>
                  </a:lnTo>
                  <a:lnTo>
                    <a:pt x="50934" y="102188"/>
                  </a:lnTo>
                  <a:lnTo>
                    <a:pt x="57064" y="104740"/>
                  </a:lnTo>
                  <a:lnTo>
                    <a:pt x="83494" y="125736"/>
                  </a:lnTo>
                  <a:lnTo>
                    <a:pt x="94406" y="128931"/>
                  </a:lnTo>
                  <a:lnTo>
                    <a:pt x="97777" y="129380"/>
                  </a:lnTo>
                  <a:lnTo>
                    <a:pt x="107165" y="124234"/>
                  </a:lnTo>
                  <a:lnTo>
                    <a:pt x="112632" y="119898"/>
                  </a:lnTo>
                  <a:lnTo>
                    <a:pt x="118706" y="106614"/>
                  </a:lnTo>
                  <a:lnTo>
                    <a:pt x="120347" y="90127"/>
                  </a:lnTo>
                  <a:lnTo>
                    <a:pt x="113675" y="47939"/>
                  </a:lnTo>
                  <a:lnTo>
                    <a:pt x="99879" y="7297"/>
                  </a:lnTo>
                  <a:lnTo>
                    <a:pt x="97191" y="3840"/>
                  </a:lnTo>
                  <a:lnTo>
                    <a:pt x="91382" y="0"/>
                  </a:lnTo>
                  <a:lnTo>
                    <a:pt x="91527" y="1092"/>
                  </a:lnTo>
                  <a:lnTo>
                    <a:pt x="104515" y="15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01"/>
            <p:cNvSpPr/>
            <p:nvPr>
              <p:custDataLst>
                <p:tags r:id="rId126"/>
              </p:custDataLst>
            </p:nvPr>
          </p:nvSpPr>
          <p:spPr>
            <a:xfrm>
              <a:off x="10832456" y="4143375"/>
              <a:ext cx="15197" cy="19051"/>
            </a:xfrm>
            <a:custGeom>
              <a:avLst/>
              <a:gdLst/>
              <a:ahLst/>
              <a:cxnLst/>
              <a:rect l="0" t="0" r="0" b="0"/>
              <a:pathLst>
                <a:path w="15197" h="19051">
                  <a:moveTo>
                    <a:pt x="6994" y="19050"/>
                  </a:moveTo>
                  <a:lnTo>
                    <a:pt x="6994" y="19050"/>
                  </a:lnTo>
                  <a:lnTo>
                    <a:pt x="15196" y="19050"/>
                  </a:lnTo>
                  <a:lnTo>
                    <a:pt x="6014" y="19050"/>
                  </a:lnTo>
                  <a:lnTo>
                    <a:pt x="3166" y="17992"/>
                  </a:lnTo>
                  <a:lnTo>
                    <a:pt x="1266" y="16228"/>
                  </a:lnTo>
                  <a:lnTo>
                    <a:pt x="0" y="13994"/>
                  </a:lnTo>
                  <a:lnTo>
                    <a:pt x="215" y="11446"/>
                  </a:lnTo>
                  <a:lnTo>
                    <a:pt x="69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02"/>
            <p:cNvSpPr/>
            <p:nvPr>
              <p:custDataLst>
                <p:tags r:id="rId127"/>
              </p:custDataLst>
            </p:nvPr>
          </p:nvSpPr>
          <p:spPr>
            <a:xfrm>
              <a:off x="10887199" y="4012771"/>
              <a:ext cx="82398" cy="298537"/>
            </a:xfrm>
            <a:custGeom>
              <a:avLst/>
              <a:gdLst/>
              <a:ahLst/>
              <a:cxnLst/>
              <a:rect l="0" t="0" r="0" b="0"/>
              <a:pathLst>
                <a:path w="82398" h="298537">
                  <a:moveTo>
                    <a:pt x="28451" y="63929"/>
                  </a:moveTo>
                  <a:lnTo>
                    <a:pt x="28451" y="63929"/>
                  </a:lnTo>
                  <a:lnTo>
                    <a:pt x="23394" y="68985"/>
                  </a:lnTo>
                  <a:lnTo>
                    <a:pt x="16691" y="111489"/>
                  </a:lnTo>
                  <a:lnTo>
                    <a:pt x="13699" y="132691"/>
                  </a:lnTo>
                  <a:lnTo>
                    <a:pt x="15848" y="173320"/>
                  </a:lnTo>
                  <a:lnTo>
                    <a:pt x="10989" y="219867"/>
                  </a:lnTo>
                  <a:lnTo>
                    <a:pt x="3064" y="262303"/>
                  </a:lnTo>
                  <a:lnTo>
                    <a:pt x="0" y="298536"/>
                  </a:lnTo>
                  <a:lnTo>
                    <a:pt x="4943" y="255004"/>
                  </a:lnTo>
                  <a:lnTo>
                    <a:pt x="8079" y="209209"/>
                  </a:lnTo>
                  <a:lnTo>
                    <a:pt x="14067" y="167182"/>
                  </a:lnTo>
                  <a:lnTo>
                    <a:pt x="17485" y="122863"/>
                  </a:lnTo>
                  <a:lnTo>
                    <a:pt x="23556" y="86330"/>
                  </a:lnTo>
                  <a:lnTo>
                    <a:pt x="35089" y="40053"/>
                  </a:lnTo>
                  <a:lnTo>
                    <a:pt x="47558" y="11157"/>
                  </a:lnTo>
                  <a:lnTo>
                    <a:pt x="53876" y="3433"/>
                  </a:lnTo>
                  <a:lnTo>
                    <a:pt x="60213" y="0"/>
                  </a:lnTo>
                  <a:lnTo>
                    <a:pt x="69378" y="1297"/>
                  </a:lnTo>
                  <a:lnTo>
                    <a:pt x="74785" y="3124"/>
                  </a:lnTo>
                  <a:lnTo>
                    <a:pt x="78391" y="7518"/>
                  </a:lnTo>
                  <a:lnTo>
                    <a:pt x="82397" y="20866"/>
                  </a:lnTo>
                  <a:lnTo>
                    <a:pt x="79594" y="46230"/>
                  </a:lnTo>
                  <a:lnTo>
                    <a:pt x="67006" y="73854"/>
                  </a:lnTo>
                  <a:lnTo>
                    <a:pt x="28451" y="111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03"/>
            <p:cNvSpPr/>
            <p:nvPr>
              <p:custDataLst>
                <p:tags r:id="rId128"/>
              </p:custDataLst>
            </p:nvPr>
          </p:nvSpPr>
          <p:spPr>
            <a:xfrm>
              <a:off x="11001375" y="4124325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7584" y="6546"/>
                  </a:lnTo>
                  <a:lnTo>
                    <a:pt x="6114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73"/>
          <p:cNvGrpSpPr/>
          <p:nvPr/>
        </p:nvGrpSpPr>
        <p:grpSpPr>
          <a:xfrm>
            <a:off x="11440848" y="3952875"/>
            <a:ext cx="320094" cy="371476"/>
            <a:chOff x="11440848" y="3952875"/>
            <a:chExt cx="320094" cy="371476"/>
          </a:xfrm>
        </p:grpSpPr>
        <p:sp>
          <p:nvSpPr>
            <p:cNvPr id="203" name="SMARTInkShape-804"/>
            <p:cNvSpPr/>
            <p:nvPr>
              <p:custDataLst>
                <p:tags r:id="rId122"/>
              </p:custDataLst>
            </p:nvPr>
          </p:nvSpPr>
          <p:spPr>
            <a:xfrm>
              <a:off x="11440848" y="3973642"/>
              <a:ext cx="160603" cy="149072"/>
            </a:xfrm>
            <a:custGeom>
              <a:avLst/>
              <a:gdLst/>
              <a:ahLst/>
              <a:cxnLst/>
              <a:rect l="0" t="0" r="0" b="0"/>
              <a:pathLst>
                <a:path w="160603" h="149072">
                  <a:moveTo>
                    <a:pt x="8202" y="17333"/>
                  </a:moveTo>
                  <a:lnTo>
                    <a:pt x="8202" y="17333"/>
                  </a:lnTo>
                  <a:lnTo>
                    <a:pt x="3145" y="17333"/>
                  </a:lnTo>
                  <a:lnTo>
                    <a:pt x="1656" y="16275"/>
                  </a:lnTo>
                  <a:lnTo>
                    <a:pt x="664" y="14511"/>
                  </a:lnTo>
                  <a:lnTo>
                    <a:pt x="0" y="12277"/>
                  </a:lnTo>
                  <a:lnTo>
                    <a:pt x="1675" y="9729"/>
                  </a:lnTo>
                  <a:lnTo>
                    <a:pt x="9182" y="4076"/>
                  </a:lnTo>
                  <a:lnTo>
                    <a:pt x="25308" y="0"/>
                  </a:lnTo>
                  <a:lnTo>
                    <a:pt x="48549" y="3848"/>
                  </a:lnTo>
                  <a:lnTo>
                    <a:pt x="60705" y="11692"/>
                  </a:lnTo>
                  <a:lnTo>
                    <a:pt x="65430" y="16747"/>
                  </a:lnTo>
                  <a:lnTo>
                    <a:pt x="67520" y="21176"/>
                  </a:lnTo>
                  <a:lnTo>
                    <a:pt x="67856" y="25187"/>
                  </a:lnTo>
                  <a:lnTo>
                    <a:pt x="58078" y="55605"/>
                  </a:lnTo>
                  <a:lnTo>
                    <a:pt x="29184" y="98725"/>
                  </a:lnTo>
                  <a:lnTo>
                    <a:pt x="5141" y="130086"/>
                  </a:lnTo>
                  <a:lnTo>
                    <a:pt x="4044" y="133776"/>
                  </a:lnTo>
                  <a:lnTo>
                    <a:pt x="4372" y="136237"/>
                  </a:lnTo>
                  <a:lnTo>
                    <a:pt x="5649" y="137877"/>
                  </a:lnTo>
                  <a:lnTo>
                    <a:pt x="28395" y="147056"/>
                  </a:lnTo>
                  <a:lnTo>
                    <a:pt x="37637" y="149071"/>
                  </a:lnTo>
                  <a:lnTo>
                    <a:pt x="80961" y="135393"/>
                  </a:lnTo>
                  <a:lnTo>
                    <a:pt x="160602" y="112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05"/>
            <p:cNvSpPr/>
            <p:nvPr>
              <p:custDataLst>
                <p:tags r:id="rId123"/>
              </p:custDataLst>
            </p:nvPr>
          </p:nvSpPr>
          <p:spPr>
            <a:xfrm>
              <a:off x="11563350" y="3952875"/>
              <a:ext cx="114301" cy="266701"/>
            </a:xfrm>
            <a:custGeom>
              <a:avLst/>
              <a:gdLst/>
              <a:ahLst/>
              <a:cxnLst/>
              <a:rect l="0" t="0" r="0" b="0"/>
              <a:pathLst>
                <a:path w="114301" h="266701">
                  <a:moveTo>
                    <a:pt x="114300" y="0"/>
                  </a:moveTo>
                  <a:lnTo>
                    <a:pt x="114300" y="0"/>
                  </a:lnTo>
                  <a:lnTo>
                    <a:pt x="101116" y="20723"/>
                  </a:lnTo>
                  <a:lnTo>
                    <a:pt x="79090" y="53137"/>
                  </a:lnTo>
                  <a:lnTo>
                    <a:pt x="59289" y="94144"/>
                  </a:lnTo>
                  <a:lnTo>
                    <a:pt x="45436" y="120675"/>
                  </a:lnTo>
                  <a:lnTo>
                    <a:pt x="30749" y="144764"/>
                  </a:lnTo>
                  <a:lnTo>
                    <a:pt x="16305" y="186405"/>
                  </a:lnTo>
                  <a:lnTo>
                    <a:pt x="4318" y="22779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806"/>
            <p:cNvSpPr/>
            <p:nvPr>
              <p:custDataLst>
                <p:tags r:id="rId124"/>
              </p:custDataLst>
            </p:nvPr>
          </p:nvSpPr>
          <p:spPr>
            <a:xfrm>
              <a:off x="11669905" y="4042572"/>
              <a:ext cx="91037" cy="281779"/>
            </a:xfrm>
            <a:custGeom>
              <a:avLst/>
              <a:gdLst/>
              <a:ahLst/>
              <a:cxnLst/>
              <a:rect l="0" t="0" r="0" b="0"/>
              <a:pathLst>
                <a:path w="91037" h="281779">
                  <a:moveTo>
                    <a:pt x="17270" y="24603"/>
                  </a:moveTo>
                  <a:lnTo>
                    <a:pt x="17270" y="24603"/>
                  </a:lnTo>
                  <a:lnTo>
                    <a:pt x="33671" y="0"/>
                  </a:lnTo>
                  <a:lnTo>
                    <a:pt x="25422" y="7318"/>
                  </a:lnTo>
                  <a:lnTo>
                    <a:pt x="20894" y="14451"/>
                  </a:lnTo>
                  <a:lnTo>
                    <a:pt x="10143" y="52625"/>
                  </a:lnTo>
                  <a:lnTo>
                    <a:pt x="0" y="95674"/>
                  </a:lnTo>
                  <a:lnTo>
                    <a:pt x="3803" y="121156"/>
                  </a:lnTo>
                  <a:lnTo>
                    <a:pt x="11637" y="133837"/>
                  </a:lnTo>
                  <a:lnTo>
                    <a:pt x="16691" y="138701"/>
                  </a:lnTo>
                  <a:lnTo>
                    <a:pt x="22175" y="140885"/>
                  </a:lnTo>
                  <a:lnTo>
                    <a:pt x="33914" y="140489"/>
                  </a:lnTo>
                  <a:lnTo>
                    <a:pt x="46187" y="131141"/>
                  </a:lnTo>
                  <a:lnTo>
                    <a:pt x="64997" y="113672"/>
                  </a:lnTo>
                  <a:lnTo>
                    <a:pt x="76581" y="104406"/>
                  </a:lnTo>
                  <a:lnTo>
                    <a:pt x="91036" y="85154"/>
                  </a:lnTo>
                  <a:lnTo>
                    <a:pt x="82788" y="126468"/>
                  </a:lnTo>
                  <a:lnTo>
                    <a:pt x="74077" y="166616"/>
                  </a:lnTo>
                  <a:lnTo>
                    <a:pt x="61652" y="213051"/>
                  </a:lnTo>
                  <a:lnTo>
                    <a:pt x="45845" y="281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74"/>
          <p:cNvGrpSpPr/>
          <p:nvPr/>
        </p:nvGrpSpPr>
        <p:grpSpPr>
          <a:xfrm>
            <a:off x="10157429" y="4582485"/>
            <a:ext cx="215297" cy="703891"/>
            <a:chOff x="10157429" y="4582485"/>
            <a:chExt cx="215297" cy="703891"/>
          </a:xfrm>
        </p:grpSpPr>
        <p:sp>
          <p:nvSpPr>
            <p:cNvPr id="207" name="SMARTInkShape-807"/>
            <p:cNvSpPr/>
            <p:nvPr>
              <p:custDataLst>
                <p:tags r:id="rId119"/>
              </p:custDataLst>
            </p:nvPr>
          </p:nvSpPr>
          <p:spPr>
            <a:xfrm>
              <a:off x="10164890" y="4582485"/>
              <a:ext cx="136426" cy="265741"/>
            </a:xfrm>
            <a:custGeom>
              <a:avLst/>
              <a:gdLst/>
              <a:ahLst/>
              <a:cxnLst/>
              <a:rect l="0" t="0" r="0" b="0"/>
              <a:pathLst>
                <a:path w="136426" h="265741">
                  <a:moveTo>
                    <a:pt x="17335" y="18090"/>
                  </a:moveTo>
                  <a:lnTo>
                    <a:pt x="17335" y="18090"/>
                  </a:lnTo>
                  <a:lnTo>
                    <a:pt x="12278" y="18090"/>
                  </a:lnTo>
                  <a:lnTo>
                    <a:pt x="6974" y="15268"/>
                  </a:lnTo>
                  <a:lnTo>
                    <a:pt x="0" y="9889"/>
                  </a:lnTo>
                  <a:lnTo>
                    <a:pt x="4693" y="6331"/>
                  </a:lnTo>
                  <a:lnTo>
                    <a:pt x="8907" y="3901"/>
                  </a:lnTo>
                  <a:lnTo>
                    <a:pt x="38484" y="0"/>
                  </a:lnTo>
                  <a:lnTo>
                    <a:pt x="74898" y="2052"/>
                  </a:lnTo>
                  <a:lnTo>
                    <a:pt x="97538" y="9458"/>
                  </a:lnTo>
                  <a:lnTo>
                    <a:pt x="119726" y="26498"/>
                  </a:lnTo>
                  <a:lnTo>
                    <a:pt x="126342" y="38054"/>
                  </a:lnTo>
                  <a:lnTo>
                    <a:pt x="136425" y="83161"/>
                  </a:lnTo>
                  <a:lnTo>
                    <a:pt x="130073" y="128193"/>
                  </a:lnTo>
                  <a:lnTo>
                    <a:pt x="124470" y="169246"/>
                  </a:lnTo>
                  <a:lnTo>
                    <a:pt x="121043" y="194279"/>
                  </a:lnTo>
                  <a:lnTo>
                    <a:pt x="105847" y="241003"/>
                  </a:lnTo>
                  <a:lnTo>
                    <a:pt x="93535" y="26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08"/>
            <p:cNvSpPr/>
            <p:nvPr>
              <p:custDataLst>
                <p:tags r:id="rId120"/>
              </p:custDataLst>
            </p:nvPr>
          </p:nvSpPr>
          <p:spPr>
            <a:xfrm>
              <a:off x="10202598" y="4691669"/>
              <a:ext cx="170128" cy="32732"/>
            </a:xfrm>
            <a:custGeom>
              <a:avLst/>
              <a:gdLst/>
              <a:ahLst/>
              <a:cxnLst/>
              <a:rect l="0" t="0" r="0" b="0"/>
              <a:pathLst>
                <a:path w="170128" h="32732">
                  <a:moveTo>
                    <a:pt x="8202" y="32731"/>
                  </a:moveTo>
                  <a:lnTo>
                    <a:pt x="8202" y="32731"/>
                  </a:lnTo>
                  <a:lnTo>
                    <a:pt x="3145" y="32731"/>
                  </a:lnTo>
                  <a:lnTo>
                    <a:pt x="1656" y="31673"/>
                  </a:lnTo>
                  <a:lnTo>
                    <a:pt x="664" y="29909"/>
                  </a:lnTo>
                  <a:lnTo>
                    <a:pt x="0" y="27675"/>
                  </a:lnTo>
                  <a:lnTo>
                    <a:pt x="4909" y="19548"/>
                  </a:lnTo>
                  <a:lnTo>
                    <a:pt x="9182" y="14417"/>
                  </a:lnTo>
                  <a:lnTo>
                    <a:pt x="22396" y="8716"/>
                  </a:lnTo>
                  <a:lnTo>
                    <a:pt x="61806" y="0"/>
                  </a:lnTo>
                  <a:lnTo>
                    <a:pt x="104868" y="2238"/>
                  </a:lnTo>
                  <a:lnTo>
                    <a:pt x="170127" y="4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09"/>
            <p:cNvSpPr/>
            <p:nvPr>
              <p:custDataLst>
                <p:tags r:id="rId121"/>
              </p:custDataLst>
            </p:nvPr>
          </p:nvSpPr>
          <p:spPr>
            <a:xfrm>
              <a:off x="10157429" y="5012884"/>
              <a:ext cx="129572" cy="273492"/>
            </a:xfrm>
            <a:custGeom>
              <a:avLst/>
              <a:gdLst/>
              <a:ahLst/>
              <a:cxnLst/>
              <a:rect l="0" t="0" r="0" b="0"/>
              <a:pathLst>
                <a:path w="129572" h="273492">
                  <a:moveTo>
                    <a:pt x="129571" y="54416"/>
                  </a:moveTo>
                  <a:lnTo>
                    <a:pt x="129571" y="54416"/>
                  </a:lnTo>
                  <a:lnTo>
                    <a:pt x="111209" y="16435"/>
                  </a:lnTo>
                  <a:lnTo>
                    <a:pt x="86427" y="0"/>
                  </a:lnTo>
                  <a:lnTo>
                    <a:pt x="68104" y="3132"/>
                  </a:lnTo>
                  <a:lnTo>
                    <a:pt x="47623" y="10763"/>
                  </a:lnTo>
                  <a:lnTo>
                    <a:pt x="28151" y="24784"/>
                  </a:lnTo>
                  <a:lnTo>
                    <a:pt x="8974" y="47401"/>
                  </a:lnTo>
                  <a:lnTo>
                    <a:pt x="1889" y="67879"/>
                  </a:lnTo>
                  <a:lnTo>
                    <a:pt x="0" y="79266"/>
                  </a:lnTo>
                  <a:lnTo>
                    <a:pt x="3545" y="97563"/>
                  </a:lnTo>
                  <a:lnTo>
                    <a:pt x="7454" y="105406"/>
                  </a:lnTo>
                  <a:lnTo>
                    <a:pt x="14294" y="110635"/>
                  </a:lnTo>
                  <a:lnTo>
                    <a:pt x="33180" y="116444"/>
                  </a:lnTo>
                  <a:lnTo>
                    <a:pt x="52865" y="113381"/>
                  </a:lnTo>
                  <a:lnTo>
                    <a:pt x="78973" y="99756"/>
                  </a:lnTo>
                  <a:lnTo>
                    <a:pt x="97293" y="87959"/>
                  </a:lnTo>
                  <a:lnTo>
                    <a:pt x="106759" y="83082"/>
                  </a:lnTo>
                  <a:lnTo>
                    <a:pt x="126149" y="66880"/>
                  </a:lnTo>
                  <a:lnTo>
                    <a:pt x="126231" y="69075"/>
                  </a:lnTo>
                  <a:lnTo>
                    <a:pt x="119670" y="113911"/>
                  </a:lnTo>
                  <a:lnTo>
                    <a:pt x="112642" y="157459"/>
                  </a:lnTo>
                  <a:lnTo>
                    <a:pt x="109347" y="178529"/>
                  </a:lnTo>
                  <a:lnTo>
                    <a:pt x="100996" y="273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75"/>
          <p:cNvGrpSpPr/>
          <p:nvPr/>
        </p:nvGrpSpPr>
        <p:grpSpPr>
          <a:xfrm>
            <a:off x="10833962" y="4686300"/>
            <a:ext cx="91214" cy="609601"/>
            <a:chOff x="10833962" y="4686300"/>
            <a:chExt cx="91214" cy="609601"/>
          </a:xfrm>
        </p:grpSpPr>
        <p:sp>
          <p:nvSpPr>
            <p:cNvPr id="211" name="SMARTInkShape-810"/>
            <p:cNvSpPr/>
            <p:nvPr>
              <p:custDataLst>
                <p:tags r:id="rId115"/>
              </p:custDataLst>
            </p:nvPr>
          </p:nvSpPr>
          <p:spPr>
            <a:xfrm>
              <a:off x="10833962" y="468630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5488" y="0"/>
                  </a:moveTo>
                  <a:lnTo>
                    <a:pt x="5488" y="0"/>
                  </a:lnTo>
                  <a:lnTo>
                    <a:pt x="5488" y="18314"/>
                  </a:lnTo>
                  <a:lnTo>
                    <a:pt x="2664" y="26837"/>
                  </a:lnTo>
                  <a:lnTo>
                    <a:pt x="431" y="30592"/>
                  </a:lnTo>
                  <a:lnTo>
                    <a:pt x="0" y="35211"/>
                  </a:lnTo>
                  <a:lnTo>
                    <a:pt x="548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11"/>
            <p:cNvSpPr/>
            <p:nvPr>
              <p:custDataLst>
                <p:tags r:id="rId116"/>
              </p:custDataLst>
            </p:nvPr>
          </p:nvSpPr>
          <p:spPr>
            <a:xfrm>
              <a:off x="10896600" y="4695825"/>
              <a:ext cx="15014" cy="66676"/>
            </a:xfrm>
            <a:custGeom>
              <a:avLst/>
              <a:gdLst/>
              <a:ahLst/>
              <a:cxnLst/>
              <a:rect l="0" t="0" r="0" b="0"/>
              <a:pathLst>
                <a:path w="15014" h="66676">
                  <a:moveTo>
                    <a:pt x="9525" y="0"/>
                  </a:moveTo>
                  <a:lnTo>
                    <a:pt x="9525" y="0"/>
                  </a:lnTo>
                  <a:lnTo>
                    <a:pt x="15013" y="0"/>
                  </a:lnTo>
                  <a:lnTo>
                    <a:pt x="12670" y="0"/>
                  </a:lnTo>
                  <a:lnTo>
                    <a:pt x="8101" y="5645"/>
                  </a:lnTo>
                  <a:lnTo>
                    <a:pt x="5401" y="1011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12"/>
            <p:cNvSpPr/>
            <p:nvPr>
              <p:custDataLst>
                <p:tags r:id="rId117"/>
              </p:custDataLst>
            </p:nvPr>
          </p:nvSpPr>
          <p:spPr>
            <a:xfrm>
              <a:off x="10858500" y="517207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13"/>
            <p:cNvSpPr/>
            <p:nvPr>
              <p:custDataLst>
                <p:tags r:id="rId118"/>
              </p:custDataLst>
            </p:nvPr>
          </p:nvSpPr>
          <p:spPr>
            <a:xfrm>
              <a:off x="10915650" y="52387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76"/>
          <p:cNvGrpSpPr/>
          <p:nvPr/>
        </p:nvGrpSpPr>
        <p:grpSpPr>
          <a:xfrm>
            <a:off x="11430000" y="4495800"/>
            <a:ext cx="263234" cy="1019176"/>
            <a:chOff x="11430000" y="4495800"/>
            <a:chExt cx="263234" cy="1019176"/>
          </a:xfrm>
        </p:grpSpPr>
        <p:sp>
          <p:nvSpPr>
            <p:cNvPr id="216" name="SMARTInkShape-814"/>
            <p:cNvSpPr/>
            <p:nvPr>
              <p:custDataLst>
                <p:tags r:id="rId109"/>
              </p:custDataLst>
            </p:nvPr>
          </p:nvSpPr>
          <p:spPr>
            <a:xfrm>
              <a:off x="11449050" y="449580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1058" y="43873"/>
                  </a:lnTo>
                  <a:lnTo>
                    <a:pt x="7538" y="84670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15"/>
            <p:cNvSpPr/>
            <p:nvPr>
              <p:custDataLst>
                <p:tags r:id="rId110"/>
              </p:custDataLst>
            </p:nvPr>
          </p:nvSpPr>
          <p:spPr>
            <a:xfrm>
              <a:off x="11496675" y="4525699"/>
              <a:ext cx="66676" cy="236802"/>
            </a:xfrm>
            <a:custGeom>
              <a:avLst/>
              <a:gdLst/>
              <a:ahLst/>
              <a:cxnLst/>
              <a:rect l="0" t="0" r="0" b="0"/>
              <a:pathLst>
                <a:path w="66676" h="236802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44940" y="46435"/>
                  </a:lnTo>
                  <a:lnTo>
                    <a:pt x="33944" y="90939"/>
                  </a:lnTo>
                  <a:lnTo>
                    <a:pt x="21744" y="138336"/>
                  </a:lnTo>
                  <a:lnTo>
                    <a:pt x="14525" y="176428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16"/>
            <p:cNvSpPr/>
            <p:nvPr>
              <p:custDataLst>
                <p:tags r:id="rId111"/>
              </p:custDataLst>
            </p:nvPr>
          </p:nvSpPr>
          <p:spPr>
            <a:xfrm>
              <a:off x="11584381" y="4600575"/>
              <a:ext cx="63635" cy="238126"/>
            </a:xfrm>
            <a:custGeom>
              <a:avLst/>
              <a:gdLst/>
              <a:ahLst/>
              <a:cxnLst/>
              <a:rect l="0" t="0" r="0" b="0"/>
              <a:pathLst>
                <a:path w="63635" h="238126">
                  <a:moveTo>
                    <a:pt x="7544" y="0"/>
                  </a:moveTo>
                  <a:lnTo>
                    <a:pt x="7544" y="0"/>
                  </a:lnTo>
                  <a:lnTo>
                    <a:pt x="15746" y="0"/>
                  </a:lnTo>
                  <a:lnTo>
                    <a:pt x="21735" y="15170"/>
                  </a:lnTo>
                  <a:lnTo>
                    <a:pt x="18789" y="31085"/>
                  </a:lnTo>
                  <a:lnTo>
                    <a:pt x="2478" y="74414"/>
                  </a:lnTo>
                  <a:lnTo>
                    <a:pt x="0" y="85284"/>
                  </a:lnTo>
                  <a:lnTo>
                    <a:pt x="398" y="89664"/>
                  </a:lnTo>
                  <a:lnTo>
                    <a:pt x="3664" y="97353"/>
                  </a:lnTo>
                  <a:lnTo>
                    <a:pt x="6015" y="99828"/>
                  </a:lnTo>
                  <a:lnTo>
                    <a:pt x="11451" y="102576"/>
                  </a:lnTo>
                  <a:lnTo>
                    <a:pt x="20217" y="100975"/>
                  </a:lnTo>
                  <a:lnTo>
                    <a:pt x="56647" y="87384"/>
                  </a:lnTo>
                  <a:lnTo>
                    <a:pt x="59329" y="88948"/>
                  </a:lnTo>
                  <a:lnTo>
                    <a:pt x="61118" y="92107"/>
                  </a:lnTo>
                  <a:lnTo>
                    <a:pt x="63634" y="109489"/>
                  </a:lnTo>
                  <a:lnTo>
                    <a:pt x="63165" y="125919"/>
                  </a:lnTo>
                  <a:lnTo>
                    <a:pt x="54241" y="165162"/>
                  </a:lnTo>
                  <a:lnTo>
                    <a:pt x="4564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17"/>
            <p:cNvSpPr/>
            <p:nvPr>
              <p:custDataLst>
                <p:tags r:id="rId112"/>
              </p:custDataLst>
            </p:nvPr>
          </p:nvSpPr>
          <p:spPr>
            <a:xfrm>
              <a:off x="11430000" y="5175577"/>
              <a:ext cx="38101" cy="139374"/>
            </a:xfrm>
            <a:custGeom>
              <a:avLst/>
              <a:gdLst/>
              <a:ahLst/>
              <a:cxnLst/>
              <a:rect l="0" t="0" r="0" b="0"/>
              <a:pathLst>
                <a:path w="38101" h="139374">
                  <a:moveTo>
                    <a:pt x="0" y="53648"/>
                  </a:moveTo>
                  <a:lnTo>
                    <a:pt x="0" y="53648"/>
                  </a:lnTo>
                  <a:lnTo>
                    <a:pt x="13257" y="27133"/>
                  </a:lnTo>
                  <a:lnTo>
                    <a:pt x="13071" y="21155"/>
                  </a:lnTo>
                  <a:lnTo>
                    <a:pt x="5872" y="4744"/>
                  </a:lnTo>
                  <a:lnTo>
                    <a:pt x="6031" y="1995"/>
                  </a:lnTo>
                  <a:lnTo>
                    <a:pt x="7196" y="163"/>
                  </a:lnTo>
                  <a:lnTo>
                    <a:pt x="7972" y="0"/>
                  </a:lnTo>
                  <a:lnTo>
                    <a:pt x="8490" y="949"/>
                  </a:lnTo>
                  <a:lnTo>
                    <a:pt x="22722" y="45498"/>
                  </a:lnTo>
                  <a:lnTo>
                    <a:pt x="31897" y="83218"/>
                  </a:lnTo>
                  <a:lnTo>
                    <a:pt x="38100" y="139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18"/>
            <p:cNvSpPr/>
            <p:nvPr>
              <p:custDataLst>
                <p:tags r:id="rId113"/>
              </p:custDataLst>
            </p:nvPr>
          </p:nvSpPr>
          <p:spPr>
            <a:xfrm>
              <a:off x="11515725" y="5097199"/>
              <a:ext cx="84403" cy="313002"/>
            </a:xfrm>
            <a:custGeom>
              <a:avLst/>
              <a:gdLst/>
              <a:ahLst/>
              <a:cxnLst/>
              <a:rect l="0" t="0" r="0" b="0"/>
              <a:pathLst>
                <a:path w="84403" h="313002">
                  <a:moveTo>
                    <a:pt x="76200" y="8201"/>
                  </a:moveTo>
                  <a:lnTo>
                    <a:pt x="76200" y="8201"/>
                  </a:lnTo>
                  <a:lnTo>
                    <a:pt x="84402" y="0"/>
                  </a:lnTo>
                  <a:lnTo>
                    <a:pt x="75189" y="35578"/>
                  </a:lnTo>
                  <a:lnTo>
                    <a:pt x="63302" y="77226"/>
                  </a:lnTo>
                  <a:lnTo>
                    <a:pt x="47599" y="122811"/>
                  </a:lnTo>
                  <a:lnTo>
                    <a:pt x="31747" y="170167"/>
                  </a:lnTo>
                  <a:lnTo>
                    <a:pt x="15875" y="217756"/>
                  </a:lnTo>
                  <a:lnTo>
                    <a:pt x="6350" y="256440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19"/>
            <p:cNvSpPr/>
            <p:nvPr>
              <p:custDataLst>
                <p:tags r:id="rId114"/>
              </p:custDataLst>
            </p:nvPr>
          </p:nvSpPr>
          <p:spPr>
            <a:xfrm>
              <a:off x="11613300" y="5174723"/>
              <a:ext cx="79934" cy="340253"/>
            </a:xfrm>
            <a:custGeom>
              <a:avLst/>
              <a:gdLst/>
              <a:ahLst/>
              <a:cxnLst/>
              <a:rect l="0" t="0" r="0" b="0"/>
              <a:pathLst>
                <a:path w="79934" h="340253">
                  <a:moveTo>
                    <a:pt x="35775" y="16402"/>
                  </a:moveTo>
                  <a:lnTo>
                    <a:pt x="35775" y="16402"/>
                  </a:lnTo>
                  <a:lnTo>
                    <a:pt x="43977" y="0"/>
                  </a:lnTo>
                  <a:lnTo>
                    <a:pt x="27224" y="39146"/>
                  </a:lnTo>
                  <a:lnTo>
                    <a:pt x="10503" y="86347"/>
                  </a:lnTo>
                  <a:lnTo>
                    <a:pt x="524" y="131975"/>
                  </a:lnTo>
                  <a:lnTo>
                    <a:pt x="0" y="154551"/>
                  </a:lnTo>
                  <a:lnTo>
                    <a:pt x="3294" y="171640"/>
                  </a:lnTo>
                  <a:lnTo>
                    <a:pt x="6713" y="177045"/>
                  </a:lnTo>
                  <a:lnTo>
                    <a:pt x="11109" y="180647"/>
                  </a:lnTo>
                  <a:lnTo>
                    <a:pt x="16157" y="183048"/>
                  </a:lnTo>
                  <a:lnTo>
                    <a:pt x="30231" y="182895"/>
                  </a:lnTo>
                  <a:lnTo>
                    <a:pt x="38429" y="181372"/>
                  </a:lnTo>
                  <a:lnTo>
                    <a:pt x="50360" y="174037"/>
                  </a:lnTo>
                  <a:lnTo>
                    <a:pt x="55023" y="169117"/>
                  </a:lnTo>
                  <a:lnTo>
                    <a:pt x="65850" y="163650"/>
                  </a:lnTo>
                  <a:lnTo>
                    <a:pt x="71701" y="162193"/>
                  </a:lnTo>
                  <a:lnTo>
                    <a:pt x="75601" y="163337"/>
                  </a:lnTo>
                  <a:lnTo>
                    <a:pt x="78200" y="166218"/>
                  </a:lnTo>
                  <a:lnTo>
                    <a:pt x="79933" y="170254"/>
                  </a:lnTo>
                  <a:lnTo>
                    <a:pt x="79037" y="183206"/>
                  </a:lnTo>
                  <a:lnTo>
                    <a:pt x="69837" y="222447"/>
                  </a:lnTo>
                  <a:lnTo>
                    <a:pt x="64376" y="269906"/>
                  </a:lnTo>
                  <a:lnTo>
                    <a:pt x="57067" y="298948"/>
                  </a:lnTo>
                  <a:lnTo>
                    <a:pt x="45300" y="340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78"/>
          <p:cNvGrpSpPr/>
          <p:nvPr/>
        </p:nvGrpSpPr>
        <p:grpSpPr>
          <a:xfrm>
            <a:off x="8210550" y="4261033"/>
            <a:ext cx="1200151" cy="862415"/>
            <a:chOff x="8210550" y="4261033"/>
            <a:chExt cx="1200151" cy="862415"/>
          </a:xfrm>
        </p:grpSpPr>
        <p:sp>
          <p:nvSpPr>
            <p:cNvPr id="223" name="SMARTInkShape-820"/>
            <p:cNvSpPr/>
            <p:nvPr>
              <p:custDataLst>
                <p:tags r:id="rId98"/>
              </p:custDataLst>
            </p:nvPr>
          </p:nvSpPr>
          <p:spPr>
            <a:xfrm>
              <a:off x="8298142" y="4261033"/>
              <a:ext cx="169584" cy="177618"/>
            </a:xfrm>
            <a:custGeom>
              <a:avLst/>
              <a:gdLst/>
              <a:ahLst/>
              <a:cxnLst/>
              <a:rect l="0" t="0" r="0" b="0"/>
              <a:pathLst>
                <a:path w="169584" h="177618">
                  <a:moveTo>
                    <a:pt x="36233" y="63317"/>
                  </a:moveTo>
                  <a:lnTo>
                    <a:pt x="36233" y="63317"/>
                  </a:lnTo>
                  <a:lnTo>
                    <a:pt x="36233" y="55116"/>
                  </a:lnTo>
                  <a:lnTo>
                    <a:pt x="31177" y="59241"/>
                  </a:lnTo>
                  <a:lnTo>
                    <a:pt x="13843" y="102732"/>
                  </a:lnTo>
                  <a:lnTo>
                    <a:pt x="0" y="135312"/>
                  </a:lnTo>
                  <a:lnTo>
                    <a:pt x="15547" y="98115"/>
                  </a:lnTo>
                  <a:lnTo>
                    <a:pt x="33091" y="55409"/>
                  </a:lnTo>
                  <a:lnTo>
                    <a:pt x="49762" y="32317"/>
                  </a:lnTo>
                  <a:lnTo>
                    <a:pt x="80561" y="0"/>
                  </a:lnTo>
                  <a:lnTo>
                    <a:pt x="83777" y="998"/>
                  </a:lnTo>
                  <a:lnTo>
                    <a:pt x="105028" y="18395"/>
                  </a:lnTo>
                  <a:lnTo>
                    <a:pt x="124641" y="62941"/>
                  </a:lnTo>
                  <a:lnTo>
                    <a:pt x="142831" y="101343"/>
                  </a:lnTo>
                  <a:lnTo>
                    <a:pt x="156616" y="144990"/>
                  </a:lnTo>
                  <a:lnTo>
                    <a:pt x="169583" y="17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21"/>
            <p:cNvSpPr/>
            <p:nvPr>
              <p:custDataLst>
                <p:tags r:id="rId99"/>
              </p:custDataLst>
            </p:nvPr>
          </p:nvSpPr>
          <p:spPr>
            <a:xfrm>
              <a:off x="8690951" y="4506618"/>
              <a:ext cx="110150" cy="341608"/>
            </a:xfrm>
            <a:custGeom>
              <a:avLst/>
              <a:gdLst/>
              <a:ahLst/>
              <a:cxnLst/>
              <a:rect l="0" t="0" r="0" b="0"/>
              <a:pathLst>
                <a:path w="110150" h="341608">
                  <a:moveTo>
                    <a:pt x="110149" y="36807"/>
                  </a:moveTo>
                  <a:lnTo>
                    <a:pt x="110149" y="36807"/>
                  </a:lnTo>
                  <a:lnTo>
                    <a:pt x="109091" y="8527"/>
                  </a:lnTo>
                  <a:lnTo>
                    <a:pt x="107327" y="5253"/>
                  </a:lnTo>
                  <a:lnTo>
                    <a:pt x="105092" y="3071"/>
                  </a:lnTo>
                  <a:lnTo>
                    <a:pt x="99788" y="646"/>
                  </a:lnTo>
                  <a:lnTo>
                    <a:pt x="96892" y="0"/>
                  </a:lnTo>
                  <a:lnTo>
                    <a:pt x="88029" y="7748"/>
                  </a:lnTo>
                  <a:lnTo>
                    <a:pt x="71140" y="35606"/>
                  </a:lnTo>
                  <a:lnTo>
                    <a:pt x="46469" y="82313"/>
                  </a:lnTo>
                  <a:lnTo>
                    <a:pt x="28818" y="122113"/>
                  </a:lnTo>
                  <a:lnTo>
                    <a:pt x="15140" y="160549"/>
                  </a:lnTo>
                  <a:lnTo>
                    <a:pt x="8267" y="192005"/>
                  </a:lnTo>
                  <a:lnTo>
                    <a:pt x="4697" y="238925"/>
                  </a:lnTo>
                  <a:lnTo>
                    <a:pt x="0" y="264969"/>
                  </a:lnTo>
                  <a:lnTo>
                    <a:pt x="9514" y="304913"/>
                  </a:lnTo>
                  <a:lnTo>
                    <a:pt x="18360" y="322385"/>
                  </a:lnTo>
                  <a:lnTo>
                    <a:pt x="30197" y="330595"/>
                  </a:lnTo>
                  <a:lnTo>
                    <a:pt x="52999" y="341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22"/>
            <p:cNvSpPr/>
            <p:nvPr>
              <p:custDataLst>
                <p:tags r:id="rId100"/>
              </p:custDataLst>
            </p:nvPr>
          </p:nvSpPr>
          <p:spPr>
            <a:xfrm>
              <a:off x="8858250" y="4662194"/>
              <a:ext cx="28576" cy="138407"/>
            </a:xfrm>
            <a:custGeom>
              <a:avLst/>
              <a:gdLst/>
              <a:ahLst/>
              <a:cxnLst/>
              <a:rect l="0" t="0" r="0" b="0"/>
              <a:pathLst>
                <a:path w="28576" h="138407">
                  <a:moveTo>
                    <a:pt x="28575" y="5056"/>
                  </a:moveTo>
                  <a:lnTo>
                    <a:pt x="28575" y="5056"/>
                  </a:lnTo>
                  <a:lnTo>
                    <a:pt x="28575" y="0"/>
                  </a:lnTo>
                  <a:lnTo>
                    <a:pt x="22029" y="41378"/>
                  </a:lnTo>
                  <a:lnTo>
                    <a:pt x="14384" y="82485"/>
                  </a:lnTo>
                  <a:lnTo>
                    <a:pt x="0" y="138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23"/>
            <p:cNvSpPr/>
            <p:nvPr>
              <p:custDataLst>
                <p:tags r:id="rId101"/>
              </p:custDataLst>
            </p:nvPr>
          </p:nvSpPr>
          <p:spPr>
            <a:xfrm>
              <a:off x="9237087" y="4695825"/>
              <a:ext cx="173614" cy="47626"/>
            </a:xfrm>
            <a:custGeom>
              <a:avLst/>
              <a:gdLst/>
              <a:ahLst/>
              <a:cxnLst/>
              <a:rect l="0" t="0" r="0" b="0"/>
              <a:pathLst>
                <a:path w="173614" h="47626">
                  <a:moveTo>
                    <a:pt x="49788" y="0"/>
                  </a:moveTo>
                  <a:lnTo>
                    <a:pt x="49788" y="0"/>
                  </a:lnTo>
                  <a:lnTo>
                    <a:pt x="7615" y="24890"/>
                  </a:lnTo>
                  <a:lnTo>
                    <a:pt x="0" y="31523"/>
                  </a:lnTo>
                  <a:lnTo>
                    <a:pt x="1779" y="34773"/>
                  </a:lnTo>
                  <a:lnTo>
                    <a:pt x="15045" y="41207"/>
                  </a:lnTo>
                  <a:lnTo>
                    <a:pt x="56427" y="45723"/>
                  </a:lnTo>
                  <a:lnTo>
                    <a:pt x="90839" y="46780"/>
                  </a:lnTo>
                  <a:lnTo>
                    <a:pt x="173613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24"/>
            <p:cNvSpPr/>
            <p:nvPr>
              <p:custDataLst>
                <p:tags r:id="rId102"/>
              </p:custDataLst>
            </p:nvPr>
          </p:nvSpPr>
          <p:spPr>
            <a:xfrm>
              <a:off x="9240574" y="4629150"/>
              <a:ext cx="122502" cy="5489"/>
            </a:xfrm>
            <a:custGeom>
              <a:avLst/>
              <a:gdLst/>
              <a:ahLst/>
              <a:cxnLst/>
              <a:rect l="0" t="0" r="0" b="0"/>
              <a:pathLst>
                <a:path w="122502" h="5489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6"/>
                  </a:lnTo>
                  <a:lnTo>
                    <a:pt x="2732" y="5488"/>
                  </a:lnTo>
                  <a:lnTo>
                    <a:pt x="48552" y="621"/>
                  </a:lnTo>
                  <a:lnTo>
                    <a:pt x="89353" y="122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25"/>
            <p:cNvSpPr/>
            <p:nvPr>
              <p:custDataLst>
                <p:tags r:id="rId103"/>
              </p:custDataLst>
            </p:nvPr>
          </p:nvSpPr>
          <p:spPr>
            <a:xfrm>
              <a:off x="8953500" y="4448175"/>
              <a:ext cx="94804" cy="371476"/>
            </a:xfrm>
            <a:custGeom>
              <a:avLst/>
              <a:gdLst/>
              <a:ahLst/>
              <a:cxnLst/>
              <a:rect l="0" t="0" r="0" b="0"/>
              <a:pathLst>
                <a:path w="94804" h="371476">
                  <a:moveTo>
                    <a:pt x="57150" y="0"/>
                  </a:moveTo>
                  <a:lnTo>
                    <a:pt x="57150" y="0"/>
                  </a:lnTo>
                  <a:lnTo>
                    <a:pt x="67263" y="5057"/>
                  </a:lnTo>
                  <a:lnTo>
                    <a:pt x="75050" y="16005"/>
                  </a:lnTo>
                  <a:lnTo>
                    <a:pt x="80981" y="32513"/>
                  </a:lnTo>
                  <a:lnTo>
                    <a:pt x="90157" y="79724"/>
                  </a:lnTo>
                  <a:lnTo>
                    <a:pt x="93741" y="126045"/>
                  </a:lnTo>
                  <a:lnTo>
                    <a:pt x="94803" y="166463"/>
                  </a:lnTo>
                  <a:lnTo>
                    <a:pt x="88615" y="208565"/>
                  </a:lnTo>
                  <a:lnTo>
                    <a:pt x="84464" y="237832"/>
                  </a:lnTo>
                  <a:lnTo>
                    <a:pt x="62350" y="281812"/>
                  </a:lnTo>
                  <a:lnTo>
                    <a:pt x="39641" y="319861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826"/>
            <p:cNvSpPr/>
            <p:nvPr>
              <p:custDataLst>
                <p:tags r:id="rId104"/>
              </p:custDataLst>
            </p:nvPr>
          </p:nvSpPr>
          <p:spPr>
            <a:xfrm>
              <a:off x="8877300" y="45148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353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827"/>
            <p:cNvSpPr/>
            <p:nvPr>
              <p:custDataLst>
                <p:tags r:id="rId105"/>
              </p:custDataLst>
            </p:nvPr>
          </p:nvSpPr>
          <p:spPr>
            <a:xfrm>
              <a:off x="8382000" y="48768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152400" y="0"/>
                  </a:moveTo>
                  <a:lnTo>
                    <a:pt x="152400" y="0"/>
                  </a:lnTo>
                  <a:lnTo>
                    <a:pt x="107619" y="44780"/>
                  </a:lnTo>
                  <a:lnTo>
                    <a:pt x="74881" y="84066"/>
                  </a:lnTo>
                  <a:lnTo>
                    <a:pt x="33458" y="12807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828"/>
            <p:cNvSpPr/>
            <p:nvPr>
              <p:custDataLst>
                <p:tags r:id="rId106"/>
              </p:custDataLst>
            </p:nvPr>
          </p:nvSpPr>
          <p:spPr>
            <a:xfrm>
              <a:off x="8401050" y="487680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7" y="1058"/>
                  </a:lnTo>
                  <a:lnTo>
                    <a:pt x="1398" y="10361"/>
                  </a:lnTo>
                  <a:lnTo>
                    <a:pt x="931" y="13257"/>
                  </a:lnTo>
                  <a:lnTo>
                    <a:pt x="6059" y="22120"/>
                  </a:lnTo>
                  <a:lnTo>
                    <a:pt x="47882" y="68911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29"/>
            <p:cNvSpPr/>
            <p:nvPr>
              <p:custDataLst>
                <p:tags r:id="rId107"/>
              </p:custDataLst>
            </p:nvPr>
          </p:nvSpPr>
          <p:spPr>
            <a:xfrm>
              <a:off x="8210550" y="4535439"/>
              <a:ext cx="171436" cy="588009"/>
            </a:xfrm>
            <a:custGeom>
              <a:avLst/>
              <a:gdLst/>
              <a:ahLst/>
              <a:cxnLst/>
              <a:rect l="0" t="0" r="0" b="0"/>
              <a:pathLst>
                <a:path w="171436" h="588009">
                  <a:moveTo>
                    <a:pt x="47625" y="265161"/>
                  </a:moveTo>
                  <a:lnTo>
                    <a:pt x="47625" y="265161"/>
                  </a:lnTo>
                  <a:lnTo>
                    <a:pt x="47625" y="250972"/>
                  </a:lnTo>
                  <a:lnTo>
                    <a:pt x="46567" y="249351"/>
                  </a:lnTo>
                  <a:lnTo>
                    <a:pt x="44803" y="248271"/>
                  </a:lnTo>
                  <a:lnTo>
                    <a:pt x="42569" y="247552"/>
                  </a:lnTo>
                  <a:lnTo>
                    <a:pt x="41080" y="246013"/>
                  </a:lnTo>
                  <a:lnTo>
                    <a:pt x="38110" y="236624"/>
                  </a:lnTo>
                  <a:lnTo>
                    <a:pt x="29900" y="236589"/>
                  </a:lnTo>
                  <a:lnTo>
                    <a:pt x="28598" y="280022"/>
                  </a:lnTo>
                  <a:lnTo>
                    <a:pt x="28577" y="326817"/>
                  </a:lnTo>
                  <a:lnTo>
                    <a:pt x="28575" y="368631"/>
                  </a:lnTo>
                  <a:lnTo>
                    <a:pt x="28575" y="407777"/>
                  </a:lnTo>
                  <a:lnTo>
                    <a:pt x="28575" y="452631"/>
                  </a:lnTo>
                  <a:lnTo>
                    <a:pt x="28575" y="493163"/>
                  </a:lnTo>
                  <a:lnTo>
                    <a:pt x="28575" y="540497"/>
                  </a:lnTo>
                  <a:lnTo>
                    <a:pt x="28575" y="588008"/>
                  </a:lnTo>
                  <a:lnTo>
                    <a:pt x="33631" y="583657"/>
                  </a:lnTo>
                  <a:lnTo>
                    <a:pt x="36113" y="578517"/>
                  </a:lnTo>
                  <a:lnTo>
                    <a:pt x="38022" y="535684"/>
                  </a:lnTo>
                  <a:lnTo>
                    <a:pt x="38084" y="494830"/>
                  </a:lnTo>
                  <a:lnTo>
                    <a:pt x="40918" y="459858"/>
                  </a:lnTo>
                  <a:lnTo>
                    <a:pt x="45638" y="415982"/>
                  </a:lnTo>
                  <a:lnTo>
                    <a:pt x="47036" y="369469"/>
                  </a:lnTo>
                  <a:lnTo>
                    <a:pt x="47451" y="322173"/>
                  </a:lnTo>
                  <a:lnTo>
                    <a:pt x="47573" y="274645"/>
                  </a:lnTo>
                  <a:lnTo>
                    <a:pt x="50432" y="227049"/>
                  </a:lnTo>
                  <a:lnTo>
                    <a:pt x="57982" y="182254"/>
                  </a:lnTo>
                  <a:lnTo>
                    <a:pt x="66921" y="142171"/>
                  </a:lnTo>
                  <a:lnTo>
                    <a:pt x="74367" y="95757"/>
                  </a:lnTo>
                  <a:lnTo>
                    <a:pt x="86320" y="56716"/>
                  </a:lnTo>
                  <a:lnTo>
                    <a:pt x="104827" y="20430"/>
                  </a:lnTo>
                  <a:lnTo>
                    <a:pt x="111147" y="13516"/>
                  </a:lnTo>
                  <a:lnTo>
                    <a:pt x="133351" y="770"/>
                  </a:lnTo>
                  <a:lnTo>
                    <a:pt x="136526" y="0"/>
                  </a:lnTo>
                  <a:lnTo>
                    <a:pt x="139700" y="546"/>
                  </a:lnTo>
                  <a:lnTo>
                    <a:pt x="146050" y="3973"/>
                  </a:lnTo>
                  <a:lnTo>
                    <a:pt x="165100" y="20892"/>
                  </a:lnTo>
                  <a:lnTo>
                    <a:pt x="168628" y="29949"/>
                  </a:lnTo>
                  <a:lnTo>
                    <a:pt x="171285" y="71657"/>
                  </a:lnTo>
                  <a:lnTo>
                    <a:pt x="171435" y="114657"/>
                  </a:lnTo>
                  <a:lnTo>
                    <a:pt x="166389" y="136841"/>
                  </a:lnTo>
                  <a:lnTo>
                    <a:pt x="140858" y="181202"/>
                  </a:lnTo>
                  <a:lnTo>
                    <a:pt x="107494" y="223483"/>
                  </a:lnTo>
                  <a:lnTo>
                    <a:pt x="64754" y="253749"/>
                  </a:lnTo>
                  <a:lnTo>
                    <a:pt x="24441" y="271197"/>
                  </a:lnTo>
                  <a:lnTo>
                    <a:pt x="0" y="274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830"/>
            <p:cNvSpPr/>
            <p:nvPr>
              <p:custDataLst>
                <p:tags r:id="rId108"/>
              </p:custDataLst>
            </p:nvPr>
          </p:nvSpPr>
          <p:spPr>
            <a:xfrm>
              <a:off x="8747792" y="4909467"/>
              <a:ext cx="320009" cy="62034"/>
            </a:xfrm>
            <a:custGeom>
              <a:avLst/>
              <a:gdLst/>
              <a:ahLst/>
              <a:cxnLst/>
              <a:rect l="0" t="0" r="0" b="0"/>
              <a:pathLst>
                <a:path w="320009" h="62034">
                  <a:moveTo>
                    <a:pt x="62833" y="5433"/>
                  </a:moveTo>
                  <a:lnTo>
                    <a:pt x="62833" y="5433"/>
                  </a:lnTo>
                  <a:lnTo>
                    <a:pt x="57345" y="10921"/>
                  </a:lnTo>
                  <a:lnTo>
                    <a:pt x="59688" y="8577"/>
                  </a:lnTo>
                  <a:lnTo>
                    <a:pt x="99174" y="6054"/>
                  </a:lnTo>
                  <a:lnTo>
                    <a:pt x="137336" y="4559"/>
                  </a:lnTo>
                  <a:lnTo>
                    <a:pt x="179569" y="0"/>
                  </a:lnTo>
                  <a:lnTo>
                    <a:pt x="218179" y="4509"/>
                  </a:lnTo>
                  <a:lnTo>
                    <a:pt x="217198" y="5875"/>
                  </a:lnTo>
                  <a:lnTo>
                    <a:pt x="174295" y="23666"/>
                  </a:lnTo>
                  <a:lnTo>
                    <a:pt x="128712" y="33023"/>
                  </a:lnTo>
                  <a:lnTo>
                    <a:pt x="86116" y="41006"/>
                  </a:lnTo>
                  <a:lnTo>
                    <a:pt x="44215" y="50075"/>
                  </a:lnTo>
                  <a:lnTo>
                    <a:pt x="0" y="62033"/>
                  </a:lnTo>
                  <a:lnTo>
                    <a:pt x="22904" y="54870"/>
                  </a:lnTo>
                  <a:lnTo>
                    <a:pt x="64761" y="46304"/>
                  </a:lnTo>
                  <a:lnTo>
                    <a:pt x="108957" y="36750"/>
                  </a:lnTo>
                  <a:lnTo>
                    <a:pt x="148261" y="29493"/>
                  </a:lnTo>
                  <a:lnTo>
                    <a:pt x="193147" y="25472"/>
                  </a:lnTo>
                  <a:lnTo>
                    <a:pt x="239328" y="24678"/>
                  </a:lnTo>
                  <a:lnTo>
                    <a:pt x="280580" y="24540"/>
                  </a:lnTo>
                  <a:lnTo>
                    <a:pt x="320008" y="24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831"/>
          <p:cNvSpPr/>
          <p:nvPr>
            <p:custDataLst>
              <p:tags r:id="rId7"/>
            </p:custDataLst>
          </p:nvPr>
        </p:nvSpPr>
        <p:spPr>
          <a:xfrm>
            <a:off x="1752600" y="4067175"/>
            <a:ext cx="152401" cy="28576"/>
          </a:xfrm>
          <a:custGeom>
            <a:avLst/>
            <a:gdLst/>
            <a:ahLst/>
            <a:cxnLst/>
            <a:rect l="0" t="0" r="0" b="0"/>
            <a:pathLst>
              <a:path w="152401" h="28576">
                <a:moveTo>
                  <a:pt x="0" y="28575"/>
                </a:moveTo>
                <a:lnTo>
                  <a:pt x="0" y="28575"/>
                </a:lnTo>
                <a:lnTo>
                  <a:pt x="5056" y="23519"/>
                </a:lnTo>
                <a:lnTo>
                  <a:pt x="51458" y="12766"/>
                </a:lnTo>
                <a:lnTo>
                  <a:pt x="97507" y="3263"/>
                </a:lnTo>
                <a:lnTo>
                  <a:pt x="139076" y="128"/>
                </a:lnTo>
                <a:lnTo>
                  <a:pt x="139284" y="1143"/>
                </a:lnTo>
                <a:lnTo>
                  <a:pt x="136693" y="5094"/>
                </a:lnTo>
                <a:lnTo>
                  <a:pt x="126369" y="7556"/>
                </a:lnTo>
                <a:lnTo>
                  <a:pt x="79318" y="10325"/>
                </a:lnTo>
                <a:lnTo>
                  <a:pt x="31766" y="25986"/>
                </a:lnTo>
                <a:lnTo>
                  <a:pt x="21562" y="28063"/>
                </a:lnTo>
                <a:lnTo>
                  <a:pt x="29907" y="28423"/>
                </a:lnTo>
                <a:lnTo>
                  <a:pt x="74008" y="20360"/>
                </a:lnTo>
                <a:lnTo>
                  <a:pt x="103088" y="12763"/>
                </a:lnTo>
                <a:lnTo>
                  <a:pt x="104709" y="11683"/>
                </a:lnTo>
                <a:lnTo>
                  <a:pt x="104731" y="10964"/>
                </a:lnTo>
                <a:lnTo>
                  <a:pt x="59994" y="26896"/>
                </a:lnTo>
                <a:lnTo>
                  <a:pt x="44580" y="28243"/>
                </a:lnTo>
                <a:lnTo>
                  <a:pt x="44537" y="28354"/>
                </a:lnTo>
                <a:lnTo>
                  <a:pt x="45566" y="28428"/>
                </a:lnTo>
                <a:lnTo>
                  <a:pt x="86544" y="13378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Shape-832"/>
          <p:cNvSpPr/>
          <p:nvPr>
            <p:custDataLst>
              <p:tags r:id="rId8"/>
            </p:custDataLst>
          </p:nvPr>
        </p:nvSpPr>
        <p:spPr>
          <a:xfrm>
            <a:off x="3172251" y="4087139"/>
            <a:ext cx="575038" cy="55633"/>
          </a:xfrm>
          <a:custGeom>
            <a:avLst/>
            <a:gdLst/>
            <a:ahLst/>
            <a:cxnLst/>
            <a:rect l="0" t="0" r="0" b="0"/>
            <a:pathLst>
              <a:path w="575038" h="55633">
                <a:moveTo>
                  <a:pt x="18624" y="37186"/>
                </a:moveTo>
                <a:lnTo>
                  <a:pt x="18624" y="37186"/>
                </a:lnTo>
                <a:lnTo>
                  <a:pt x="10423" y="37186"/>
                </a:lnTo>
                <a:lnTo>
                  <a:pt x="0" y="46318"/>
                </a:lnTo>
                <a:lnTo>
                  <a:pt x="9813" y="51651"/>
                </a:lnTo>
                <a:lnTo>
                  <a:pt x="54192" y="55632"/>
                </a:lnTo>
                <a:lnTo>
                  <a:pt x="91252" y="53235"/>
                </a:lnTo>
                <a:lnTo>
                  <a:pt x="137275" y="48000"/>
                </a:lnTo>
                <a:lnTo>
                  <a:pt x="179604" y="42036"/>
                </a:lnTo>
                <a:lnTo>
                  <a:pt x="225660" y="33567"/>
                </a:lnTo>
                <a:lnTo>
                  <a:pt x="272820" y="29411"/>
                </a:lnTo>
                <a:lnTo>
                  <a:pt x="320307" y="23123"/>
                </a:lnTo>
                <a:lnTo>
                  <a:pt x="367891" y="14557"/>
                </a:lnTo>
                <a:lnTo>
                  <a:pt x="415504" y="10373"/>
                </a:lnTo>
                <a:lnTo>
                  <a:pt x="458069" y="9133"/>
                </a:lnTo>
                <a:lnTo>
                  <a:pt x="497492" y="3709"/>
                </a:lnTo>
                <a:lnTo>
                  <a:pt x="535647" y="0"/>
                </a:lnTo>
                <a:lnTo>
                  <a:pt x="565398" y="415"/>
                </a:lnTo>
                <a:lnTo>
                  <a:pt x="570465" y="2089"/>
                </a:lnTo>
                <a:lnTo>
                  <a:pt x="573843" y="4263"/>
                </a:lnTo>
                <a:lnTo>
                  <a:pt x="575037" y="6770"/>
                </a:lnTo>
                <a:lnTo>
                  <a:pt x="571074" y="181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Shape-833"/>
          <p:cNvSpPr/>
          <p:nvPr>
            <p:custDataLst>
              <p:tags r:id="rId9"/>
            </p:custDataLst>
          </p:nvPr>
        </p:nvSpPr>
        <p:spPr>
          <a:xfrm>
            <a:off x="3257550" y="4321560"/>
            <a:ext cx="266701" cy="288541"/>
          </a:xfrm>
          <a:custGeom>
            <a:avLst/>
            <a:gdLst/>
            <a:ahLst/>
            <a:cxnLst/>
            <a:rect l="0" t="0" r="0" b="0"/>
            <a:pathLst>
              <a:path w="266701" h="288541">
                <a:moveTo>
                  <a:pt x="0" y="59940"/>
                </a:moveTo>
                <a:lnTo>
                  <a:pt x="0" y="59940"/>
                </a:lnTo>
                <a:lnTo>
                  <a:pt x="8201" y="59940"/>
                </a:lnTo>
                <a:lnTo>
                  <a:pt x="8642" y="60998"/>
                </a:lnTo>
                <a:lnTo>
                  <a:pt x="12173" y="73123"/>
                </a:lnTo>
                <a:lnTo>
                  <a:pt x="15994" y="83791"/>
                </a:lnTo>
                <a:lnTo>
                  <a:pt x="18648" y="124242"/>
                </a:lnTo>
                <a:lnTo>
                  <a:pt x="21819" y="161672"/>
                </a:lnTo>
                <a:lnTo>
                  <a:pt x="27241" y="207271"/>
                </a:lnTo>
                <a:lnTo>
                  <a:pt x="28497" y="252770"/>
                </a:lnTo>
                <a:lnTo>
                  <a:pt x="28552" y="261949"/>
                </a:lnTo>
                <a:lnTo>
                  <a:pt x="25748" y="242052"/>
                </a:lnTo>
                <a:lnTo>
                  <a:pt x="21035" y="204210"/>
                </a:lnTo>
                <a:lnTo>
                  <a:pt x="19638" y="164070"/>
                </a:lnTo>
                <a:lnTo>
                  <a:pt x="22046" y="130305"/>
                </a:lnTo>
                <a:lnTo>
                  <a:pt x="26641" y="89608"/>
                </a:lnTo>
                <a:lnTo>
                  <a:pt x="29832" y="64659"/>
                </a:lnTo>
                <a:lnTo>
                  <a:pt x="44864" y="23050"/>
                </a:lnTo>
                <a:lnTo>
                  <a:pt x="52042" y="14264"/>
                </a:lnTo>
                <a:lnTo>
                  <a:pt x="63347" y="6831"/>
                </a:lnTo>
                <a:lnTo>
                  <a:pt x="78954" y="0"/>
                </a:lnTo>
                <a:lnTo>
                  <a:pt x="99296" y="1903"/>
                </a:lnTo>
                <a:lnTo>
                  <a:pt x="120332" y="10862"/>
                </a:lnTo>
                <a:lnTo>
                  <a:pt x="151083" y="42485"/>
                </a:lnTo>
                <a:lnTo>
                  <a:pt x="172484" y="74248"/>
                </a:lnTo>
                <a:lnTo>
                  <a:pt x="186902" y="115056"/>
                </a:lnTo>
                <a:lnTo>
                  <a:pt x="198088" y="159391"/>
                </a:lnTo>
                <a:lnTo>
                  <a:pt x="206188" y="199607"/>
                </a:lnTo>
                <a:lnTo>
                  <a:pt x="209108" y="241956"/>
                </a:lnTo>
                <a:lnTo>
                  <a:pt x="214476" y="264742"/>
                </a:lnTo>
                <a:lnTo>
                  <a:pt x="222768" y="279842"/>
                </a:lnTo>
                <a:lnTo>
                  <a:pt x="226829" y="282742"/>
                </a:lnTo>
                <a:lnTo>
                  <a:pt x="266700" y="288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834"/>
          <p:cNvSpPr/>
          <p:nvPr>
            <p:custDataLst>
              <p:tags r:id="rId10"/>
            </p:custDataLst>
          </p:nvPr>
        </p:nvSpPr>
        <p:spPr>
          <a:xfrm>
            <a:off x="3686175" y="4010025"/>
            <a:ext cx="1257301" cy="76201"/>
          </a:xfrm>
          <a:custGeom>
            <a:avLst/>
            <a:gdLst/>
            <a:ahLst/>
            <a:cxnLst/>
            <a:rect l="0" t="0" r="0" b="0"/>
            <a:pathLst>
              <a:path w="1257301" h="76201">
                <a:moveTo>
                  <a:pt x="0" y="76200"/>
                </a:moveTo>
                <a:lnTo>
                  <a:pt x="0" y="76200"/>
                </a:lnTo>
                <a:lnTo>
                  <a:pt x="0" y="57577"/>
                </a:lnTo>
                <a:lnTo>
                  <a:pt x="9525" y="47625"/>
                </a:lnTo>
                <a:lnTo>
                  <a:pt x="9525" y="52681"/>
                </a:lnTo>
                <a:lnTo>
                  <a:pt x="10583" y="54171"/>
                </a:lnTo>
                <a:lnTo>
                  <a:pt x="12347" y="55164"/>
                </a:lnTo>
                <a:lnTo>
                  <a:pt x="22708" y="56561"/>
                </a:lnTo>
                <a:lnTo>
                  <a:pt x="65626" y="57116"/>
                </a:lnTo>
                <a:lnTo>
                  <a:pt x="112172" y="56085"/>
                </a:lnTo>
                <a:lnTo>
                  <a:pt x="156488" y="49610"/>
                </a:lnTo>
                <a:lnTo>
                  <a:pt x="201420" y="48017"/>
                </a:lnTo>
                <a:lnTo>
                  <a:pt x="235716" y="42685"/>
                </a:lnTo>
                <a:lnTo>
                  <a:pt x="281155" y="39458"/>
                </a:lnTo>
                <a:lnTo>
                  <a:pt x="324723" y="38503"/>
                </a:lnTo>
                <a:lnTo>
                  <a:pt x="370824" y="31633"/>
                </a:lnTo>
                <a:lnTo>
                  <a:pt x="407148" y="29481"/>
                </a:lnTo>
                <a:lnTo>
                  <a:pt x="445780" y="28843"/>
                </a:lnTo>
                <a:lnTo>
                  <a:pt x="489212" y="28654"/>
                </a:lnTo>
                <a:lnTo>
                  <a:pt x="530420" y="28599"/>
                </a:lnTo>
                <a:lnTo>
                  <a:pt x="574615" y="27524"/>
                </a:lnTo>
                <a:lnTo>
                  <a:pt x="616050" y="22031"/>
                </a:lnTo>
                <a:lnTo>
                  <a:pt x="661370" y="19933"/>
                </a:lnTo>
                <a:lnTo>
                  <a:pt x="707254" y="19312"/>
                </a:lnTo>
                <a:lnTo>
                  <a:pt x="749190" y="19128"/>
                </a:lnTo>
                <a:lnTo>
                  <a:pt x="793599" y="19073"/>
                </a:lnTo>
                <a:lnTo>
                  <a:pt x="835098" y="19057"/>
                </a:lnTo>
                <a:lnTo>
                  <a:pt x="879379" y="19052"/>
                </a:lnTo>
                <a:lnTo>
                  <a:pt x="919781" y="19050"/>
                </a:lnTo>
                <a:lnTo>
                  <a:pt x="958563" y="19050"/>
                </a:lnTo>
                <a:lnTo>
                  <a:pt x="996865" y="19050"/>
                </a:lnTo>
                <a:lnTo>
                  <a:pt x="1035025" y="17992"/>
                </a:lnTo>
                <a:lnTo>
                  <a:pt x="1072085" y="12504"/>
                </a:lnTo>
                <a:lnTo>
                  <a:pt x="1106818" y="10408"/>
                </a:lnTo>
                <a:lnTo>
                  <a:pt x="1152741" y="9787"/>
                </a:lnTo>
                <a:lnTo>
                  <a:pt x="1188925" y="8544"/>
                </a:lnTo>
                <a:lnTo>
                  <a:pt x="1235720" y="2001"/>
                </a:lnTo>
                <a:lnTo>
                  <a:pt x="1257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183"/>
          <p:cNvGrpSpPr/>
          <p:nvPr/>
        </p:nvGrpSpPr>
        <p:grpSpPr>
          <a:xfrm>
            <a:off x="3429785" y="3476625"/>
            <a:ext cx="275441" cy="378971"/>
            <a:chOff x="3429785" y="3476625"/>
            <a:chExt cx="275441" cy="378971"/>
          </a:xfrm>
        </p:grpSpPr>
        <p:sp>
          <p:nvSpPr>
            <p:cNvPr id="239" name="SMARTInkShape-835"/>
            <p:cNvSpPr/>
            <p:nvPr>
              <p:custDataLst>
                <p:tags r:id="rId95"/>
              </p:custDataLst>
            </p:nvPr>
          </p:nvSpPr>
          <p:spPr>
            <a:xfrm>
              <a:off x="3571875" y="3552859"/>
              <a:ext cx="9526" cy="302737"/>
            </a:xfrm>
            <a:custGeom>
              <a:avLst/>
              <a:gdLst/>
              <a:ahLst/>
              <a:cxnLst/>
              <a:rect l="0" t="0" r="0" b="0"/>
              <a:pathLst>
                <a:path w="9526" h="30273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2782"/>
                  </a:lnTo>
                  <a:lnTo>
                    <a:pt x="0" y="79920"/>
                  </a:lnTo>
                  <a:lnTo>
                    <a:pt x="0" y="118200"/>
                  </a:lnTo>
                  <a:lnTo>
                    <a:pt x="0" y="157413"/>
                  </a:lnTo>
                  <a:lnTo>
                    <a:pt x="0" y="204163"/>
                  </a:lnTo>
                  <a:lnTo>
                    <a:pt x="0" y="250791"/>
                  </a:lnTo>
                  <a:lnTo>
                    <a:pt x="1058" y="278726"/>
                  </a:lnTo>
                  <a:lnTo>
                    <a:pt x="9132" y="302736"/>
                  </a:lnTo>
                  <a:lnTo>
                    <a:pt x="9263" y="302354"/>
                  </a:lnTo>
                  <a:lnTo>
                    <a:pt x="9525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836"/>
            <p:cNvSpPr/>
            <p:nvPr>
              <p:custDataLst>
                <p:tags r:id="rId96"/>
              </p:custDataLst>
            </p:nvPr>
          </p:nvSpPr>
          <p:spPr>
            <a:xfrm>
              <a:off x="3430324" y="3476625"/>
              <a:ext cx="274902" cy="85726"/>
            </a:xfrm>
            <a:custGeom>
              <a:avLst/>
              <a:gdLst/>
              <a:ahLst/>
              <a:cxnLst/>
              <a:rect l="0" t="0" r="0" b="0"/>
              <a:pathLst>
                <a:path w="274902" h="85726">
                  <a:moveTo>
                    <a:pt x="8201" y="85725"/>
                  </a:moveTo>
                  <a:lnTo>
                    <a:pt x="8201" y="85725"/>
                  </a:lnTo>
                  <a:lnTo>
                    <a:pt x="0" y="85725"/>
                  </a:lnTo>
                  <a:lnTo>
                    <a:pt x="4125" y="80668"/>
                  </a:lnTo>
                  <a:lnTo>
                    <a:pt x="41514" y="60215"/>
                  </a:lnTo>
                  <a:lnTo>
                    <a:pt x="88854" y="41265"/>
                  </a:lnTo>
                  <a:lnTo>
                    <a:pt x="133532" y="31395"/>
                  </a:lnTo>
                  <a:lnTo>
                    <a:pt x="164928" y="26589"/>
                  </a:lnTo>
                  <a:lnTo>
                    <a:pt x="193280" y="21284"/>
                  </a:lnTo>
                  <a:lnTo>
                    <a:pt x="235730" y="14435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837"/>
            <p:cNvSpPr/>
            <p:nvPr>
              <p:custDataLst>
                <p:tags r:id="rId97"/>
              </p:custDataLst>
            </p:nvPr>
          </p:nvSpPr>
          <p:spPr>
            <a:xfrm>
              <a:off x="3429785" y="3800475"/>
              <a:ext cx="275441" cy="52852"/>
            </a:xfrm>
            <a:custGeom>
              <a:avLst/>
              <a:gdLst/>
              <a:ahLst/>
              <a:cxnLst/>
              <a:rect l="0" t="0" r="0" b="0"/>
              <a:pathLst>
                <a:path w="275441" h="52852">
                  <a:moveTo>
                    <a:pt x="18265" y="38100"/>
                  </a:moveTo>
                  <a:lnTo>
                    <a:pt x="18265" y="38100"/>
                  </a:lnTo>
                  <a:lnTo>
                    <a:pt x="8152" y="38100"/>
                  </a:lnTo>
                  <a:lnTo>
                    <a:pt x="5173" y="39158"/>
                  </a:lnTo>
                  <a:lnTo>
                    <a:pt x="3187" y="40922"/>
                  </a:lnTo>
                  <a:lnTo>
                    <a:pt x="0" y="46301"/>
                  </a:lnTo>
                  <a:lnTo>
                    <a:pt x="2386" y="49859"/>
                  </a:lnTo>
                  <a:lnTo>
                    <a:pt x="4504" y="52289"/>
                  </a:lnTo>
                  <a:lnTo>
                    <a:pt x="8033" y="52851"/>
                  </a:lnTo>
                  <a:lnTo>
                    <a:pt x="52814" y="45202"/>
                  </a:lnTo>
                  <a:lnTo>
                    <a:pt x="96976" y="37977"/>
                  </a:lnTo>
                  <a:lnTo>
                    <a:pt x="135883" y="27923"/>
                  </a:lnTo>
                  <a:lnTo>
                    <a:pt x="174471" y="21679"/>
                  </a:lnTo>
                  <a:lnTo>
                    <a:pt x="216595" y="17007"/>
                  </a:lnTo>
                  <a:lnTo>
                    <a:pt x="258754" y="9452"/>
                  </a:lnTo>
                  <a:lnTo>
                    <a:pt x="275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184"/>
          <p:cNvGrpSpPr/>
          <p:nvPr/>
        </p:nvGrpSpPr>
        <p:grpSpPr>
          <a:xfrm>
            <a:off x="3868615" y="3448050"/>
            <a:ext cx="1158282" cy="441979"/>
            <a:chOff x="3868615" y="3448050"/>
            <a:chExt cx="1158282" cy="441979"/>
          </a:xfrm>
        </p:grpSpPr>
        <p:sp>
          <p:nvSpPr>
            <p:cNvPr id="243" name="SMARTInkShape-838"/>
            <p:cNvSpPr/>
            <p:nvPr>
              <p:custDataLst>
                <p:tags r:id="rId85"/>
              </p:custDataLst>
            </p:nvPr>
          </p:nvSpPr>
          <p:spPr>
            <a:xfrm>
              <a:off x="3868615" y="3486188"/>
              <a:ext cx="121037" cy="323813"/>
            </a:xfrm>
            <a:custGeom>
              <a:avLst/>
              <a:gdLst/>
              <a:ahLst/>
              <a:cxnLst/>
              <a:rect l="0" t="0" r="0" b="0"/>
              <a:pathLst>
                <a:path w="121037" h="323813">
                  <a:moveTo>
                    <a:pt x="112835" y="19012"/>
                  </a:moveTo>
                  <a:lnTo>
                    <a:pt x="112835" y="19012"/>
                  </a:lnTo>
                  <a:lnTo>
                    <a:pt x="112835" y="4823"/>
                  </a:lnTo>
                  <a:lnTo>
                    <a:pt x="113893" y="3203"/>
                  </a:lnTo>
                  <a:lnTo>
                    <a:pt x="115657" y="2122"/>
                  </a:lnTo>
                  <a:lnTo>
                    <a:pt x="121036" y="388"/>
                  </a:lnTo>
                  <a:lnTo>
                    <a:pt x="108986" y="0"/>
                  </a:lnTo>
                  <a:lnTo>
                    <a:pt x="94879" y="10086"/>
                  </a:lnTo>
                  <a:lnTo>
                    <a:pt x="64603" y="41120"/>
                  </a:lnTo>
                  <a:lnTo>
                    <a:pt x="37142" y="86918"/>
                  </a:lnTo>
                  <a:lnTo>
                    <a:pt x="16392" y="131674"/>
                  </a:lnTo>
                  <a:lnTo>
                    <a:pt x="5472" y="171515"/>
                  </a:lnTo>
                  <a:lnTo>
                    <a:pt x="590" y="211777"/>
                  </a:lnTo>
                  <a:lnTo>
                    <a:pt x="0" y="249156"/>
                  </a:lnTo>
                  <a:lnTo>
                    <a:pt x="6259" y="274528"/>
                  </a:lnTo>
                  <a:lnTo>
                    <a:pt x="20941" y="302414"/>
                  </a:lnTo>
                  <a:lnTo>
                    <a:pt x="45508" y="320882"/>
                  </a:lnTo>
                  <a:lnTo>
                    <a:pt x="103310" y="3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839"/>
            <p:cNvSpPr/>
            <p:nvPr>
              <p:custDataLst>
                <p:tags r:id="rId86"/>
              </p:custDataLst>
            </p:nvPr>
          </p:nvSpPr>
          <p:spPr>
            <a:xfrm>
              <a:off x="4076700" y="3505200"/>
              <a:ext cx="123826" cy="260318"/>
            </a:xfrm>
            <a:custGeom>
              <a:avLst/>
              <a:gdLst/>
              <a:ahLst/>
              <a:cxnLst/>
              <a:rect l="0" t="0" r="0" b="0"/>
              <a:pathLst>
                <a:path w="123826" h="26031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6569" y="51259"/>
                  </a:lnTo>
                  <a:lnTo>
                    <a:pt x="53102" y="89999"/>
                  </a:lnTo>
                  <a:lnTo>
                    <a:pt x="69325" y="127491"/>
                  </a:lnTo>
                  <a:lnTo>
                    <a:pt x="94647" y="174908"/>
                  </a:lnTo>
                  <a:lnTo>
                    <a:pt x="109987" y="217414"/>
                  </a:lnTo>
                  <a:lnTo>
                    <a:pt x="122830" y="260317"/>
                  </a:lnTo>
                  <a:lnTo>
                    <a:pt x="1238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840"/>
            <p:cNvSpPr/>
            <p:nvPr>
              <p:custDataLst>
                <p:tags r:id="rId87"/>
              </p:custDataLst>
            </p:nvPr>
          </p:nvSpPr>
          <p:spPr>
            <a:xfrm>
              <a:off x="4078711" y="3491070"/>
              <a:ext cx="140865" cy="271306"/>
            </a:xfrm>
            <a:custGeom>
              <a:avLst/>
              <a:gdLst/>
              <a:ahLst/>
              <a:cxnLst/>
              <a:rect l="0" t="0" r="0" b="0"/>
              <a:pathLst>
                <a:path w="140865" h="271306">
                  <a:moveTo>
                    <a:pt x="140864" y="14130"/>
                  </a:moveTo>
                  <a:lnTo>
                    <a:pt x="140864" y="14130"/>
                  </a:lnTo>
                  <a:lnTo>
                    <a:pt x="140864" y="9073"/>
                  </a:lnTo>
                  <a:lnTo>
                    <a:pt x="138042" y="3769"/>
                  </a:lnTo>
                  <a:lnTo>
                    <a:pt x="135807" y="873"/>
                  </a:lnTo>
                  <a:lnTo>
                    <a:pt x="134318" y="0"/>
                  </a:lnTo>
                  <a:lnTo>
                    <a:pt x="133325" y="477"/>
                  </a:lnTo>
                  <a:lnTo>
                    <a:pt x="106527" y="47696"/>
                  </a:lnTo>
                  <a:lnTo>
                    <a:pt x="90142" y="93993"/>
                  </a:lnTo>
                  <a:lnTo>
                    <a:pt x="69775" y="135700"/>
                  </a:lnTo>
                  <a:lnTo>
                    <a:pt x="44157" y="180226"/>
                  </a:lnTo>
                  <a:lnTo>
                    <a:pt x="15339" y="225370"/>
                  </a:lnTo>
                  <a:lnTo>
                    <a:pt x="0" y="254463"/>
                  </a:lnTo>
                  <a:lnTo>
                    <a:pt x="388" y="257960"/>
                  </a:lnTo>
                  <a:lnTo>
                    <a:pt x="7514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841"/>
            <p:cNvSpPr/>
            <p:nvPr>
              <p:custDataLst>
                <p:tags r:id="rId88"/>
              </p:custDataLst>
            </p:nvPr>
          </p:nvSpPr>
          <p:spPr>
            <a:xfrm>
              <a:off x="4282027" y="3744649"/>
              <a:ext cx="50061" cy="145380"/>
            </a:xfrm>
            <a:custGeom>
              <a:avLst/>
              <a:gdLst/>
              <a:ahLst/>
              <a:cxnLst/>
              <a:rect l="0" t="0" r="0" b="0"/>
              <a:pathLst>
                <a:path w="50061" h="145380">
                  <a:moveTo>
                    <a:pt x="4223" y="8201"/>
                  </a:moveTo>
                  <a:lnTo>
                    <a:pt x="4223" y="8201"/>
                  </a:lnTo>
                  <a:lnTo>
                    <a:pt x="12424" y="0"/>
                  </a:lnTo>
                  <a:lnTo>
                    <a:pt x="23469" y="9182"/>
                  </a:lnTo>
                  <a:lnTo>
                    <a:pt x="28652" y="16750"/>
                  </a:lnTo>
                  <a:lnTo>
                    <a:pt x="39856" y="55227"/>
                  </a:lnTo>
                  <a:lnTo>
                    <a:pt x="50060" y="98316"/>
                  </a:lnTo>
                  <a:lnTo>
                    <a:pt x="45409" y="112105"/>
                  </a:lnTo>
                  <a:lnTo>
                    <a:pt x="20278" y="144118"/>
                  </a:lnTo>
                  <a:lnTo>
                    <a:pt x="17044" y="145379"/>
                  </a:lnTo>
                  <a:lnTo>
                    <a:pt x="13828" y="145161"/>
                  </a:lnTo>
                  <a:lnTo>
                    <a:pt x="10627" y="143958"/>
                  </a:lnTo>
                  <a:lnTo>
                    <a:pt x="4247" y="136976"/>
                  </a:lnTo>
                  <a:lnTo>
                    <a:pt x="1064" y="132151"/>
                  </a:lnTo>
                  <a:lnTo>
                    <a:pt x="0" y="126818"/>
                  </a:lnTo>
                  <a:lnTo>
                    <a:pt x="4223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42"/>
            <p:cNvSpPr/>
            <p:nvPr>
              <p:custDataLst>
                <p:tags r:id="rId89"/>
              </p:custDataLst>
            </p:nvPr>
          </p:nvSpPr>
          <p:spPr>
            <a:xfrm>
              <a:off x="4286250" y="3638550"/>
              <a:ext cx="17693" cy="18934"/>
            </a:xfrm>
            <a:custGeom>
              <a:avLst/>
              <a:gdLst/>
              <a:ahLst/>
              <a:cxnLst/>
              <a:rect l="0" t="0" r="0" b="0"/>
              <a:pathLst>
                <a:path w="17693" h="18934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8201" y="18933"/>
                  </a:lnTo>
                  <a:lnTo>
                    <a:pt x="8642" y="17914"/>
                  </a:lnTo>
                  <a:lnTo>
                    <a:pt x="9132" y="13959"/>
                  </a:lnTo>
                  <a:lnTo>
                    <a:pt x="10321" y="12481"/>
                  </a:lnTo>
                  <a:lnTo>
                    <a:pt x="14465" y="10839"/>
                  </a:lnTo>
                  <a:lnTo>
                    <a:pt x="15994" y="9343"/>
                  </a:lnTo>
                  <a:lnTo>
                    <a:pt x="17692" y="4857"/>
                  </a:lnTo>
                  <a:lnTo>
                    <a:pt x="17086" y="3239"/>
                  </a:lnTo>
                  <a:lnTo>
                    <a:pt x="15624" y="215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843"/>
            <p:cNvSpPr/>
            <p:nvPr>
              <p:custDataLst>
                <p:tags r:id="rId90"/>
              </p:custDataLst>
            </p:nvPr>
          </p:nvSpPr>
          <p:spPr>
            <a:xfrm>
              <a:off x="4533900" y="3619500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9525"/>
                  </a:moveTo>
                  <a:lnTo>
                    <a:pt x="0" y="9525"/>
                  </a:lnTo>
                  <a:lnTo>
                    <a:pt x="10113" y="14582"/>
                  </a:lnTo>
                  <a:lnTo>
                    <a:pt x="14151" y="15013"/>
                  </a:lnTo>
                  <a:lnTo>
                    <a:pt x="56528" y="9088"/>
                  </a:lnTo>
                  <a:lnTo>
                    <a:pt x="101154" y="93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844"/>
            <p:cNvSpPr/>
            <p:nvPr>
              <p:custDataLst>
                <p:tags r:id="rId91"/>
              </p:custDataLst>
            </p:nvPr>
          </p:nvSpPr>
          <p:spPr>
            <a:xfrm>
              <a:off x="4533900" y="3705225"/>
              <a:ext cx="142876" cy="8937"/>
            </a:xfrm>
            <a:custGeom>
              <a:avLst/>
              <a:gdLst/>
              <a:ahLst/>
              <a:cxnLst/>
              <a:rect l="0" t="0" r="0" b="0"/>
              <a:pathLst>
                <a:path w="142876" h="8937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20723" y="8936"/>
                  </a:lnTo>
                  <a:lnTo>
                    <a:pt x="63054" y="8389"/>
                  </a:lnTo>
                  <a:lnTo>
                    <a:pt x="102756" y="131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845"/>
            <p:cNvSpPr/>
            <p:nvPr>
              <p:custDataLst>
                <p:tags r:id="rId92"/>
              </p:custDataLst>
            </p:nvPr>
          </p:nvSpPr>
          <p:spPr>
            <a:xfrm>
              <a:off x="4857750" y="36004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45056"/>
                  </a:lnTo>
                  <a:lnTo>
                    <a:pt x="6703" y="7910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846"/>
            <p:cNvSpPr/>
            <p:nvPr>
              <p:custDataLst>
                <p:tags r:id="rId93"/>
              </p:custDataLst>
            </p:nvPr>
          </p:nvSpPr>
          <p:spPr>
            <a:xfrm>
              <a:off x="4838700" y="3459405"/>
              <a:ext cx="19013" cy="26746"/>
            </a:xfrm>
            <a:custGeom>
              <a:avLst/>
              <a:gdLst/>
              <a:ahLst/>
              <a:cxnLst/>
              <a:rect l="0" t="0" r="0" b="0"/>
              <a:pathLst>
                <a:path w="19013" h="26746">
                  <a:moveTo>
                    <a:pt x="9525" y="26745"/>
                  </a:moveTo>
                  <a:lnTo>
                    <a:pt x="9525" y="26745"/>
                  </a:lnTo>
                  <a:lnTo>
                    <a:pt x="117" y="17337"/>
                  </a:lnTo>
                  <a:lnTo>
                    <a:pt x="8212" y="17230"/>
                  </a:lnTo>
                  <a:lnTo>
                    <a:pt x="18624" y="26353"/>
                  </a:lnTo>
                  <a:lnTo>
                    <a:pt x="19012" y="13453"/>
                  </a:lnTo>
                  <a:lnTo>
                    <a:pt x="16211" y="7432"/>
                  </a:lnTo>
                  <a:lnTo>
                    <a:pt x="13982" y="4344"/>
                  </a:lnTo>
                  <a:lnTo>
                    <a:pt x="8684" y="914"/>
                  </a:lnTo>
                  <a:lnTo>
                    <a:pt x="5789" y="0"/>
                  </a:lnTo>
                  <a:lnTo>
                    <a:pt x="3859" y="448"/>
                  </a:lnTo>
                  <a:lnTo>
                    <a:pt x="0" y="7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847"/>
            <p:cNvSpPr/>
            <p:nvPr>
              <p:custDataLst>
                <p:tags r:id="rId94"/>
              </p:custDataLst>
            </p:nvPr>
          </p:nvSpPr>
          <p:spPr>
            <a:xfrm>
              <a:off x="4905375" y="3448050"/>
              <a:ext cx="121522" cy="371476"/>
            </a:xfrm>
            <a:custGeom>
              <a:avLst/>
              <a:gdLst/>
              <a:ahLst/>
              <a:cxnLst/>
              <a:rect l="0" t="0" r="0" b="0"/>
              <a:pathLst>
                <a:path w="121522" h="37147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75464" y="5057"/>
                  </a:lnTo>
                  <a:lnTo>
                    <a:pt x="83987" y="16006"/>
                  </a:lnTo>
                  <a:lnTo>
                    <a:pt x="103138" y="53961"/>
                  </a:lnTo>
                  <a:lnTo>
                    <a:pt x="116049" y="94893"/>
                  </a:lnTo>
                  <a:lnTo>
                    <a:pt x="121521" y="125366"/>
                  </a:lnTo>
                  <a:lnTo>
                    <a:pt x="115982" y="171653"/>
                  </a:lnTo>
                  <a:lnTo>
                    <a:pt x="112931" y="190590"/>
                  </a:lnTo>
                  <a:lnTo>
                    <a:pt x="93725" y="234262"/>
                  </a:lnTo>
                  <a:lnTo>
                    <a:pt x="72926" y="275080"/>
                  </a:lnTo>
                  <a:lnTo>
                    <a:pt x="49477" y="313986"/>
                  </a:lnTo>
                  <a:lnTo>
                    <a:pt x="35748" y="336399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85"/>
          <p:cNvGrpSpPr/>
          <p:nvPr/>
        </p:nvGrpSpPr>
        <p:grpSpPr>
          <a:xfrm>
            <a:off x="2809875" y="3328017"/>
            <a:ext cx="457201" cy="793939"/>
            <a:chOff x="2809875" y="3328017"/>
            <a:chExt cx="457201" cy="793939"/>
          </a:xfrm>
        </p:grpSpPr>
        <p:sp>
          <p:nvSpPr>
            <p:cNvPr id="254" name="SMARTInkShape-848"/>
            <p:cNvSpPr/>
            <p:nvPr>
              <p:custDataLst>
                <p:tags r:id="rId78"/>
              </p:custDataLst>
            </p:nvPr>
          </p:nvSpPr>
          <p:spPr>
            <a:xfrm>
              <a:off x="2844901" y="3438918"/>
              <a:ext cx="422175" cy="408219"/>
            </a:xfrm>
            <a:custGeom>
              <a:avLst/>
              <a:gdLst/>
              <a:ahLst/>
              <a:cxnLst/>
              <a:rect l="0" t="0" r="0" b="0"/>
              <a:pathLst>
                <a:path w="422175" h="408219">
                  <a:moveTo>
                    <a:pt x="260249" y="9132"/>
                  </a:moveTo>
                  <a:lnTo>
                    <a:pt x="260249" y="9132"/>
                  </a:lnTo>
                  <a:lnTo>
                    <a:pt x="265305" y="9132"/>
                  </a:lnTo>
                  <a:lnTo>
                    <a:pt x="266795" y="8074"/>
                  </a:lnTo>
                  <a:lnTo>
                    <a:pt x="267788" y="6310"/>
                  </a:lnTo>
                  <a:lnTo>
                    <a:pt x="268450" y="4075"/>
                  </a:lnTo>
                  <a:lnTo>
                    <a:pt x="269950" y="2586"/>
                  </a:lnTo>
                  <a:lnTo>
                    <a:pt x="277859" y="0"/>
                  </a:lnTo>
                  <a:lnTo>
                    <a:pt x="278339" y="927"/>
                  </a:lnTo>
                  <a:lnTo>
                    <a:pt x="278873" y="4780"/>
                  </a:lnTo>
                  <a:lnTo>
                    <a:pt x="277956" y="6230"/>
                  </a:lnTo>
                  <a:lnTo>
                    <a:pt x="276287" y="7198"/>
                  </a:lnTo>
                  <a:lnTo>
                    <a:pt x="274116" y="7843"/>
                  </a:lnTo>
                  <a:lnTo>
                    <a:pt x="231348" y="40138"/>
                  </a:lnTo>
                  <a:lnTo>
                    <a:pt x="190349" y="74098"/>
                  </a:lnTo>
                  <a:lnTo>
                    <a:pt x="147386" y="110622"/>
                  </a:lnTo>
                  <a:lnTo>
                    <a:pt x="103215" y="139380"/>
                  </a:lnTo>
                  <a:lnTo>
                    <a:pt x="58842" y="174517"/>
                  </a:lnTo>
                  <a:lnTo>
                    <a:pt x="11615" y="211298"/>
                  </a:lnTo>
                  <a:lnTo>
                    <a:pt x="2284" y="219986"/>
                  </a:lnTo>
                  <a:lnTo>
                    <a:pt x="431" y="223785"/>
                  </a:lnTo>
                  <a:lnTo>
                    <a:pt x="253" y="227376"/>
                  </a:lnTo>
                  <a:lnTo>
                    <a:pt x="2879" y="234188"/>
                  </a:lnTo>
                  <a:lnTo>
                    <a:pt x="7574" y="240743"/>
                  </a:lnTo>
                  <a:lnTo>
                    <a:pt x="21654" y="244362"/>
                  </a:lnTo>
                  <a:lnTo>
                    <a:pt x="56205" y="246399"/>
                  </a:lnTo>
                  <a:lnTo>
                    <a:pt x="97133" y="247003"/>
                  </a:lnTo>
                  <a:lnTo>
                    <a:pt x="143832" y="247207"/>
                  </a:lnTo>
                  <a:lnTo>
                    <a:pt x="188060" y="247247"/>
                  </a:lnTo>
                  <a:lnTo>
                    <a:pt x="233062" y="247257"/>
                  </a:lnTo>
                  <a:lnTo>
                    <a:pt x="235774" y="248315"/>
                  </a:lnTo>
                  <a:lnTo>
                    <a:pt x="237582" y="250079"/>
                  </a:lnTo>
                  <a:lnTo>
                    <a:pt x="238788" y="252314"/>
                  </a:lnTo>
                  <a:lnTo>
                    <a:pt x="238533" y="254862"/>
                  </a:lnTo>
                  <a:lnTo>
                    <a:pt x="235428" y="260514"/>
                  </a:lnTo>
                  <a:lnTo>
                    <a:pt x="189700" y="288761"/>
                  </a:lnTo>
                  <a:lnTo>
                    <a:pt x="142630" y="311557"/>
                  </a:lnTo>
                  <a:lnTo>
                    <a:pt x="97887" y="339856"/>
                  </a:lnTo>
                  <a:lnTo>
                    <a:pt x="51249" y="372421"/>
                  </a:lnTo>
                  <a:lnTo>
                    <a:pt x="5794" y="404302"/>
                  </a:lnTo>
                  <a:lnTo>
                    <a:pt x="50" y="407013"/>
                  </a:lnTo>
                  <a:lnTo>
                    <a:pt x="0" y="407736"/>
                  </a:lnTo>
                  <a:lnTo>
                    <a:pt x="1025" y="408218"/>
                  </a:lnTo>
                  <a:lnTo>
                    <a:pt x="44249" y="406233"/>
                  </a:lnTo>
                  <a:lnTo>
                    <a:pt x="87525" y="395899"/>
                  </a:lnTo>
                  <a:lnTo>
                    <a:pt x="133193" y="384725"/>
                  </a:lnTo>
                  <a:lnTo>
                    <a:pt x="173886" y="378598"/>
                  </a:lnTo>
                  <a:lnTo>
                    <a:pt x="217554" y="367510"/>
                  </a:lnTo>
                  <a:lnTo>
                    <a:pt x="254419" y="363321"/>
                  </a:lnTo>
                  <a:lnTo>
                    <a:pt x="298256" y="355359"/>
                  </a:lnTo>
                  <a:lnTo>
                    <a:pt x="335245" y="351960"/>
                  </a:lnTo>
                  <a:lnTo>
                    <a:pt x="377132" y="346837"/>
                  </a:lnTo>
                  <a:lnTo>
                    <a:pt x="422174" y="36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49"/>
            <p:cNvSpPr/>
            <p:nvPr>
              <p:custDataLst>
                <p:tags r:id="rId79"/>
              </p:custDataLst>
            </p:nvPr>
          </p:nvSpPr>
          <p:spPr>
            <a:xfrm>
              <a:off x="2867025" y="3943350"/>
              <a:ext cx="56632" cy="178606"/>
            </a:xfrm>
            <a:custGeom>
              <a:avLst/>
              <a:gdLst/>
              <a:ahLst/>
              <a:cxnLst/>
              <a:rect l="0" t="0" r="0" b="0"/>
              <a:pathLst>
                <a:path w="56632" h="178606">
                  <a:moveTo>
                    <a:pt x="28575" y="0"/>
                  </a:moveTo>
                  <a:lnTo>
                    <a:pt x="28575" y="0"/>
                  </a:lnTo>
                  <a:lnTo>
                    <a:pt x="28575" y="19246"/>
                  </a:lnTo>
                  <a:lnTo>
                    <a:pt x="31397" y="27251"/>
                  </a:lnTo>
                  <a:lnTo>
                    <a:pt x="33631" y="30867"/>
                  </a:lnTo>
                  <a:lnTo>
                    <a:pt x="45443" y="77775"/>
                  </a:lnTo>
                  <a:lnTo>
                    <a:pt x="55399" y="124032"/>
                  </a:lnTo>
                  <a:lnTo>
                    <a:pt x="56631" y="142349"/>
                  </a:lnTo>
                  <a:lnTo>
                    <a:pt x="51939" y="159535"/>
                  </a:lnTo>
                  <a:lnTo>
                    <a:pt x="43847" y="172976"/>
                  </a:lnTo>
                  <a:lnTo>
                    <a:pt x="37832" y="177420"/>
                  </a:lnTo>
                  <a:lnTo>
                    <a:pt x="34747" y="178605"/>
                  </a:lnTo>
                  <a:lnTo>
                    <a:pt x="31631" y="178336"/>
                  </a:lnTo>
                  <a:lnTo>
                    <a:pt x="25347" y="175216"/>
                  </a:lnTo>
                  <a:lnTo>
                    <a:pt x="6345" y="15852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50"/>
            <p:cNvSpPr/>
            <p:nvPr>
              <p:custDataLst>
                <p:tags r:id="rId80"/>
              </p:custDataLst>
            </p:nvPr>
          </p:nvSpPr>
          <p:spPr>
            <a:xfrm>
              <a:off x="2809875" y="3867267"/>
              <a:ext cx="9526" cy="9409"/>
            </a:xfrm>
            <a:custGeom>
              <a:avLst/>
              <a:gdLst/>
              <a:ahLst/>
              <a:cxnLst/>
              <a:rect l="0" t="0" r="0" b="0"/>
              <a:pathLst>
                <a:path w="9526" h="940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952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51"/>
            <p:cNvSpPr/>
            <p:nvPr>
              <p:custDataLst>
                <p:tags r:id="rId81"/>
              </p:custDataLst>
            </p:nvPr>
          </p:nvSpPr>
          <p:spPr>
            <a:xfrm>
              <a:off x="2962275" y="39147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852"/>
            <p:cNvSpPr/>
            <p:nvPr>
              <p:custDataLst>
                <p:tags r:id="rId82"/>
              </p:custDataLst>
            </p:nvPr>
          </p:nvSpPr>
          <p:spPr>
            <a:xfrm>
              <a:off x="2933700" y="39624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21459" y="19050"/>
                  </a:lnTo>
                  <a:lnTo>
                    <a:pt x="66139" y="38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853"/>
            <p:cNvSpPr/>
            <p:nvPr>
              <p:custDataLst>
                <p:tags r:id="rId83"/>
              </p:custDataLst>
            </p:nvPr>
          </p:nvSpPr>
          <p:spPr>
            <a:xfrm>
              <a:off x="3124200" y="3877068"/>
              <a:ext cx="9526" cy="123433"/>
            </a:xfrm>
            <a:custGeom>
              <a:avLst/>
              <a:gdLst/>
              <a:ahLst/>
              <a:cxnLst/>
              <a:rect l="0" t="0" r="0" b="0"/>
              <a:pathLst>
                <a:path w="9526" h="1234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58" y="23481"/>
                  </a:lnTo>
                  <a:lnTo>
                    <a:pt x="7539" y="53202"/>
                  </a:lnTo>
                  <a:lnTo>
                    <a:pt x="9133" y="99211"/>
                  </a:lnTo>
                  <a:lnTo>
                    <a:pt x="9525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54"/>
            <p:cNvSpPr/>
            <p:nvPr>
              <p:custDataLst>
                <p:tags r:id="rId84"/>
              </p:custDataLst>
            </p:nvPr>
          </p:nvSpPr>
          <p:spPr>
            <a:xfrm>
              <a:off x="2857500" y="3328017"/>
              <a:ext cx="95251" cy="117487"/>
            </a:xfrm>
            <a:custGeom>
              <a:avLst/>
              <a:gdLst/>
              <a:ahLst/>
              <a:cxnLst/>
              <a:rect l="0" t="0" r="0" b="0"/>
              <a:pathLst>
                <a:path w="95251" h="117487">
                  <a:moveTo>
                    <a:pt x="0" y="24783"/>
                  </a:moveTo>
                  <a:lnTo>
                    <a:pt x="0" y="24783"/>
                  </a:lnTo>
                  <a:lnTo>
                    <a:pt x="2822" y="66201"/>
                  </a:lnTo>
                  <a:lnTo>
                    <a:pt x="9133" y="111438"/>
                  </a:lnTo>
                  <a:lnTo>
                    <a:pt x="9409" y="117486"/>
                  </a:lnTo>
                  <a:lnTo>
                    <a:pt x="9520" y="72872"/>
                  </a:lnTo>
                  <a:lnTo>
                    <a:pt x="12346" y="40089"/>
                  </a:lnTo>
                  <a:lnTo>
                    <a:pt x="18187" y="24178"/>
                  </a:lnTo>
                  <a:lnTo>
                    <a:pt x="32317" y="5436"/>
                  </a:lnTo>
                  <a:lnTo>
                    <a:pt x="40116" y="310"/>
                  </a:lnTo>
                  <a:lnTo>
                    <a:pt x="43677" y="0"/>
                  </a:lnTo>
                  <a:lnTo>
                    <a:pt x="50457" y="2479"/>
                  </a:lnTo>
                  <a:lnTo>
                    <a:pt x="88032" y="46996"/>
                  </a:lnTo>
                  <a:lnTo>
                    <a:pt x="95250" y="7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86"/>
          <p:cNvGrpSpPr/>
          <p:nvPr/>
        </p:nvGrpSpPr>
        <p:grpSpPr>
          <a:xfrm>
            <a:off x="5286375" y="3651026"/>
            <a:ext cx="1123385" cy="543510"/>
            <a:chOff x="5286375" y="3651026"/>
            <a:chExt cx="1123385" cy="543510"/>
          </a:xfrm>
        </p:grpSpPr>
        <p:sp>
          <p:nvSpPr>
            <p:cNvPr id="262" name="SMARTInkShape-855"/>
            <p:cNvSpPr/>
            <p:nvPr>
              <p:custDataLst>
                <p:tags r:id="rId67"/>
              </p:custDataLst>
            </p:nvPr>
          </p:nvSpPr>
          <p:spPr>
            <a:xfrm>
              <a:off x="5695961" y="3854809"/>
              <a:ext cx="93324" cy="339727"/>
            </a:xfrm>
            <a:custGeom>
              <a:avLst/>
              <a:gdLst/>
              <a:ahLst/>
              <a:cxnLst/>
              <a:rect l="0" t="0" r="0" b="0"/>
              <a:pathLst>
                <a:path w="93324" h="339727">
                  <a:moveTo>
                    <a:pt x="28564" y="69491"/>
                  </a:moveTo>
                  <a:lnTo>
                    <a:pt x="28564" y="69491"/>
                  </a:lnTo>
                  <a:lnTo>
                    <a:pt x="28564" y="110195"/>
                  </a:lnTo>
                  <a:lnTo>
                    <a:pt x="27506" y="153809"/>
                  </a:lnTo>
                  <a:lnTo>
                    <a:pt x="22019" y="190665"/>
                  </a:lnTo>
                  <a:lnTo>
                    <a:pt x="18863" y="228396"/>
                  </a:lnTo>
                  <a:lnTo>
                    <a:pt x="11674" y="273427"/>
                  </a:lnTo>
                  <a:lnTo>
                    <a:pt x="3252" y="315539"/>
                  </a:lnTo>
                  <a:lnTo>
                    <a:pt x="276" y="339726"/>
                  </a:lnTo>
                  <a:lnTo>
                    <a:pt x="180" y="339606"/>
                  </a:lnTo>
                  <a:lnTo>
                    <a:pt x="0" y="299763"/>
                  </a:lnTo>
                  <a:lnTo>
                    <a:pt x="1049" y="260321"/>
                  </a:lnTo>
                  <a:lnTo>
                    <a:pt x="7528" y="216312"/>
                  </a:lnTo>
                  <a:lnTo>
                    <a:pt x="11748" y="178258"/>
                  </a:lnTo>
                  <a:lnTo>
                    <a:pt x="17599" y="136955"/>
                  </a:lnTo>
                  <a:lnTo>
                    <a:pt x="23669" y="97711"/>
                  </a:lnTo>
                  <a:lnTo>
                    <a:pt x="28655" y="58798"/>
                  </a:lnTo>
                  <a:lnTo>
                    <a:pt x="41694" y="17243"/>
                  </a:lnTo>
                  <a:lnTo>
                    <a:pt x="50627" y="6406"/>
                  </a:lnTo>
                  <a:lnTo>
                    <a:pt x="55973" y="2035"/>
                  </a:lnTo>
                  <a:lnTo>
                    <a:pt x="60595" y="179"/>
                  </a:lnTo>
                  <a:lnTo>
                    <a:pt x="64735" y="0"/>
                  </a:lnTo>
                  <a:lnTo>
                    <a:pt x="68553" y="939"/>
                  </a:lnTo>
                  <a:lnTo>
                    <a:pt x="75617" y="7626"/>
                  </a:lnTo>
                  <a:lnTo>
                    <a:pt x="85545" y="26113"/>
                  </a:lnTo>
                  <a:lnTo>
                    <a:pt x="93323" y="50692"/>
                  </a:lnTo>
                  <a:lnTo>
                    <a:pt x="87448" y="92650"/>
                  </a:lnTo>
                  <a:lnTo>
                    <a:pt x="84368" y="113651"/>
                  </a:lnTo>
                  <a:lnTo>
                    <a:pt x="75944" y="130040"/>
                  </a:lnTo>
                  <a:lnTo>
                    <a:pt x="59300" y="146110"/>
                  </a:lnTo>
                  <a:lnTo>
                    <a:pt x="46020" y="152518"/>
                  </a:lnTo>
                  <a:lnTo>
                    <a:pt x="42318" y="151300"/>
                  </a:lnTo>
                  <a:lnTo>
                    <a:pt x="35382" y="144303"/>
                  </a:lnTo>
                  <a:lnTo>
                    <a:pt x="19039" y="1075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56"/>
            <p:cNvSpPr/>
            <p:nvPr>
              <p:custDataLst>
                <p:tags r:id="rId68"/>
              </p:custDataLst>
            </p:nvPr>
          </p:nvSpPr>
          <p:spPr>
            <a:xfrm>
              <a:off x="5429642" y="3888483"/>
              <a:ext cx="94859" cy="168873"/>
            </a:xfrm>
            <a:custGeom>
              <a:avLst/>
              <a:gdLst/>
              <a:ahLst/>
              <a:cxnLst/>
              <a:rect l="0" t="0" r="0" b="0"/>
              <a:pathLst>
                <a:path w="94859" h="168873">
                  <a:moveTo>
                    <a:pt x="9133" y="64392"/>
                  </a:moveTo>
                  <a:lnTo>
                    <a:pt x="9133" y="64392"/>
                  </a:lnTo>
                  <a:lnTo>
                    <a:pt x="4077" y="64392"/>
                  </a:lnTo>
                  <a:lnTo>
                    <a:pt x="2588" y="65450"/>
                  </a:lnTo>
                  <a:lnTo>
                    <a:pt x="1594" y="67214"/>
                  </a:lnTo>
                  <a:lnTo>
                    <a:pt x="0" y="72593"/>
                  </a:lnTo>
                  <a:lnTo>
                    <a:pt x="4781" y="78581"/>
                  </a:lnTo>
                  <a:lnTo>
                    <a:pt x="8348" y="79143"/>
                  </a:lnTo>
                  <a:lnTo>
                    <a:pt x="17956" y="76945"/>
                  </a:lnTo>
                  <a:lnTo>
                    <a:pt x="30210" y="69758"/>
                  </a:lnTo>
                  <a:lnTo>
                    <a:pt x="58508" y="43405"/>
                  </a:lnTo>
                  <a:lnTo>
                    <a:pt x="62827" y="36367"/>
                  </a:lnTo>
                  <a:lnTo>
                    <a:pt x="64747" y="28653"/>
                  </a:lnTo>
                  <a:lnTo>
                    <a:pt x="65600" y="18169"/>
                  </a:lnTo>
                  <a:lnTo>
                    <a:pt x="63157" y="9276"/>
                  </a:lnTo>
                  <a:lnTo>
                    <a:pt x="61024" y="5423"/>
                  </a:lnTo>
                  <a:lnTo>
                    <a:pt x="58544" y="2854"/>
                  </a:lnTo>
                  <a:lnTo>
                    <a:pt x="52966" y="0"/>
                  </a:lnTo>
                  <a:lnTo>
                    <a:pt x="49996" y="1356"/>
                  </a:lnTo>
                  <a:lnTo>
                    <a:pt x="40761" y="13377"/>
                  </a:lnTo>
                  <a:lnTo>
                    <a:pt x="12334" y="56276"/>
                  </a:lnTo>
                  <a:lnTo>
                    <a:pt x="2016" y="94407"/>
                  </a:lnTo>
                  <a:lnTo>
                    <a:pt x="3144" y="124791"/>
                  </a:lnTo>
                  <a:lnTo>
                    <a:pt x="10181" y="152138"/>
                  </a:lnTo>
                  <a:lnTo>
                    <a:pt x="15949" y="161599"/>
                  </a:lnTo>
                  <a:lnTo>
                    <a:pt x="22040" y="165803"/>
                  </a:lnTo>
                  <a:lnTo>
                    <a:pt x="57303" y="168872"/>
                  </a:lnTo>
                  <a:lnTo>
                    <a:pt x="67937" y="163392"/>
                  </a:lnTo>
                  <a:lnTo>
                    <a:pt x="78659" y="156017"/>
                  </a:lnTo>
                  <a:lnTo>
                    <a:pt x="94858" y="150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57"/>
            <p:cNvSpPr/>
            <p:nvPr>
              <p:custDataLst>
                <p:tags r:id="rId69"/>
              </p:custDataLst>
            </p:nvPr>
          </p:nvSpPr>
          <p:spPr>
            <a:xfrm>
              <a:off x="5572125" y="3888400"/>
              <a:ext cx="104496" cy="165943"/>
            </a:xfrm>
            <a:custGeom>
              <a:avLst/>
              <a:gdLst/>
              <a:ahLst/>
              <a:cxnLst/>
              <a:rect l="0" t="0" r="0" b="0"/>
              <a:pathLst>
                <a:path w="104496" h="165943">
                  <a:moveTo>
                    <a:pt x="0" y="16850"/>
                  </a:moveTo>
                  <a:lnTo>
                    <a:pt x="0" y="16850"/>
                  </a:lnTo>
                  <a:lnTo>
                    <a:pt x="0" y="7718"/>
                  </a:lnTo>
                  <a:lnTo>
                    <a:pt x="0" y="12498"/>
                  </a:lnTo>
                  <a:lnTo>
                    <a:pt x="2822" y="17738"/>
                  </a:lnTo>
                  <a:lnTo>
                    <a:pt x="5056" y="20617"/>
                  </a:lnTo>
                  <a:lnTo>
                    <a:pt x="8937" y="67061"/>
                  </a:lnTo>
                  <a:lnTo>
                    <a:pt x="6528" y="97697"/>
                  </a:lnTo>
                  <a:lnTo>
                    <a:pt x="1289" y="137124"/>
                  </a:lnTo>
                  <a:lnTo>
                    <a:pt x="113" y="165942"/>
                  </a:lnTo>
                  <a:lnTo>
                    <a:pt x="10" y="124131"/>
                  </a:lnTo>
                  <a:lnTo>
                    <a:pt x="7541" y="77152"/>
                  </a:lnTo>
                  <a:lnTo>
                    <a:pt x="10760" y="61643"/>
                  </a:lnTo>
                  <a:lnTo>
                    <a:pt x="27790" y="23343"/>
                  </a:lnTo>
                  <a:lnTo>
                    <a:pt x="30169" y="21179"/>
                  </a:lnTo>
                  <a:lnTo>
                    <a:pt x="35633" y="18774"/>
                  </a:lnTo>
                  <a:lnTo>
                    <a:pt x="41590" y="17705"/>
                  </a:lnTo>
                  <a:lnTo>
                    <a:pt x="43602" y="18478"/>
                  </a:lnTo>
                  <a:lnTo>
                    <a:pt x="44943" y="20052"/>
                  </a:lnTo>
                  <a:lnTo>
                    <a:pt x="54928" y="51259"/>
                  </a:lnTo>
                  <a:lnTo>
                    <a:pt x="56711" y="71977"/>
                  </a:lnTo>
                  <a:lnTo>
                    <a:pt x="48482" y="105621"/>
                  </a:lnTo>
                  <a:lnTo>
                    <a:pt x="48197" y="105664"/>
                  </a:lnTo>
                  <a:lnTo>
                    <a:pt x="48006" y="104635"/>
                  </a:lnTo>
                  <a:lnTo>
                    <a:pt x="55859" y="62984"/>
                  </a:lnTo>
                  <a:lnTo>
                    <a:pt x="64500" y="28197"/>
                  </a:lnTo>
                  <a:lnTo>
                    <a:pt x="76397" y="8939"/>
                  </a:lnTo>
                  <a:lnTo>
                    <a:pt x="79507" y="5226"/>
                  </a:lnTo>
                  <a:lnTo>
                    <a:pt x="88607" y="1101"/>
                  </a:lnTo>
                  <a:lnTo>
                    <a:pt x="93995" y="0"/>
                  </a:lnTo>
                  <a:lnTo>
                    <a:pt x="97589" y="325"/>
                  </a:lnTo>
                  <a:lnTo>
                    <a:pt x="99984" y="1600"/>
                  </a:lnTo>
                  <a:lnTo>
                    <a:pt x="101581" y="3509"/>
                  </a:lnTo>
                  <a:lnTo>
                    <a:pt x="104495" y="46763"/>
                  </a:lnTo>
                  <a:lnTo>
                    <a:pt x="96549" y="92579"/>
                  </a:lnTo>
                  <a:lnTo>
                    <a:pt x="95365" y="136413"/>
                  </a:lnTo>
                  <a:lnTo>
                    <a:pt x="95250" y="15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58"/>
            <p:cNvSpPr/>
            <p:nvPr>
              <p:custDataLst>
                <p:tags r:id="rId70"/>
              </p:custDataLst>
            </p:nvPr>
          </p:nvSpPr>
          <p:spPr>
            <a:xfrm>
              <a:off x="5286375" y="40481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8467" y="15809"/>
                  </a:lnTo>
                  <a:lnTo>
                    <a:pt x="6703" y="16889"/>
                  </a:lnTo>
                  <a:lnTo>
                    <a:pt x="1324" y="18623"/>
                  </a:lnTo>
                  <a:lnTo>
                    <a:pt x="588" y="2168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59"/>
            <p:cNvSpPr/>
            <p:nvPr>
              <p:custDataLst>
                <p:tags r:id="rId71"/>
              </p:custDataLst>
            </p:nvPr>
          </p:nvSpPr>
          <p:spPr>
            <a:xfrm>
              <a:off x="5838825" y="3886200"/>
              <a:ext cx="17727" cy="95251"/>
            </a:xfrm>
            <a:custGeom>
              <a:avLst/>
              <a:gdLst/>
              <a:ahLst/>
              <a:cxnLst/>
              <a:rect l="0" t="0" r="0" b="0"/>
              <a:pathLst>
                <a:path w="17727" h="952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7"/>
                  </a:lnTo>
                  <a:lnTo>
                    <a:pt x="17109" y="7605"/>
                  </a:lnTo>
                  <a:lnTo>
                    <a:pt x="13601" y="13257"/>
                  </a:lnTo>
                  <a:lnTo>
                    <a:pt x="4826" y="583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60"/>
            <p:cNvSpPr/>
            <p:nvPr>
              <p:custDataLst>
                <p:tags r:id="rId72"/>
              </p:custDataLst>
            </p:nvPr>
          </p:nvSpPr>
          <p:spPr>
            <a:xfrm>
              <a:off x="5842862" y="3771900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5488" y="16641"/>
                  </a:lnTo>
                  <a:lnTo>
                    <a:pt x="2666" y="9866"/>
                  </a:lnTo>
                  <a:lnTo>
                    <a:pt x="432" y="6577"/>
                  </a:lnTo>
                  <a:lnTo>
                    <a:pt x="0" y="4385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61"/>
            <p:cNvSpPr/>
            <p:nvPr>
              <p:custDataLst>
                <p:tags r:id="rId73"/>
              </p:custDataLst>
            </p:nvPr>
          </p:nvSpPr>
          <p:spPr>
            <a:xfrm>
              <a:off x="5876925" y="3840292"/>
              <a:ext cx="114301" cy="127058"/>
            </a:xfrm>
            <a:custGeom>
              <a:avLst/>
              <a:gdLst/>
              <a:ahLst/>
              <a:cxnLst/>
              <a:rect l="0" t="0" r="0" b="0"/>
              <a:pathLst>
                <a:path w="114301" h="127058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13183" y="1868"/>
                  </a:lnTo>
                  <a:lnTo>
                    <a:pt x="23851" y="7285"/>
                  </a:lnTo>
                  <a:lnTo>
                    <a:pt x="41757" y="23293"/>
                  </a:lnTo>
                  <a:lnTo>
                    <a:pt x="68032" y="60686"/>
                  </a:lnTo>
                  <a:lnTo>
                    <a:pt x="69747" y="79640"/>
                  </a:lnTo>
                  <a:lnTo>
                    <a:pt x="64763" y="108467"/>
                  </a:lnTo>
                  <a:lnTo>
                    <a:pt x="62225" y="116189"/>
                  </a:lnTo>
                  <a:lnTo>
                    <a:pt x="58417" y="121337"/>
                  </a:lnTo>
                  <a:lnTo>
                    <a:pt x="48541" y="127057"/>
                  </a:lnTo>
                  <a:lnTo>
                    <a:pt x="44002" y="126465"/>
                  </a:lnTo>
                  <a:lnTo>
                    <a:pt x="39918" y="123954"/>
                  </a:lnTo>
                  <a:lnTo>
                    <a:pt x="36137" y="120164"/>
                  </a:lnTo>
                  <a:lnTo>
                    <a:pt x="31936" y="110308"/>
                  </a:lnTo>
                  <a:lnTo>
                    <a:pt x="30816" y="104716"/>
                  </a:lnTo>
                  <a:lnTo>
                    <a:pt x="34295" y="76620"/>
                  </a:lnTo>
                  <a:lnTo>
                    <a:pt x="42053" y="59205"/>
                  </a:lnTo>
                  <a:lnTo>
                    <a:pt x="64280" y="30778"/>
                  </a:lnTo>
                  <a:lnTo>
                    <a:pt x="73724" y="23309"/>
                  </a:lnTo>
                  <a:lnTo>
                    <a:pt x="114300" y="7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62"/>
            <p:cNvSpPr/>
            <p:nvPr>
              <p:custDataLst>
                <p:tags r:id="rId74"/>
              </p:custDataLst>
            </p:nvPr>
          </p:nvSpPr>
          <p:spPr>
            <a:xfrm>
              <a:off x="6019800" y="38290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40020"/>
                  </a:lnTo>
                  <a:lnTo>
                    <a:pt x="9525" y="8163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63"/>
            <p:cNvSpPr/>
            <p:nvPr>
              <p:custDataLst>
                <p:tags r:id="rId75"/>
              </p:custDataLst>
            </p:nvPr>
          </p:nvSpPr>
          <p:spPr>
            <a:xfrm>
              <a:off x="6048375" y="3730863"/>
              <a:ext cx="9526" cy="50563"/>
            </a:xfrm>
            <a:custGeom>
              <a:avLst/>
              <a:gdLst/>
              <a:ahLst/>
              <a:cxnLst/>
              <a:rect l="0" t="0" r="0" b="0"/>
              <a:pathLst>
                <a:path w="9526" h="50563">
                  <a:moveTo>
                    <a:pt x="0" y="50562"/>
                  </a:moveTo>
                  <a:lnTo>
                    <a:pt x="0" y="50562"/>
                  </a:lnTo>
                  <a:lnTo>
                    <a:pt x="1058" y="28808"/>
                  </a:lnTo>
                  <a:lnTo>
                    <a:pt x="5488" y="10485"/>
                  </a:lnTo>
                  <a:lnTo>
                    <a:pt x="3155" y="0"/>
                  </a:lnTo>
                  <a:lnTo>
                    <a:pt x="9525" y="12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64"/>
            <p:cNvSpPr/>
            <p:nvPr>
              <p:custDataLst>
                <p:tags r:id="rId76"/>
              </p:custDataLst>
            </p:nvPr>
          </p:nvSpPr>
          <p:spPr>
            <a:xfrm>
              <a:off x="6086961" y="3651026"/>
              <a:ext cx="322799" cy="308445"/>
            </a:xfrm>
            <a:custGeom>
              <a:avLst/>
              <a:gdLst/>
              <a:ahLst/>
              <a:cxnLst/>
              <a:rect l="0" t="0" r="0" b="0"/>
              <a:pathLst>
                <a:path w="322799" h="308445">
                  <a:moveTo>
                    <a:pt x="75714" y="197074"/>
                  </a:moveTo>
                  <a:lnTo>
                    <a:pt x="75714" y="197074"/>
                  </a:lnTo>
                  <a:lnTo>
                    <a:pt x="75714" y="174684"/>
                  </a:lnTo>
                  <a:lnTo>
                    <a:pt x="72892" y="168426"/>
                  </a:lnTo>
                  <a:lnTo>
                    <a:pt x="62457" y="155785"/>
                  </a:lnTo>
                  <a:lnTo>
                    <a:pt x="56416" y="152265"/>
                  </a:lnTo>
                  <a:lnTo>
                    <a:pt x="53324" y="151326"/>
                  </a:lnTo>
                  <a:lnTo>
                    <a:pt x="44243" y="155928"/>
                  </a:lnTo>
                  <a:lnTo>
                    <a:pt x="17124" y="180994"/>
                  </a:lnTo>
                  <a:lnTo>
                    <a:pt x="12633" y="189221"/>
                  </a:lnTo>
                  <a:lnTo>
                    <a:pt x="1154" y="234245"/>
                  </a:lnTo>
                  <a:lnTo>
                    <a:pt x="0" y="256771"/>
                  </a:lnTo>
                  <a:lnTo>
                    <a:pt x="5374" y="274406"/>
                  </a:lnTo>
                  <a:lnTo>
                    <a:pt x="21015" y="301484"/>
                  </a:lnTo>
                  <a:lnTo>
                    <a:pt x="36234" y="306979"/>
                  </a:lnTo>
                  <a:lnTo>
                    <a:pt x="46219" y="308444"/>
                  </a:lnTo>
                  <a:lnTo>
                    <a:pt x="62958" y="304428"/>
                  </a:lnTo>
                  <a:lnTo>
                    <a:pt x="90951" y="284602"/>
                  </a:lnTo>
                  <a:lnTo>
                    <a:pt x="121432" y="242697"/>
                  </a:lnTo>
                  <a:lnTo>
                    <a:pt x="138897" y="202455"/>
                  </a:lnTo>
                  <a:lnTo>
                    <a:pt x="140062" y="197486"/>
                  </a:lnTo>
                  <a:lnTo>
                    <a:pt x="138721" y="195232"/>
                  </a:lnTo>
                  <a:lnTo>
                    <a:pt x="135710" y="194788"/>
                  </a:lnTo>
                  <a:lnTo>
                    <a:pt x="131587" y="195550"/>
                  </a:lnTo>
                  <a:lnTo>
                    <a:pt x="115670" y="206735"/>
                  </a:lnTo>
                  <a:lnTo>
                    <a:pt x="97548" y="223455"/>
                  </a:lnTo>
                  <a:lnTo>
                    <a:pt x="90710" y="235610"/>
                  </a:lnTo>
                  <a:lnTo>
                    <a:pt x="86319" y="260660"/>
                  </a:lnTo>
                  <a:lnTo>
                    <a:pt x="90616" y="279650"/>
                  </a:lnTo>
                  <a:lnTo>
                    <a:pt x="93057" y="283874"/>
                  </a:lnTo>
                  <a:lnTo>
                    <a:pt x="95743" y="286691"/>
                  </a:lnTo>
                  <a:lnTo>
                    <a:pt x="98592" y="288569"/>
                  </a:lnTo>
                  <a:lnTo>
                    <a:pt x="102607" y="288762"/>
                  </a:lnTo>
                  <a:lnTo>
                    <a:pt x="112714" y="286155"/>
                  </a:lnTo>
                  <a:lnTo>
                    <a:pt x="121440" y="278646"/>
                  </a:lnTo>
                  <a:lnTo>
                    <a:pt x="140396" y="256420"/>
                  </a:lnTo>
                  <a:lnTo>
                    <a:pt x="144326" y="255200"/>
                  </a:lnTo>
                  <a:lnTo>
                    <a:pt x="146855" y="254875"/>
                  </a:lnTo>
                  <a:lnTo>
                    <a:pt x="148542" y="255716"/>
                  </a:lnTo>
                  <a:lnTo>
                    <a:pt x="149665" y="257335"/>
                  </a:lnTo>
                  <a:lnTo>
                    <a:pt x="150914" y="263015"/>
                  </a:lnTo>
                  <a:lnTo>
                    <a:pt x="151471" y="272595"/>
                  </a:lnTo>
                  <a:lnTo>
                    <a:pt x="153735" y="277054"/>
                  </a:lnTo>
                  <a:lnTo>
                    <a:pt x="161895" y="284832"/>
                  </a:lnTo>
                  <a:lnTo>
                    <a:pt x="183447" y="295161"/>
                  </a:lnTo>
                  <a:lnTo>
                    <a:pt x="191986" y="295273"/>
                  </a:lnTo>
                  <a:lnTo>
                    <a:pt x="219173" y="285319"/>
                  </a:lnTo>
                  <a:lnTo>
                    <a:pt x="247337" y="266848"/>
                  </a:lnTo>
                  <a:lnTo>
                    <a:pt x="284699" y="221798"/>
                  </a:lnTo>
                  <a:lnTo>
                    <a:pt x="296856" y="185819"/>
                  </a:lnTo>
                  <a:lnTo>
                    <a:pt x="310445" y="141464"/>
                  </a:lnTo>
                  <a:lnTo>
                    <a:pt x="320499" y="96484"/>
                  </a:lnTo>
                  <a:lnTo>
                    <a:pt x="322798" y="52439"/>
                  </a:lnTo>
                  <a:lnTo>
                    <a:pt x="315114" y="7007"/>
                  </a:lnTo>
                  <a:lnTo>
                    <a:pt x="312572" y="3688"/>
                  </a:lnTo>
                  <a:lnTo>
                    <a:pt x="304104" y="0"/>
                  </a:lnTo>
                  <a:lnTo>
                    <a:pt x="298882" y="1132"/>
                  </a:lnTo>
                  <a:lnTo>
                    <a:pt x="278116" y="15338"/>
                  </a:lnTo>
                  <a:lnTo>
                    <a:pt x="274149" y="18767"/>
                  </a:lnTo>
                  <a:lnTo>
                    <a:pt x="263509" y="43818"/>
                  </a:lnTo>
                  <a:lnTo>
                    <a:pt x="253653" y="88165"/>
                  </a:lnTo>
                  <a:lnTo>
                    <a:pt x="249504" y="130680"/>
                  </a:lnTo>
                  <a:lnTo>
                    <a:pt x="255534" y="178061"/>
                  </a:lnTo>
                  <a:lnTo>
                    <a:pt x="263006" y="221619"/>
                  </a:lnTo>
                  <a:lnTo>
                    <a:pt x="267381" y="246797"/>
                  </a:lnTo>
                  <a:lnTo>
                    <a:pt x="284473" y="280279"/>
                  </a:lnTo>
                  <a:lnTo>
                    <a:pt x="294789" y="292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65"/>
            <p:cNvSpPr/>
            <p:nvPr>
              <p:custDataLst>
                <p:tags r:id="rId77"/>
              </p:custDataLst>
            </p:nvPr>
          </p:nvSpPr>
          <p:spPr>
            <a:xfrm>
              <a:off x="5286375" y="38957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87"/>
          <p:cNvGrpSpPr/>
          <p:nvPr/>
        </p:nvGrpSpPr>
        <p:grpSpPr>
          <a:xfrm>
            <a:off x="6677025" y="3631483"/>
            <a:ext cx="600076" cy="572559"/>
            <a:chOff x="6677025" y="3631483"/>
            <a:chExt cx="600076" cy="572559"/>
          </a:xfrm>
        </p:grpSpPr>
        <p:sp>
          <p:nvSpPr>
            <p:cNvPr id="274" name="SMARTInkShape-866"/>
            <p:cNvSpPr/>
            <p:nvPr>
              <p:custDataLst>
                <p:tags r:id="rId62"/>
              </p:custDataLst>
            </p:nvPr>
          </p:nvSpPr>
          <p:spPr>
            <a:xfrm>
              <a:off x="6677025" y="3825128"/>
              <a:ext cx="137881" cy="378914"/>
            </a:xfrm>
            <a:custGeom>
              <a:avLst/>
              <a:gdLst/>
              <a:ahLst/>
              <a:cxnLst/>
              <a:rect l="0" t="0" r="0" b="0"/>
              <a:pathLst>
                <a:path w="137881" h="378914">
                  <a:moveTo>
                    <a:pt x="0" y="118222"/>
                  </a:moveTo>
                  <a:lnTo>
                    <a:pt x="0" y="118222"/>
                  </a:lnTo>
                  <a:lnTo>
                    <a:pt x="0" y="113165"/>
                  </a:lnTo>
                  <a:lnTo>
                    <a:pt x="1058" y="111676"/>
                  </a:lnTo>
                  <a:lnTo>
                    <a:pt x="2822" y="110683"/>
                  </a:lnTo>
                  <a:lnTo>
                    <a:pt x="8200" y="109090"/>
                  </a:lnTo>
                  <a:lnTo>
                    <a:pt x="14189" y="123983"/>
                  </a:lnTo>
                  <a:lnTo>
                    <a:pt x="19148" y="159577"/>
                  </a:lnTo>
                  <a:lnTo>
                    <a:pt x="26399" y="206903"/>
                  </a:lnTo>
                  <a:lnTo>
                    <a:pt x="28145" y="252744"/>
                  </a:lnTo>
                  <a:lnTo>
                    <a:pt x="28491" y="298606"/>
                  </a:lnTo>
                  <a:lnTo>
                    <a:pt x="28550" y="334887"/>
                  </a:lnTo>
                  <a:lnTo>
                    <a:pt x="28573" y="378913"/>
                  </a:lnTo>
                  <a:lnTo>
                    <a:pt x="28575" y="337073"/>
                  </a:lnTo>
                  <a:lnTo>
                    <a:pt x="28575" y="300189"/>
                  </a:lnTo>
                  <a:lnTo>
                    <a:pt x="28575" y="254688"/>
                  </a:lnTo>
                  <a:lnTo>
                    <a:pt x="31397" y="217218"/>
                  </a:lnTo>
                  <a:lnTo>
                    <a:pt x="36775" y="171056"/>
                  </a:lnTo>
                  <a:lnTo>
                    <a:pt x="42764" y="123645"/>
                  </a:lnTo>
                  <a:lnTo>
                    <a:pt x="48782" y="79038"/>
                  </a:lnTo>
                  <a:lnTo>
                    <a:pt x="68158" y="34478"/>
                  </a:lnTo>
                  <a:lnTo>
                    <a:pt x="82255" y="9958"/>
                  </a:lnTo>
                  <a:lnTo>
                    <a:pt x="94810" y="654"/>
                  </a:lnTo>
                  <a:lnTo>
                    <a:pt x="108813" y="0"/>
                  </a:lnTo>
                  <a:lnTo>
                    <a:pt x="116991" y="1307"/>
                  </a:lnTo>
                  <a:lnTo>
                    <a:pt x="122444" y="5354"/>
                  </a:lnTo>
                  <a:lnTo>
                    <a:pt x="126080" y="11227"/>
                  </a:lnTo>
                  <a:lnTo>
                    <a:pt x="137880" y="45963"/>
                  </a:lnTo>
                  <a:lnTo>
                    <a:pt x="134155" y="85110"/>
                  </a:lnTo>
                  <a:lnTo>
                    <a:pt x="125241" y="98566"/>
                  </a:lnTo>
                  <a:lnTo>
                    <a:pt x="82603" y="135386"/>
                  </a:lnTo>
                  <a:lnTo>
                    <a:pt x="49125" y="151089"/>
                  </a:lnTo>
                  <a:lnTo>
                    <a:pt x="19050" y="156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67"/>
            <p:cNvSpPr/>
            <p:nvPr>
              <p:custDataLst>
                <p:tags r:id="rId63"/>
              </p:custDataLst>
            </p:nvPr>
          </p:nvSpPr>
          <p:spPr>
            <a:xfrm>
              <a:off x="6867525" y="3812051"/>
              <a:ext cx="170430" cy="139228"/>
            </a:xfrm>
            <a:custGeom>
              <a:avLst/>
              <a:gdLst/>
              <a:ahLst/>
              <a:cxnLst/>
              <a:rect l="0" t="0" r="0" b="0"/>
              <a:pathLst>
                <a:path w="170430" h="139228">
                  <a:moveTo>
                    <a:pt x="0" y="36049"/>
                  </a:moveTo>
                  <a:lnTo>
                    <a:pt x="0" y="36049"/>
                  </a:lnTo>
                  <a:lnTo>
                    <a:pt x="0" y="27848"/>
                  </a:lnTo>
                  <a:lnTo>
                    <a:pt x="10113" y="21860"/>
                  </a:lnTo>
                  <a:lnTo>
                    <a:pt x="13092" y="22356"/>
                  </a:lnTo>
                  <a:lnTo>
                    <a:pt x="15078" y="24804"/>
                  </a:lnTo>
                  <a:lnTo>
                    <a:pt x="18343" y="32110"/>
                  </a:lnTo>
                  <a:lnTo>
                    <a:pt x="23322" y="38884"/>
                  </a:lnTo>
                  <a:lnTo>
                    <a:pt x="27537" y="79099"/>
                  </a:lnTo>
                  <a:lnTo>
                    <a:pt x="25548" y="113540"/>
                  </a:lnTo>
                  <a:lnTo>
                    <a:pt x="20879" y="128698"/>
                  </a:lnTo>
                  <a:lnTo>
                    <a:pt x="18153" y="132740"/>
                  </a:lnTo>
                  <a:lnTo>
                    <a:pt x="11230" y="139227"/>
                  </a:lnTo>
                  <a:lnTo>
                    <a:pt x="22932" y="95855"/>
                  </a:lnTo>
                  <a:lnTo>
                    <a:pt x="36123" y="56682"/>
                  </a:lnTo>
                  <a:lnTo>
                    <a:pt x="56083" y="22904"/>
                  </a:lnTo>
                  <a:lnTo>
                    <a:pt x="61262" y="19624"/>
                  </a:lnTo>
                  <a:lnTo>
                    <a:pt x="64125" y="20865"/>
                  </a:lnTo>
                  <a:lnTo>
                    <a:pt x="70128" y="27889"/>
                  </a:lnTo>
                  <a:lnTo>
                    <a:pt x="74401" y="48801"/>
                  </a:lnTo>
                  <a:lnTo>
                    <a:pt x="67021" y="90679"/>
                  </a:lnTo>
                  <a:lnTo>
                    <a:pt x="66906" y="90460"/>
                  </a:lnTo>
                  <a:lnTo>
                    <a:pt x="66777" y="87396"/>
                  </a:lnTo>
                  <a:lnTo>
                    <a:pt x="81766" y="55902"/>
                  </a:lnTo>
                  <a:lnTo>
                    <a:pt x="83086" y="49285"/>
                  </a:lnTo>
                  <a:lnTo>
                    <a:pt x="95055" y="29858"/>
                  </a:lnTo>
                  <a:lnTo>
                    <a:pt x="106952" y="15753"/>
                  </a:lnTo>
                  <a:lnTo>
                    <a:pt x="127292" y="4870"/>
                  </a:lnTo>
                  <a:lnTo>
                    <a:pt x="143315" y="0"/>
                  </a:lnTo>
                  <a:lnTo>
                    <a:pt x="154007" y="1682"/>
                  </a:lnTo>
                  <a:lnTo>
                    <a:pt x="159820" y="3613"/>
                  </a:lnTo>
                  <a:lnTo>
                    <a:pt x="163697" y="7016"/>
                  </a:lnTo>
                  <a:lnTo>
                    <a:pt x="168004" y="16443"/>
                  </a:lnTo>
                  <a:lnTo>
                    <a:pt x="170429" y="43763"/>
                  </a:lnTo>
                  <a:lnTo>
                    <a:pt x="165352" y="63819"/>
                  </a:lnTo>
                  <a:lnTo>
                    <a:pt x="142875" y="1217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868"/>
            <p:cNvSpPr/>
            <p:nvPr>
              <p:custDataLst>
                <p:tags r:id="rId64"/>
              </p:custDataLst>
            </p:nvPr>
          </p:nvSpPr>
          <p:spPr>
            <a:xfrm>
              <a:off x="7115175" y="3631483"/>
              <a:ext cx="128882" cy="349968"/>
            </a:xfrm>
            <a:custGeom>
              <a:avLst/>
              <a:gdLst/>
              <a:ahLst/>
              <a:cxnLst/>
              <a:rect l="0" t="0" r="0" b="0"/>
              <a:pathLst>
                <a:path w="128882" h="349968">
                  <a:moveTo>
                    <a:pt x="123825" y="54692"/>
                  </a:moveTo>
                  <a:lnTo>
                    <a:pt x="123825" y="54692"/>
                  </a:lnTo>
                  <a:lnTo>
                    <a:pt x="128881" y="39523"/>
                  </a:lnTo>
                  <a:lnTo>
                    <a:pt x="128542" y="26431"/>
                  </a:lnTo>
                  <a:lnTo>
                    <a:pt x="123388" y="3071"/>
                  </a:lnTo>
                  <a:lnTo>
                    <a:pt x="121417" y="1228"/>
                  </a:lnTo>
                  <a:lnTo>
                    <a:pt x="119045" y="0"/>
                  </a:lnTo>
                  <a:lnTo>
                    <a:pt x="115346" y="1297"/>
                  </a:lnTo>
                  <a:lnTo>
                    <a:pt x="105593" y="8383"/>
                  </a:lnTo>
                  <a:lnTo>
                    <a:pt x="82084" y="45388"/>
                  </a:lnTo>
                  <a:lnTo>
                    <a:pt x="64420" y="81098"/>
                  </a:lnTo>
                  <a:lnTo>
                    <a:pt x="48434" y="128269"/>
                  </a:lnTo>
                  <a:lnTo>
                    <a:pt x="35085" y="168474"/>
                  </a:lnTo>
                  <a:lnTo>
                    <a:pt x="26610" y="211832"/>
                  </a:lnTo>
                  <a:lnTo>
                    <a:pt x="15487" y="258828"/>
                  </a:lnTo>
                  <a:lnTo>
                    <a:pt x="7488" y="303615"/>
                  </a:lnTo>
                  <a:lnTo>
                    <a:pt x="4387" y="320899"/>
                  </a:lnTo>
                  <a:lnTo>
                    <a:pt x="6473" y="340414"/>
                  </a:lnTo>
                  <a:lnTo>
                    <a:pt x="0" y="349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69"/>
            <p:cNvSpPr/>
            <p:nvPr>
              <p:custDataLst>
                <p:tags r:id="rId65"/>
              </p:custDataLst>
            </p:nvPr>
          </p:nvSpPr>
          <p:spPr>
            <a:xfrm>
              <a:off x="7087925" y="3819525"/>
              <a:ext cx="112976" cy="38101"/>
            </a:xfrm>
            <a:custGeom>
              <a:avLst/>
              <a:gdLst/>
              <a:ahLst/>
              <a:cxnLst/>
              <a:rect l="0" t="0" r="0" b="0"/>
              <a:pathLst>
                <a:path w="112976" h="38101">
                  <a:moveTo>
                    <a:pt x="8200" y="38100"/>
                  </a:moveTo>
                  <a:lnTo>
                    <a:pt x="8200" y="38100"/>
                  </a:lnTo>
                  <a:lnTo>
                    <a:pt x="3144" y="33043"/>
                  </a:lnTo>
                  <a:lnTo>
                    <a:pt x="662" y="27739"/>
                  </a:lnTo>
                  <a:lnTo>
                    <a:pt x="0" y="24843"/>
                  </a:lnTo>
                  <a:lnTo>
                    <a:pt x="616" y="21853"/>
                  </a:lnTo>
                  <a:lnTo>
                    <a:pt x="4124" y="15710"/>
                  </a:lnTo>
                  <a:lnTo>
                    <a:pt x="7599" y="13648"/>
                  </a:lnTo>
                  <a:lnTo>
                    <a:pt x="51353" y="2227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70"/>
            <p:cNvSpPr/>
            <p:nvPr>
              <p:custDataLst>
                <p:tags r:id="rId66"/>
              </p:custDataLst>
            </p:nvPr>
          </p:nvSpPr>
          <p:spPr>
            <a:xfrm>
              <a:off x="7267968" y="387667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9132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88"/>
          <p:cNvGrpSpPr/>
          <p:nvPr/>
        </p:nvGrpSpPr>
        <p:grpSpPr>
          <a:xfrm>
            <a:off x="1628775" y="5156163"/>
            <a:ext cx="371476" cy="716726"/>
            <a:chOff x="1628775" y="5156163"/>
            <a:chExt cx="371476" cy="716726"/>
          </a:xfrm>
        </p:grpSpPr>
        <p:sp>
          <p:nvSpPr>
            <p:cNvPr id="280" name="SMARTInkShape-871"/>
            <p:cNvSpPr/>
            <p:nvPr>
              <p:custDataLst>
                <p:tags r:id="rId60"/>
              </p:custDataLst>
            </p:nvPr>
          </p:nvSpPr>
          <p:spPr>
            <a:xfrm>
              <a:off x="1628775" y="5483191"/>
              <a:ext cx="371476" cy="389698"/>
            </a:xfrm>
            <a:custGeom>
              <a:avLst/>
              <a:gdLst/>
              <a:ahLst/>
              <a:cxnLst/>
              <a:rect l="0" t="0" r="0" b="0"/>
              <a:pathLst>
                <a:path w="371476" h="389698">
                  <a:moveTo>
                    <a:pt x="0" y="384209"/>
                  </a:moveTo>
                  <a:lnTo>
                    <a:pt x="0" y="384209"/>
                  </a:lnTo>
                  <a:lnTo>
                    <a:pt x="5056" y="389265"/>
                  </a:lnTo>
                  <a:lnTo>
                    <a:pt x="6546" y="389697"/>
                  </a:lnTo>
                  <a:lnTo>
                    <a:pt x="7539" y="388925"/>
                  </a:lnTo>
                  <a:lnTo>
                    <a:pt x="8201" y="387353"/>
                  </a:lnTo>
                  <a:lnTo>
                    <a:pt x="19246" y="380084"/>
                  </a:lnTo>
                  <a:lnTo>
                    <a:pt x="27251" y="365795"/>
                  </a:lnTo>
                  <a:lnTo>
                    <a:pt x="50822" y="319734"/>
                  </a:lnTo>
                  <a:lnTo>
                    <a:pt x="74491" y="281265"/>
                  </a:lnTo>
                  <a:lnTo>
                    <a:pt x="94607" y="234872"/>
                  </a:lnTo>
                  <a:lnTo>
                    <a:pt x="112880" y="196901"/>
                  </a:lnTo>
                  <a:lnTo>
                    <a:pt x="129267" y="150752"/>
                  </a:lnTo>
                  <a:lnTo>
                    <a:pt x="138373" y="124066"/>
                  </a:lnTo>
                  <a:lnTo>
                    <a:pt x="144808" y="81018"/>
                  </a:lnTo>
                  <a:lnTo>
                    <a:pt x="155957" y="36570"/>
                  </a:lnTo>
                  <a:lnTo>
                    <a:pt x="161576" y="0"/>
                  </a:lnTo>
                  <a:lnTo>
                    <a:pt x="161692" y="11"/>
                  </a:lnTo>
                  <a:lnTo>
                    <a:pt x="161770" y="1077"/>
                  </a:lnTo>
                  <a:lnTo>
                    <a:pt x="146727" y="42123"/>
                  </a:lnTo>
                  <a:lnTo>
                    <a:pt x="138326" y="86036"/>
                  </a:lnTo>
                  <a:lnTo>
                    <a:pt x="133275" y="122032"/>
                  </a:lnTo>
                  <a:lnTo>
                    <a:pt x="127095" y="160948"/>
                  </a:lnTo>
                  <a:lnTo>
                    <a:pt x="125852" y="197643"/>
                  </a:lnTo>
                  <a:lnTo>
                    <a:pt x="131556" y="235722"/>
                  </a:lnTo>
                  <a:lnTo>
                    <a:pt x="138052" y="278326"/>
                  </a:lnTo>
                  <a:lnTo>
                    <a:pt x="152601" y="321269"/>
                  </a:lnTo>
                  <a:lnTo>
                    <a:pt x="159898" y="330836"/>
                  </a:lnTo>
                  <a:lnTo>
                    <a:pt x="170196" y="338615"/>
                  </a:lnTo>
                  <a:lnTo>
                    <a:pt x="175906" y="340055"/>
                  </a:lnTo>
                  <a:lnTo>
                    <a:pt x="187894" y="338832"/>
                  </a:lnTo>
                  <a:lnTo>
                    <a:pt x="211600" y="327138"/>
                  </a:lnTo>
                  <a:lnTo>
                    <a:pt x="248566" y="280517"/>
                  </a:lnTo>
                  <a:lnTo>
                    <a:pt x="276764" y="237401"/>
                  </a:lnTo>
                  <a:lnTo>
                    <a:pt x="300442" y="191467"/>
                  </a:lnTo>
                  <a:lnTo>
                    <a:pt x="314091" y="152344"/>
                  </a:lnTo>
                  <a:lnTo>
                    <a:pt x="320959" y="113719"/>
                  </a:lnTo>
                  <a:lnTo>
                    <a:pt x="322993" y="71583"/>
                  </a:lnTo>
                  <a:lnTo>
                    <a:pt x="323775" y="24917"/>
                  </a:lnTo>
                  <a:lnTo>
                    <a:pt x="323816" y="20265"/>
                  </a:lnTo>
                  <a:lnTo>
                    <a:pt x="323847" y="60911"/>
                  </a:lnTo>
                  <a:lnTo>
                    <a:pt x="324907" y="93213"/>
                  </a:lnTo>
                  <a:lnTo>
                    <a:pt x="332051" y="139382"/>
                  </a:lnTo>
                  <a:lnTo>
                    <a:pt x="339659" y="180744"/>
                  </a:lnTo>
                  <a:lnTo>
                    <a:pt x="350220" y="221817"/>
                  </a:lnTo>
                  <a:lnTo>
                    <a:pt x="371475" y="25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72"/>
            <p:cNvSpPr/>
            <p:nvPr>
              <p:custDataLst>
                <p:tags r:id="rId61"/>
              </p:custDataLst>
            </p:nvPr>
          </p:nvSpPr>
          <p:spPr>
            <a:xfrm>
              <a:off x="1810187" y="5156163"/>
              <a:ext cx="151964" cy="212904"/>
            </a:xfrm>
            <a:custGeom>
              <a:avLst/>
              <a:gdLst/>
              <a:ahLst/>
              <a:cxnLst/>
              <a:rect l="0" t="0" r="0" b="0"/>
              <a:pathLst>
                <a:path w="151964" h="212904">
                  <a:moveTo>
                    <a:pt x="18613" y="139737"/>
                  </a:moveTo>
                  <a:lnTo>
                    <a:pt x="18613" y="139737"/>
                  </a:lnTo>
                  <a:lnTo>
                    <a:pt x="18613" y="134681"/>
                  </a:lnTo>
                  <a:lnTo>
                    <a:pt x="21435" y="129376"/>
                  </a:lnTo>
                  <a:lnTo>
                    <a:pt x="28022" y="120837"/>
                  </a:lnTo>
                  <a:lnTo>
                    <a:pt x="14870" y="157328"/>
                  </a:lnTo>
                  <a:lnTo>
                    <a:pt x="7027" y="200575"/>
                  </a:lnTo>
                  <a:lnTo>
                    <a:pt x="1038" y="212903"/>
                  </a:lnTo>
                  <a:lnTo>
                    <a:pt x="546" y="212856"/>
                  </a:lnTo>
                  <a:lnTo>
                    <a:pt x="0" y="209982"/>
                  </a:lnTo>
                  <a:lnTo>
                    <a:pt x="7160" y="165437"/>
                  </a:lnTo>
                  <a:lnTo>
                    <a:pt x="8517" y="129360"/>
                  </a:lnTo>
                  <a:lnTo>
                    <a:pt x="11741" y="97504"/>
                  </a:lnTo>
                  <a:lnTo>
                    <a:pt x="25312" y="53468"/>
                  </a:lnTo>
                  <a:lnTo>
                    <a:pt x="42176" y="7451"/>
                  </a:lnTo>
                  <a:lnTo>
                    <a:pt x="44905" y="3921"/>
                  </a:lnTo>
                  <a:lnTo>
                    <a:pt x="50759" y="0"/>
                  </a:lnTo>
                  <a:lnTo>
                    <a:pt x="52744" y="12"/>
                  </a:lnTo>
                  <a:lnTo>
                    <a:pt x="54067" y="1079"/>
                  </a:lnTo>
                  <a:lnTo>
                    <a:pt x="54949" y="2848"/>
                  </a:lnTo>
                  <a:lnTo>
                    <a:pt x="74381" y="29466"/>
                  </a:lnTo>
                  <a:lnTo>
                    <a:pt x="80440" y="46278"/>
                  </a:lnTo>
                  <a:lnTo>
                    <a:pt x="85968" y="73593"/>
                  </a:lnTo>
                  <a:lnTo>
                    <a:pt x="102905" y="114089"/>
                  </a:lnTo>
                  <a:lnTo>
                    <a:pt x="120024" y="159838"/>
                  </a:lnTo>
                  <a:lnTo>
                    <a:pt x="151963" y="20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189"/>
          <p:cNvGrpSpPr/>
          <p:nvPr/>
        </p:nvGrpSpPr>
        <p:grpSpPr>
          <a:xfrm>
            <a:off x="2305050" y="5572125"/>
            <a:ext cx="209551" cy="104731"/>
            <a:chOff x="2305050" y="5572125"/>
            <a:chExt cx="209551" cy="104731"/>
          </a:xfrm>
        </p:grpSpPr>
        <p:sp>
          <p:nvSpPr>
            <p:cNvPr id="283" name="SMARTInkShape-873"/>
            <p:cNvSpPr/>
            <p:nvPr>
              <p:custDataLst>
                <p:tags r:id="rId58"/>
              </p:custDataLst>
            </p:nvPr>
          </p:nvSpPr>
          <p:spPr>
            <a:xfrm>
              <a:off x="2305050" y="5572125"/>
              <a:ext cx="133351" cy="5057"/>
            </a:xfrm>
            <a:custGeom>
              <a:avLst/>
              <a:gdLst/>
              <a:ahLst/>
              <a:cxnLst/>
              <a:rect l="0" t="0" r="0" b="0"/>
              <a:pathLst>
                <a:path w="133351" h="5057">
                  <a:moveTo>
                    <a:pt x="0" y="0"/>
                  </a:moveTo>
                  <a:lnTo>
                    <a:pt x="0" y="0"/>
                  </a:lnTo>
                  <a:lnTo>
                    <a:pt x="15169" y="5056"/>
                  </a:lnTo>
                  <a:lnTo>
                    <a:pt x="28261" y="4716"/>
                  </a:lnTo>
                  <a:lnTo>
                    <a:pt x="68946" y="6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74"/>
            <p:cNvSpPr/>
            <p:nvPr>
              <p:custDataLst>
                <p:tags r:id="rId59"/>
              </p:custDataLst>
            </p:nvPr>
          </p:nvSpPr>
          <p:spPr>
            <a:xfrm>
              <a:off x="2319495" y="5657850"/>
              <a:ext cx="195106" cy="19006"/>
            </a:xfrm>
            <a:custGeom>
              <a:avLst/>
              <a:gdLst/>
              <a:ahLst/>
              <a:cxnLst/>
              <a:rect l="0" t="0" r="0" b="0"/>
              <a:pathLst>
                <a:path w="195106" h="19006">
                  <a:moveTo>
                    <a:pt x="14130" y="0"/>
                  </a:moveTo>
                  <a:lnTo>
                    <a:pt x="14130" y="0"/>
                  </a:lnTo>
                  <a:lnTo>
                    <a:pt x="872" y="13257"/>
                  </a:lnTo>
                  <a:lnTo>
                    <a:pt x="0" y="15188"/>
                  </a:lnTo>
                  <a:lnTo>
                    <a:pt x="477" y="16475"/>
                  </a:lnTo>
                  <a:lnTo>
                    <a:pt x="1853" y="17333"/>
                  </a:lnTo>
                  <a:lnTo>
                    <a:pt x="8846" y="18542"/>
                  </a:lnTo>
                  <a:lnTo>
                    <a:pt x="52166" y="18950"/>
                  </a:lnTo>
                  <a:lnTo>
                    <a:pt x="85010" y="19005"/>
                  </a:lnTo>
                  <a:lnTo>
                    <a:pt x="117952" y="16208"/>
                  </a:lnTo>
                  <a:lnTo>
                    <a:pt x="19510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190"/>
          <p:cNvGrpSpPr/>
          <p:nvPr/>
        </p:nvGrpSpPr>
        <p:grpSpPr>
          <a:xfrm>
            <a:off x="2912046" y="5267325"/>
            <a:ext cx="469330" cy="769747"/>
            <a:chOff x="2912046" y="5267325"/>
            <a:chExt cx="469330" cy="769747"/>
          </a:xfrm>
        </p:grpSpPr>
        <p:sp>
          <p:nvSpPr>
            <p:cNvPr id="286" name="SMARTInkShape-875"/>
            <p:cNvSpPr/>
            <p:nvPr>
              <p:custDataLst>
                <p:tags r:id="rId56"/>
              </p:custDataLst>
            </p:nvPr>
          </p:nvSpPr>
          <p:spPr>
            <a:xfrm>
              <a:off x="2912046" y="5267325"/>
              <a:ext cx="469330" cy="428626"/>
            </a:xfrm>
            <a:custGeom>
              <a:avLst/>
              <a:gdLst/>
              <a:ahLst/>
              <a:cxnLst/>
              <a:rect l="0" t="0" r="0" b="0"/>
              <a:pathLst>
                <a:path w="469330" h="428626">
                  <a:moveTo>
                    <a:pt x="326454" y="0"/>
                  </a:moveTo>
                  <a:lnTo>
                    <a:pt x="326454" y="0"/>
                  </a:lnTo>
                  <a:lnTo>
                    <a:pt x="286356" y="17305"/>
                  </a:lnTo>
                  <a:lnTo>
                    <a:pt x="245523" y="39999"/>
                  </a:lnTo>
                  <a:lnTo>
                    <a:pt x="200112" y="64521"/>
                  </a:lnTo>
                  <a:lnTo>
                    <a:pt x="155339" y="89870"/>
                  </a:lnTo>
                  <a:lnTo>
                    <a:pt x="109474" y="110665"/>
                  </a:lnTo>
                  <a:lnTo>
                    <a:pt x="64158" y="135439"/>
                  </a:lnTo>
                  <a:lnTo>
                    <a:pt x="53597" y="145214"/>
                  </a:lnTo>
                  <a:lnTo>
                    <a:pt x="46434" y="155557"/>
                  </a:lnTo>
                  <a:lnTo>
                    <a:pt x="43251" y="163681"/>
                  </a:lnTo>
                  <a:lnTo>
                    <a:pt x="46635" y="166270"/>
                  </a:lnTo>
                  <a:lnTo>
                    <a:pt x="88901" y="175825"/>
                  </a:lnTo>
                  <a:lnTo>
                    <a:pt x="131312" y="180296"/>
                  </a:lnTo>
                  <a:lnTo>
                    <a:pt x="178193" y="180841"/>
                  </a:lnTo>
                  <a:lnTo>
                    <a:pt x="222956" y="188496"/>
                  </a:lnTo>
                  <a:lnTo>
                    <a:pt x="260031" y="195161"/>
                  </a:lnTo>
                  <a:lnTo>
                    <a:pt x="266297" y="198899"/>
                  </a:lnTo>
                  <a:lnTo>
                    <a:pt x="270474" y="203507"/>
                  </a:lnTo>
                  <a:lnTo>
                    <a:pt x="273259" y="208697"/>
                  </a:lnTo>
                  <a:lnTo>
                    <a:pt x="274057" y="212156"/>
                  </a:lnTo>
                  <a:lnTo>
                    <a:pt x="273531" y="214462"/>
                  </a:lnTo>
                  <a:lnTo>
                    <a:pt x="239892" y="240264"/>
                  </a:lnTo>
                  <a:lnTo>
                    <a:pt x="199370" y="267399"/>
                  </a:lnTo>
                  <a:lnTo>
                    <a:pt x="187422" y="278652"/>
                  </a:lnTo>
                  <a:lnTo>
                    <a:pt x="142001" y="302339"/>
                  </a:lnTo>
                  <a:lnTo>
                    <a:pt x="103870" y="324618"/>
                  </a:lnTo>
                  <a:lnTo>
                    <a:pt x="59684" y="354643"/>
                  </a:lnTo>
                  <a:lnTo>
                    <a:pt x="16468" y="388297"/>
                  </a:lnTo>
                  <a:lnTo>
                    <a:pt x="7708" y="396943"/>
                  </a:lnTo>
                  <a:lnTo>
                    <a:pt x="286" y="407841"/>
                  </a:lnTo>
                  <a:lnTo>
                    <a:pt x="0" y="411594"/>
                  </a:lnTo>
                  <a:lnTo>
                    <a:pt x="1927" y="414096"/>
                  </a:lnTo>
                  <a:lnTo>
                    <a:pt x="25283" y="423168"/>
                  </a:lnTo>
                  <a:lnTo>
                    <a:pt x="63646" y="427547"/>
                  </a:lnTo>
                  <a:lnTo>
                    <a:pt x="109238" y="428306"/>
                  </a:lnTo>
                  <a:lnTo>
                    <a:pt x="150498" y="428530"/>
                  </a:lnTo>
                  <a:lnTo>
                    <a:pt x="189535" y="427538"/>
                  </a:lnTo>
                  <a:lnTo>
                    <a:pt x="227912" y="423129"/>
                  </a:lnTo>
                  <a:lnTo>
                    <a:pt x="266095" y="425467"/>
                  </a:lnTo>
                  <a:lnTo>
                    <a:pt x="304219" y="422515"/>
                  </a:lnTo>
                  <a:lnTo>
                    <a:pt x="341267" y="426345"/>
                  </a:lnTo>
                  <a:lnTo>
                    <a:pt x="388412" y="428174"/>
                  </a:lnTo>
                  <a:lnTo>
                    <a:pt x="469329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76"/>
            <p:cNvSpPr/>
            <p:nvPr>
              <p:custDataLst>
                <p:tags r:id="rId57"/>
              </p:custDataLst>
            </p:nvPr>
          </p:nvSpPr>
          <p:spPr>
            <a:xfrm>
              <a:off x="2952750" y="5784771"/>
              <a:ext cx="141878" cy="252301"/>
            </a:xfrm>
            <a:custGeom>
              <a:avLst/>
              <a:gdLst/>
              <a:ahLst/>
              <a:cxnLst/>
              <a:rect l="0" t="0" r="0" b="0"/>
              <a:pathLst>
                <a:path w="141878" h="252301">
                  <a:moveTo>
                    <a:pt x="28575" y="54054"/>
                  </a:moveTo>
                  <a:lnTo>
                    <a:pt x="28575" y="54054"/>
                  </a:lnTo>
                  <a:lnTo>
                    <a:pt x="28575" y="100602"/>
                  </a:lnTo>
                  <a:lnTo>
                    <a:pt x="28575" y="145321"/>
                  </a:lnTo>
                  <a:lnTo>
                    <a:pt x="28575" y="189005"/>
                  </a:lnTo>
                  <a:lnTo>
                    <a:pt x="28575" y="235345"/>
                  </a:lnTo>
                  <a:lnTo>
                    <a:pt x="28575" y="235240"/>
                  </a:lnTo>
                  <a:lnTo>
                    <a:pt x="23519" y="230035"/>
                  </a:lnTo>
                  <a:lnTo>
                    <a:pt x="18874" y="190494"/>
                  </a:lnTo>
                  <a:lnTo>
                    <a:pt x="11685" y="147092"/>
                  </a:lnTo>
                  <a:lnTo>
                    <a:pt x="11543" y="126096"/>
                  </a:lnTo>
                  <a:lnTo>
                    <a:pt x="25856" y="80091"/>
                  </a:lnTo>
                  <a:lnTo>
                    <a:pt x="41012" y="36697"/>
                  </a:lnTo>
                  <a:lnTo>
                    <a:pt x="52094" y="18823"/>
                  </a:lnTo>
                  <a:lnTo>
                    <a:pt x="64075" y="7351"/>
                  </a:lnTo>
                  <a:lnTo>
                    <a:pt x="76456" y="1547"/>
                  </a:lnTo>
                  <a:lnTo>
                    <a:pt x="82721" y="0"/>
                  </a:lnTo>
                  <a:lnTo>
                    <a:pt x="95326" y="1101"/>
                  </a:lnTo>
                  <a:lnTo>
                    <a:pt x="101651" y="2878"/>
                  </a:lnTo>
                  <a:lnTo>
                    <a:pt x="111500" y="10495"/>
                  </a:lnTo>
                  <a:lnTo>
                    <a:pt x="135294" y="44202"/>
                  </a:lnTo>
                  <a:lnTo>
                    <a:pt x="139506" y="54262"/>
                  </a:lnTo>
                  <a:lnTo>
                    <a:pt x="141877" y="75988"/>
                  </a:lnTo>
                  <a:lnTo>
                    <a:pt x="137523" y="112646"/>
                  </a:lnTo>
                  <a:lnTo>
                    <a:pt x="134586" y="151965"/>
                  </a:lnTo>
                  <a:lnTo>
                    <a:pt x="125990" y="187969"/>
                  </a:lnTo>
                  <a:lnTo>
                    <a:pt x="107861" y="232879"/>
                  </a:lnTo>
                  <a:lnTo>
                    <a:pt x="101561" y="239366"/>
                  </a:lnTo>
                  <a:lnTo>
                    <a:pt x="87007" y="248074"/>
                  </a:lnTo>
                  <a:lnTo>
                    <a:pt x="59176" y="252300"/>
                  </a:lnTo>
                  <a:lnTo>
                    <a:pt x="34232" y="248495"/>
                  </a:lnTo>
                  <a:lnTo>
                    <a:pt x="0" y="22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191"/>
          <p:cNvGrpSpPr/>
          <p:nvPr/>
        </p:nvGrpSpPr>
        <p:grpSpPr>
          <a:xfrm>
            <a:off x="2495550" y="5887497"/>
            <a:ext cx="295276" cy="146193"/>
            <a:chOff x="2495550" y="5887497"/>
            <a:chExt cx="295276" cy="146193"/>
          </a:xfrm>
        </p:grpSpPr>
        <p:sp>
          <p:nvSpPr>
            <p:cNvPr id="289" name="SMARTInkShape-877"/>
            <p:cNvSpPr/>
            <p:nvPr>
              <p:custDataLst>
                <p:tags r:id="rId53"/>
              </p:custDataLst>
            </p:nvPr>
          </p:nvSpPr>
          <p:spPr>
            <a:xfrm>
              <a:off x="2495550" y="5924666"/>
              <a:ext cx="104776" cy="108785"/>
            </a:xfrm>
            <a:custGeom>
              <a:avLst/>
              <a:gdLst/>
              <a:ahLst/>
              <a:cxnLst/>
              <a:rect l="0" t="0" r="0" b="0"/>
              <a:pathLst>
                <a:path w="104776" h="10878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701" y="146"/>
                  </a:lnTo>
                  <a:lnTo>
                    <a:pt x="14189" y="0"/>
                  </a:lnTo>
                  <a:lnTo>
                    <a:pt x="19711" y="2758"/>
                  </a:lnTo>
                  <a:lnTo>
                    <a:pt x="22666" y="4974"/>
                  </a:lnTo>
                  <a:lnTo>
                    <a:pt x="49964" y="41643"/>
                  </a:lnTo>
                  <a:lnTo>
                    <a:pt x="53956" y="54074"/>
                  </a:lnTo>
                  <a:lnTo>
                    <a:pt x="52908" y="66654"/>
                  </a:lnTo>
                  <a:lnTo>
                    <a:pt x="48915" y="78243"/>
                  </a:lnTo>
                  <a:lnTo>
                    <a:pt x="34677" y="97757"/>
                  </a:lnTo>
                  <a:lnTo>
                    <a:pt x="20270" y="107671"/>
                  </a:lnTo>
                  <a:lnTo>
                    <a:pt x="15630" y="108784"/>
                  </a:lnTo>
                  <a:lnTo>
                    <a:pt x="11478" y="108467"/>
                  </a:lnTo>
                  <a:lnTo>
                    <a:pt x="7652" y="107197"/>
                  </a:lnTo>
                  <a:lnTo>
                    <a:pt x="5101" y="105293"/>
                  </a:lnTo>
                  <a:lnTo>
                    <a:pt x="2267" y="100354"/>
                  </a:lnTo>
                  <a:lnTo>
                    <a:pt x="2570" y="97556"/>
                  </a:lnTo>
                  <a:lnTo>
                    <a:pt x="5728" y="91624"/>
                  </a:lnTo>
                  <a:lnTo>
                    <a:pt x="33392" y="59006"/>
                  </a:lnTo>
                  <a:lnTo>
                    <a:pt x="34961" y="55174"/>
                  </a:lnTo>
                  <a:lnTo>
                    <a:pt x="42349" y="48093"/>
                  </a:lnTo>
                  <a:lnTo>
                    <a:pt x="85943" y="17117"/>
                  </a:lnTo>
                  <a:lnTo>
                    <a:pt x="102634" y="1885"/>
                  </a:lnTo>
                  <a:lnTo>
                    <a:pt x="102289" y="1218"/>
                  </a:lnTo>
                  <a:lnTo>
                    <a:pt x="96386" y="60"/>
                  </a:lnTo>
                  <a:lnTo>
                    <a:pt x="90530" y="4992"/>
                  </a:lnTo>
                  <a:lnTo>
                    <a:pt x="72889" y="35536"/>
                  </a:lnTo>
                  <a:lnTo>
                    <a:pt x="67221" y="76117"/>
                  </a:lnTo>
                  <a:lnTo>
                    <a:pt x="69740" y="84213"/>
                  </a:lnTo>
                  <a:lnTo>
                    <a:pt x="79980" y="98033"/>
                  </a:lnTo>
                  <a:lnTo>
                    <a:pt x="104775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78"/>
            <p:cNvSpPr/>
            <p:nvPr>
              <p:custDataLst>
                <p:tags r:id="rId54"/>
              </p:custDataLst>
            </p:nvPr>
          </p:nvSpPr>
          <p:spPr>
            <a:xfrm>
              <a:off x="2696111" y="5887497"/>
              <a:ext cx="94715" cy="146193"/>
            </a:xfrm>
            <a:custGeom>
              <a:avLst/>
              <a:gdLst/>
              <a:ahLst/>
              <a:cxnLst/>
              <a:rect l="0" t="0" r="0" b="0"/>
              <a:pathLst>
                <a:path w="94715" h="146193">
                  <a:moveTo>
                    <a:pt x="75664" y="8478"/>
                  </a:moveTo>
                  <a:lnTo>
                    <a:pt x="75664" y="8478"/>
                  </a:lnTo>
                  <a:lnTo>
                    <a:pt x="80720" y="3422"/>
                  </a:lnTo>
                  <a:lnTo>
                    <a:pt x="82210" y="2990"/>
                  </a:lnTo>
                  <a:lnTo>
                    <a:pt x="83203" y="3762"/>
                  </a:lnTo>
                  <a:lnTo>
                    <a:pt x="83865" y="5334"/>
                  </a:lnTo>
                  <a:lnTo>
                    <a:pt x="83248" y="5323"/>
                  </a:lnTo>
                  <a:lnTo>
                    <a:pt x="76872" y="0"/>
                  </a:lnTo>
                  <a:lnTo>
                    <a:pt x="73379" y="2241"/>
                  </a:lnTo>
                  <a:lnTo>
                    <a:pt x="68299" y="7822"/>
                  </a:lnTo>
                  <a:lnTo>
                    <a:pt x="58430" y="21807"/>
                  </a:lnTo>
                  <a:lnTo>
                    <a:pt x="26582" y="49725"/>
                  </a:lnTo>
                  <a:lnTo>
                    <a:pt x="5571" y="96517"/>
                  </a:lnTo>
                  <a:lnTo>
                    <a:pt x="0" y="128185"/>
                  </a:lnTo>
                  <a:lnTo>
                    <a:pt x="1938" y="130616"/>
                  </a:lnTo>
                  <a:lnTo>
                    <a:pt x="26026" y="145199"/>
                  </a:lnTo>
                  <a:lnTo>
                    <a:pt x="31989" y="146192"/>
                  </a:lnTo>
                  <a:lnTo>
                    <a:pt x="74870" y="141293"/>
                  </a:lnTo>
                  <a:lnTo>
                    <a:pt x="85189" y="137003"/>
                  </a:lnTo>
                  <a:lnTo>
                    <a:pt x="88364" y="134378"/>
                  </a:lnTo>
                  <a:lnTo>
                    <a:pt x="94714" y="12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79"/>
            <p:cNvSpPr/>
            <p:nvPr>
              <p:custDataLst>
                <p:tags r:id="rId55"/>
              </p:custDataLst>
            </p:nvPr>
          </p:nvSpPr>
          <p:spPr>
            <a:xfrm>
              <a:off x="2695575" y="59436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92"/>
          <p:cNvGrpSpPr/>
          <p:nvPr/>
        </p:nvGrpSpPr>
        <p:grpSpPr>
          <a:xfrm>
            <a:off x="3533775" y="5420816"/>
            <a:ext cx="386489" cy="183355"/>
            <a:chOff x="3533775" y="5420816"/>
            <a:chExt cx="386489" cy="183355"/>
          </a:xfrm>
        </p:grpSpPr>
        <p:sp>
          <p:nvSpPr>
            <p:cNvPr id="293" name="SMARTInkShape-880"/>
            <p:cNvSpPr/>
            <p:nvPr>
              <p:custDataLst>
                <p:tags r:id="rId51"/>
              </p:custDataLst>
            </p:nvPr>
          </p:nvSpPr>
          <p:spPr>
            <a:xfrm>
              <a:off x="3533775" y="5420816"/>
              <a:ext cx="200026" cy="183355"/>
            </a:xfrm>
            <a:custGeom>
              <a:avLst/>
              <a:gdLst/>
              <a:ahLst/>
              <a:cxnLst/>
              <a:rect l="0" t="0" r="0" b="0"/>
              <a:pathLst>
                <a:path w="200026" h="183355">
                  <a:moveTo>
                    <a:pt x="0" y="17959"/>
                  </a:moveTo>
                  <a:lnTo>
                    <a:pt x="0" y="17959"/>
                  </a:lnTo>
                  <a:lnTo>
                    <a:pt x="8201" y="9758"/>
                  </a:lnTo>
                  <a:lnTo>
                    <a:pt x="30867" y="8550"/>
                  </a:lnTo>
                  <a:lnTo>
                    <a:pt x="40530" y="14130"/>
                  </a:lnTo>
                  <a:lnTo>
                    <a:pt x="50822" y="23666"/>
                  </a:lnTo>
                  <a:lnTo>
                    <a:pt x="74491" y="58273"/>
                  </a:lnTo>
                  <a:lnTo>
                    <a:pt x="82397" y="90346"/>
                  </a:lnTo>
                  <a:lnTo>
                    <a:pt x="79682" y="121604"/>
                  </a:lnTo>
                  <a:lnTo>
                    <a:pt x="62738" y="158494"/>
                  </a:lnTo>
                  <a:lnTo>
                    <a:pt x="44767" y="181915"/>
                  </a:lnTo>
                  <a:lnTo>
                    <a:pt x="41487" y="183354"/>
                  </a:lnTo>
                  <a:lnTo>
                    <a:pt x="38241" y="183256"/>
                  </a:lnTo>
                  <a:lnTo>
                    <a:pt x="35019" y="182132"/>
                  </a:lnTo>
                  <a:lnTo>
                    <a:pt x="32871" y="179266"/>
                  </a:lnTo>
                  <a:lnTo>
                    <a:pt x="30484" y="170438"/>
                  </a:lnTo>
                  <a:lnTo>
                    <a:pt x="31965" y="165120"/>
                  </a:lnTo>
                  <a:lnTo>
                    <a:pt x="54634" y="122357"/>
                  </a:lnTo>
                  <a:lnTo>
                    <a:pt x="90295" y="80645"/>
                  </a:lnTo>
                  <a:lnTo>
                    <a:pt x="134767" y="35626"/>
                  </a:lnTo>
                  <a:lnTo>
                    <a:pt x="161213" y="4432"/>
                  </a:lnTo>
                  <a:lnTo>
                    <a:pt x="164626" y="2591"/>
                  </a:lnTo>
                  <a:lnTo>
                    <a:pt x="165842" y="1364"/>
                  </a:lnTo>
                  <a:lnTo>
                    <a:pt x="165595" y="546"/>
                  </a:lnTo>
                  <a:lnTo>
                    <a:pt x="164372" y="0"/>
                  </a:lnTo>
                  <a:lnTo>
                    <a:pt x="163556" y="695"/>
                  </a:lnTo>
                  <a:lnTo>
                    <a:pt x="162650" y="4289"/>
                  </a:lnTo>
                  <a:lnTo>
                    <a:pt x="146943" y="25789"/>
                  </a:lnTo>
                  <a:lnTo>
                    <a:pt x="136865" y="59403"/>
                  </a:lnTo>
                  <a:lnTo>
                    <a:pt x="134044" y="99327"/>
                  </a:lnTo>
                  <a:lnTo>
                    <a:pt x="136378" y="124265"/>
                  </a:lnTo>
                  <a:lnTo>
                    <a:pt x="138544" y="133280"/>
                  </a:lnTo>
                  <a:lnTo>
                    <a:pt x="143163" y="140348"/>
                  </a:lnTo>
                  <a:lnTo>
                    <a:pt x="156761" y="151024"/>
                  </a:lnTo>
                  <a:lnTo>
                    <a:pt x="200025" y="1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81"/>
            <p:cNvSpPr/>
            <p:nvPr>
              <p:custDataLst>
                <p:tags r:id="rId52"/>
              </p:custDataLst>
            </p:nvPr>
          </p:nvSpPr>
          <p:spPr>
            <a:xfrm>
              <a:off x="3914775" y="55530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193"/>
          <p:cNvGrpSpPr/>
          <p:nvPr/>
        </p:nvGrpSpPr>
        <p:grpSpPr>
          <a:xfrm>
            <a:off x="4238632" y="5064308"/>
            <a:ext cx="960549" cy="756792"/>
            <a:chOff x="4238632" y="5064308"/>
            <a:chExt cx="960549" cy="756792"/>
          </a:xfrm>
        </p:grpSpPr>
        <p:sp>
          <p:nvSpPr>
            <p:cNvPr id="296" name="SMARTInkShape-882"/>
            <p:cNvSpPr/>
            <p:nvPr>
              <p:custDataLst>
                <p:tags r:id="rId44"/>
              </p:custDataLst>
            </p:nvPr>
          </p:nvSpPr>
          <p:spPr>
            <a:xfrm>
              <a:off x="4238632" y="5349631"/>
              <a:ext cx="222686" cy="471469"/>
            </a:xfrm>
            <a:custGeom>
              <a:avLst/>
              <a:gdLst/>
              <a:ahLst/>
              <a:cxnLst/>
              <a:rect l="0" t="0" r="0" b="0"/>
              <a:pathLst>
                <a:path w="222686" h="471469">
                  <a:moveTo>
                    <a:pt x="9518" y="108194"/>
                  </a:moveTo>
                  <a:lnTo>
                    <a:pt x="9518" y="108194"/>
                  </a:lnTo>
                  <a:lnTo>
                    <a:pt x="9518" y="103138"/>
                  </a:lnTo>
                  <a:lnTo>
                    <a:pt x="10576" y="101649"/>
                  </a:lnTo>
                  <a:lnTo>
                    <a:pt x="12340" y="100655"/>
                  </a:lnTo>
                  <a:lnTo>
                    <a:pt x="14575" y="99993"/>
                  </a:lnTo>
                  <a:lnTo>
                    <a:pt x="16064" y="101669"/>
                  </a:lnTo>
                  <a:lnTo>
                    <a:pt x="18160" y="114139"/>
                  </a:lnTo>
                  <a:lnTo>
                    <a:pt x="17723" y="133357"/>
                  </a:lnTo>
                  <a:lnTo>
                    <a:pt x="10807" y="178679"/>
                  </a:lnTo>
                  <a:lnTo>
                    <a:pt x="9773" y="220267"/>
                  </a:lnTo>
                  <a:lnTo>
                    <a:pt x="9568" y="265799"/>
                  </a:lnTo>
                  <a:lnTo>
                    <a:pt x="9533" y="309761"/>
                  </a:lnTo>
                  <a:lnTo>
                    <a:pt x="9522" y="353479"/>
                  </a:lnTo>
                  <a:lnTo>
                    <a:pt x="6697" y="387599"/>
                  </a:lnTo>
                  <a:lnTo>
                    <a:pt x="1317" y="428204"/>
                  </a:lnTo>
                  <a:lnTo>
                    <a:pt x="71" y="471468"/>
                  </a:lnTo>
                  <a:lnTo>
                    <a:pt x="0" y="424887"/>
                  </a:lnTo>
                  <a:lnTo>
                    <a:pt x="2816" y="377556"/>
                  </a:lnTo>
                  <a:lnTo>
                    <a:pt x="7532" y="338642"/>
                  </a:lnTo>
                  <a:lnTo>
                    <a:pt x="11752" y="295361"/>
                  </a:lnTo>
                  <a:lnTo>
                    <a:pt x="22659" y="252293"/>
                  </a:lnTo>
                  <a:lnTo>
                    <a:pt x="35005" y="210035"/>
                  </a:lnTo>
                  <a:lnTo>
                    <a:pt x="41306" y="178858"/>
                  </a:lnTo>
                  <a:lnTo>
                    <a:pt x="47635" y="143833"/>
                  </a:lnTo>
                  <a:lnTo>
                    <a:pt x="57148" y="96882"/>
                  </a:lnTo>
                  <a:lnTo>
                    <a:pt x="69844" y="57630"/>
                  </a:lnTo>
                  <a:lnTo>
                    <a:pt x="88893" y="13274"/>
                  </a:lnTo>
                  <a:lnTo>
                    <a:pt x="100888" y="4977"/>
                  </a:lnTo>
                  <a:lnTo>
                    <a:pt x="108531" y="1283"/>
                  </a:lnTo>
                  <a:lnTo>
                    <a:pt x="122668" y="0"/>
                  </a:lnTo>
                  <a:lnTo>
                    <a:pt x="129401" y="1140"/>
                  </a:lnTo>
                  <a:lnTo>
                    <a:pt x="154047" y="17913"/>
                  </a:lnTo>
                  <a:lnTo>
                    <a:pt x="183216" y="53084"/>
                  </a:lnTo>
                  <a:lnTo>
                    <a:pt x="206537" y="96877"/>
                  </a:lnTo>
                  <a:lnTo>
                    <a:pt x="221650" y="141471"/>
                  </a:lnTo>
                  <a:lnTo>
                    <a:pt x="222685" y="163200"/>
                  </a:lnTo>
                  <a:lnTo>
                    <a:pt x="217428" y="206141"/>
                  </a:lnTo>
                  <a:lnTo>
                    <a:pt x="204001" y="231760"/>
                  </a:lnTo>
                  <a:lnTo>
                    <a:pt x="186616" y="252168"/>
                  </a:lnTo>
                  <a:lnTo>
                    <a:pt x="167002" y="265388"/>
                  </a:lnTo>
                  <a:lnTo>
                    <a:pt x="129644" y="279337"/>
                  </a:lnTo>
                  <a:lnTo>
                    <a:pt x="83506" y="287875"/>
                  </a:lnTo>
                  <a:lnTo>
                    <a:pt x="47181" y="286091"/>
                  </a:lnTo>
                  <a:lnTo>
                    <a:pt x="31549" y="281450"/>
                  </a:lnTo>
                  <a:lnTo>
                    <a:pt x="9518" y="270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83"/>
            <p:cNvSpPr/>
            <p:nvPr>
              <p:custDataLst>
                <p:tags r:id="rId45"/>
              </p:custDataLst>
            </p:nvPr>
          </p:nvSpPr>
          <p:spPr>
            <a:xfrm>
              <a:off x="4476750" y="5610225"/>
              <a:ext cx="114301" cy="161926"/>
            </a:xfrm>
            <a:custGeom>
              <a:avLst/>
              <a:gdLst/>
              <a:ahLst/>
              <a:cxnLst/>
              <a:rect l="0" t="0" r="0" b="0"/>
              <a:pathLst>
                <a:path w="114301" h="1619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6580" y="54271"/>
                  </a:lnTo>
                  <a:lnTo>
                    <a:pt x="42716" y="63985"/>
                  </a:lnTo>
                  <a:lnTo>
                    <a:pt x="56768" y="88957"/>
                  </a:lnTo>
                  <a:lnTo>
                    <a:pt x="80448" y="120593"/>
                  </a:lnTo>
                  <a:lnTo>
                    <a:pt x="89739" y="140943"/>
                  </a:lnTo>
                  <a:lnTo>
                    <a:pt x="98445" y="150130"/>
                  </a:lnTo>
                  <a:lnTo>
                    <a:pt x="1143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84"/>
            <p:cNvSpPr/>
            <p:nvPr>
              <p:custDataLst>
                <p:tags r:id="rId46"/>
              </p:custDataLst>
            </p:nvPr>
          </p:nvSpPr>
          <p:spPr>
            <a:xfrm>
              <a:off x="4419600" y="5638800"/>
              <a:ext cx="200026" cy="161926"/>
            </a:xfrm>
            <a:custGeom>
              <a:avLst/>
              <a:gdLst/>
              <a:ahLst/>
              <a:cxnLst/>
              <a:rect l="0" t="0" r="0" b="0"/>
              <a:pathLst>
                <a:path w="200026" h="161926">
                  <a:moveTo>
                    <a:pt x="200025" y="0"/>
                  </a:moveTo>
                  <a:lnTo>
                    <a:pt x="200025" y="0"/>
                  </a:lnTo>
                  <a:lnTo>
                    <a:pt x="190304" y="1058"/>
                  </a:lnTo>
                  <a:lnTo>
                    <a:pt x="169628" y="8662"/>
                  </a:lnTo>
                  <a:lnTo>
                    <a:pt x="128621" y="43230"/>
                  </a:lnTo>
                  <a:lnTo>
                    <a:pt x="85102" y="86401"/>
                  </a:lnTo>
                  <a:lnTo>
                    <a:pt x="41613" y="12984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85"/>
            <p:cNvSpPr/>
            <p:nvPr>
              <p:custDataLst>
                <p:tags r:id="rId47"/>
              </p:custDataLst>
            </p:nvPr>
          </p:nvSpPr>
          <p:spPr>
            <a:xfrm>
              <a:off x="4373576" y="5064308"/>
              <a:ext cx="179375" cy="183968"/>
            </a:xfrm>
            <a:custGeom>
              <a:avLst/>
              <a:gdLst/>
              <a:ahLst/>
              <a:cxnLst/>
              <a:rect l="0" t="0" r="0" b="0"/>
              <a:pathLst>
                <a:path w="179375" h="183968">
                  <a:moveTo>
                    <a:pt x="46024" y="88717"/>
                  </a:moveTo>
                  <a:lnTo>
                    <a:pt x="46024" y="88717"/>
                  </a:lnTo>
                  <a:lnTo>
                    <a:pt x="46024" y="80516"/>
                  </a:lnTo>
                  <a:lnTo>
                    <a:pt x="40967" y="84641"/>
                  </a:lnTo>
                  <a:lnTo>
                    <a:pt x="18577" y="124986"/>
                  </a:lnTo>
                  <a:lnTo>
                    <a:pt x="3803" y="170549"/>
                  </a:lnTo>
                  <a:lnTo>
                    <a:pt x="0" y="179991"/>
                  </a:lnTo>
                  <a:lnTo>
                    <a:pt x="525" y="180259"/>
                  </a:lnTo>
                  <a:lnTo>
                    <a:pt x="3930" y="177733"/>
                  </a:lnTo>
                  <a:lnTo>
                    <a:pt x="10220" y="133431"/>
                  </a:lnTo>
                  <a:lnTo>
                    <a:pt x="18130" y="97379"/>
                  </a:lnTo>
                  <a:lnTo>
                    <a:pt x="27176" y="68354"/>
                  </a:lnTo>
                  <a:lnTo>
                    <a:pt x="49211" y="21995"/>
                  </a:lnTo>
                  <a:lnTo>
                    <a:pt x="56414" y="6785"/>
                  </a:lnTo>
                  <a:lnTo>
                    <a:pt x="65105" y="91"/>
                  </a:lnTo>
                  <a:lnTo>
                    <a:pt x="71445" y="0"/>
                  </a:lnTo>
                  <a:lnTo>
                    <a:pt x="86955" y="5543"/>
                  </a:lnTo>
                  <a:lnTo>
                    <a:pt x="98788" y="17884"/>
                  </a:lnTo>
                  <a:lnTo>
                    <a:pt x="125017" y="59790"/>
                  </a:lnTo>
                  <a:lnTo>
                    <a:pt x="149037" y="99659"/>
                  </a:lnTo>
                  <a:lnTo>
                    <a:pt x="164640" y="141051"/>
                  </a:lnTo>
                  <a:lnTo>
                    <a:pt x="179374" y="18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86"/>
            <p:cNvSpPr/>
            <p:nvPr>
              <p:custDataLst>
                <p:tags r:id="rId48"/>
              </p:custDataLst>
            </p:nvPr>
          </p:nvSpPr>
          <p:spPr>
            <a:xfrm>
              <a:off x="4821795" y="5334000"/>
              <a:ext cx="93106" cy="285751"/>
            </a:xfrm>
            <a:custGeom>
              <a:avLst/>
              <a:gdLst/>
              <a:ahLst/>
              <a:cxnLst/>
              <a:rect l="0" t="0" r="0" b="0"/>
              <a:pathLst>
                <a:path w="93106" h="285751">
                  <a:moveTo>
                    <a:pt x="93105" y="0"/>
                  </a:moveTo>
                  <a:lnTo>
                    <a:pt x="93105" y="0"/>
                  </a:lnTo>
                  <a:lnTo>
                    <a:pt x="52222" y="41941"/>
                  </a:lnTo>
                  <a:lnTo>
                    <a:pt x="36660" y="69629"/>
                  </a:lnTo>
                  <a:lnTo>
                    <a:pt x="19115" y="115748"/>
                  </a:lnTo>
                  <a:lnTo>
                    <a:pt x="5095" y="151653"/>
                  </a:lnTo>
                  <a:lnTo>
                    <a:pt x="0" y="195335"/>
                  </a:lnTo>
                  <a:lnTo>
                    <a:pt x="607" y="239675"/>
                  </a:lnTo>
                  <a:lnTo>
                    <a:pt x="12194" y="270687"/>
                  </a:lnTo>
                  <a:lnTo>
                    <a:pt x="19397" y="279056"/>
                  </a:lnTo>
                  <a:lnTo>
                    <a:pt x="5500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87"/>
            <p:cNvSpPr/>
            <p:nvPr>
              <p:custDataLst>
                <p:tags r:id="rId49"/>
              </p:custDataLst>
            </p:nvPr>
          </p:nvSpPr>
          <p:spPr>
            <a:xfrm>
              <a:off x="4966562" y="5419725"/>
              <a:ext cx="148364" cy="150218"/>
            </a:xfrm>
            <a:custGeom>
              <a:avLst/>
              <a:gdLst/>
              <a:ahLst/>
              <a:cxnLst/>
              <a:rect l="0" t="0" r="0" b="0"/>
              <a:pathLst>
                <a:path w="148364" h="150218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9613" y="0"/>
                  </a:lnTo>
                  <a:lnTo>
                    <a:pt x="15435" y="2822"/>
                  </a:lnTo>
                  <a:lnTo>
                    <a:pt x="32853" y="18314"/>
                  </a:lnTo>
                  <a:lnTo>
                    <a:pt x="38817" y="29659"/>
                  </a:lnTo>
                  <a:lnTo>
                    <a:pt x="49505" y="73559"/>
                  </a:lnTo>
                  <a:lnTo>
                    <a:pt x="51510" y="89491"/>
                  </a:lnTo>
                  <a:lnTo>
                    <a:pt x="46756" y="106448"/>
                  </a:lnTo>
                  <a:lnTo>
                    <a:pt x="33618" y="137411"/>
                  </a:lnTo>
                  <a:lnTo>
                    <a:pt x="24693" y="145033"/>
                  </a:lnTo>
                  <a:lnTo>
                    <a:pt x="16493" y="149126"/>
                  </a:lnTo>
                  <a:lnTo>
                    <a:pt x="12825" y="150217"/>
                  </a:lnTo>
                  <a:lnTo>
                    <a:pt x="10379" y="147770"/>
                  </a:lnTo>
                  <a:lnTo>
                    <a:pt x="6938" y="130215"/>
                  </a:lnTo>
                  <a:lnTo>
                    <a:pt x="6132" y="117492"/>
                  </a:lnTo>
                  <a:lnTo>
                    <a:pt x="15792" y="93374"/>
                  </a:lnTo>
                  <a:lnTo>
                    <a:pt x="27003" y="76232"/>
                  </a:lnTo>
                  <a:lnTo>
                    <a:pt x="73604" y="36332"/>
                  </a:lnTo>
                  <a:lnTo>
                    <a:pt x="79293" y="30874"/>
                  </a:lnTo>
                  <a:lnTo>
                    <a:pt x="80092" y="31166"/>
                  </a:lnTo>
                  <a:lnTo>
                    <a:pt x="80978" y="34313"/>
                  </a:lnTo>
                  <a:lnTo>
                    <a:pt x="67516" y="71430"/>
                  </a:lnTo>
                  <a:lnTo>
                    <a:pt x="69392" y="87838"/>
                  </a:lnTo>
                  <a:lnTo>
                    <a:pt x="76398" y="104813"/>
                  </a:lnTo>
                  <a:lnTo>
                    <a:pt x="87804" y="112906"/>
                  </a:lnTo>
                  <a:lnTo>
                    <a:pt x="109253" y="120590"/>
                  </a:lnTo>
                  <a:lnTo>
                    <a:pt x="122514" y="121329"/>
                  </a:lnTo>
                  <a:lnTo>
                    <a:pt x="14836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888"/>
            <p:cNvSpPr/>
            <p:nvPr>
              <p:custDataLst>
                <p:tags r:id="rId50"/>
              </p:custDataLst>
            </p:nvPr>
          </p:nvSpPr>
          <p:spPr>
            <a:xfrm>
              <a:off x="5105400" y="5344849"/>
              <a:ext cx="93781" cy="341577"/>
            </a:xfrm>
            <a:custGeom>
              <a:avLst/>
              <a:gdLst/>
              <a:ahLst/>
              <a:cxnLst/>
              <a:rect l="0" t="0" r="0" b="0"/>
              <a:pathLst>
                <a:path w="93781" h="34157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3156" y="4125"/>
                  </a:lnTo>
                  <a:lnTo>
                    <a:pt x="73311" y="44669"/>
                  </a:lnTo>
                  <a:lnTo>
                    <a:pt x="84088" y="63920"/>
                  </a:lnTo>
                  <a:lnTo>
                    <a:pt x="91943" y="108671"/>
                  </a:lnTo>
                  <a:lnTo>
                    <a:pt x="93780" y="141049"/>
                  </a:lnTo>
                  <a:lnTo>
                    <a:pt x="91992" y="183383"/>
                  </a:lnTo>
                  <a:lnTo>
                    <a:pt x="81938" y="224501"/>
                  </a:lnTo>
                  <a:lnTo>
                    <a:pt x="70284" y="255676"/>
                  </a:lnTo>
                  <a:lnTo>
                    <a:pt x="44814" y="292136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94"/>
          <p:cNvGrpSpPr/>
          <p:nvPr/>
        </p:nvGrpSpPr>
        <p:grpSpPr>
          <a:xfrm>
            <a:off x="2571757" y="6134100"/>
            <a:ext cx="457194" cy="244690"/>
            <a:chOff x="2571757" y="6134100"/>
            <a:chExt cx="457194" cy="244690"/>
          </a:xfrm>
        </p:grpSpPr>
        <p:sp>
          <p:nvSpPr>
            <p:cNvPr id="304" name="SMARTInkShape-889"/>
            <p:cNvSpPr/>
            <p:nvPr>
              <p:custDataLst>
                <p:tags r:id="rId39"/>
              </p:custDataLst>
            </p:nvPr>
          </p:nvSpPr>
          <p:spPr>
            <a:xfrm>
              <a:off x="2571757" y="6164115"/>
              <a:ext cx="85719" cy="102581"/>
            </a:xfrm>
            <a:custGeom>
              <a:avLst/>
              <a:gdLst/>
              <a:ahLst/>
              <a:cxnLst/>
              <a:rect l="0" t="0" r="0" b="0"/>
              <a:pathLst>
                <a:path w="85719" h="102581">
                  <a:moveTo>
                    <a:pt x="9518" y="17610"/>
                  </a:moveTo>
                  <a:lnTo>
                    <a:pt x="9518" y="17610"/>
                  </a:lnTo>
                  <a:lnTo>
                    <a:pt x="9518" y="12554"/>
                  </a:lnTo>
                  <a:lnTo>
                    <a:pt x="8460" y="11065"/>
                  </a:lnTo>
                  <a:lnTo>
                    <a:pt x="6696" y="10071"/>
                  </a:lnTo>
                  <a:lnTo>
                    <a:pt x="4462" y="9409"/>
                  </a:lnTo>
                  <a:lnTo>
                    <a:pt x="2972" y="7909"/>
                  </a:lnTo>
                  <a:lnTo>
                    <a:pt x="385" y="0"/>
                  </a:lnTo>
                  <a:lnTo>
                    <a:pt x="0" y="41400"/>
                  </a:lnTo>
                  <a:lnTo>
                    <a:pt x="1052" y="85564"/>
                  </a:lnTo>
                  <a:lnTo>
                    <a:pt x="5049" y="94731"/>
                  </a:lnTo>
                  <a:lnTo>
                    <a:pt x="7597" y="97599"/>
                  </a:lnTo>
                  <a:lnTo>
                    <a:pt x="13251" y="100786"/>
                  </a:lnTo>
                  <a:lnTo>
                    <a:pt x="22383" y="102580"/>
                  </a:lnTo>
                  <a:lnTo>
                    <a:pt x="28641" y="100177"/>
                  </a:lnTo>
                  <a:lnTo>
                    <a:pt x="31792" y="98055"/>
                  </a:lnTo>
                  <a:lnTo>
                    <a:pt x="44453" y="79440"/>
                  </a:lnTo>
                  <a:lnTo>
                    <a:pt x="63846" y="39384"/>
                  </a:lnTo>
                  <a:lnTo>
                    <a:pt x="66503" y="19651"/>
                  </a:lnTo>
                  <a:lnTo>
                    <a:pt x="69484" y="39809"/>
                  </a:lnTo>
                  <a:lnTo>
                    <a:pt x="73211" y="50760"/>
                  </a:lnTo>
                  <a:lnTo>
                    <a:pt x="76368" y="67766"/>
                  </a:lnTo>
                  <a:lnTo>
                    <a:pt x="85718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890"/>
            <p:cNvSpPr/>
            <p:nvPr>
              <p:custDataLst>
                <p:tags r:id="rId40"/>
              </p:custDataLst>
            </p:nvPr>
          </p:nvSpPr>
          <p:spPr>
            <a:xfrm>
              <a:off x="2686166" y="6174629"/>
              <a:ext cx="47510" cy="83297"/>
            </a:xfrm>
            <a:custGeom>
              <a:avLst/>
              <a:gdLst/>
              <a:ahLst/>
              <a:cxnLst/>
              <a:rect l="0" t="0" r="0" b="0"/>
              <a:pathLst>
                <a:path w="47510" h="83297">
                  <a:moveTo>
                    <a:pt x="9409" y="16621"/>
                  </a:moveTo>
                  <a:lnTo>
                    <a:pt x="9409" y="16621"/>
                  </a:lnTo>
                  <a:lnTo>
                    <a:pt x="4353" y="21677"/>
                  </a:lnTo>
                  <a:lnTo>
                    <a:pt x="1870" y="26982"/>
                  </a:lnTo>
                  <a:lnTo>
                    <a:pt x="0" y="64822"/>
                  </a:lnTo>
                  <a:lnTo>
                    <a:pt x="2758" y="72616"/>
                  </a:lnTo>
                  <a:lnTo>
                    <a:pt x="8095" y="81186"/>
                  </a:lnTo>
                  <a:lnTo>
                    <a:pt x="8825" y="76714"/>
                  </a:lnTo>
                  <a:lnTo>
                    <a:pt x="10390" y="50679"/>
                  </a:lnTo>
                  <a:lnTo>
                    <a:pt x="26740" y="5769"/>
                  </a:lnTo>
                  <a:lnTo>
                    <a:pt x="28371" y="3036"/>
                  </a:lnTo>
                  <a:lnTo>
                    <a:pt x="30517" y="1215"/>
                  </a:lnTo>
                  <a:lnTo>
                    <a:pt x="33006" y="0"/>
                  </a:lnTo>
                  <a:lnTo>
                    <a:pt x="35724" y="249"/>
                  </a:lnTo>
                  <a:lnTo>
                    <a:pt x="41565" y="3348"/>
                  </a:lnTo>
                  <a:lnTo>
                    <a:pt x="43547" y="6714"/>
                  </a:lnTo>
                  <a:lnTo>
                    <a:pt x="46335" y="22623"/>
                  </a:lnTo>
                  <a:lnTo>
                    <a:pt x="47509" y="83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91"/>
            <p:cNvSpPr/>
            <p:nvPr>
              <p:custDataLst>
                <p:tags r:id="rId41"/>
              </p:custDataLst>
            </p:nvPr>
          </p:nvSpPr>
          <p:spPr>
            <a:xfrm>
              <a:off x="2762250" y="61912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92"/>
            <p:cNvSpPr/>
            <p:nvPr>
              <p:custDataLst>
                <p:tags r:id="rId42"/>
              </p:custDataLst>
            </p:nvPr>
          </p:nvSpPr>
          <p:spPr>
            <a:xfrm>
              <a:off x="2771775" y="6134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93"/>
            <p:cNvSpPr/>
            <p:nvPr>
              <p:custDataLst>
                <p:tags r:id="rId43"/>
              </p:custDataLst>
            </p:nvPr>
          </p:nvSpPr>
          <p:spPr>
            <a:xfrm>
              <a:off x="2792716" y="6176521"/>
              <a:ext cx="236235" cy="202269"/>
            </a:xfrm>
            <a:custGeom>
              <a:avLst/>
              <a:gdLst/>
              <a:ahLst/>
              <a:cxnLst/>
              <a:rect l="0" t="0" r="0" b="0"/>
              <a:pathLst>
                <a:path w="236235" h="202269">
                  <a:moveTo>
                    <a:pt x="74309" y="24254"/>
                  </a:moveTo>
                  <a:lnTo>
                    <a:pt x="74309" y="24254"/>
                  </a:lnTo>
                  <a:lnTo>
                    <a:pt x="74309" y="19198"/>
                  </a:lnTo>
                  <a:lnTo>
                    <a:pt x="73251" y="17709"/>
                  </a:lnTo>
                  <a:lnTo>
                    <a:pt x="71487" y="16715"/>
                  </a:lnTo>
                  <a:lnTo>
                    <a:pt x="69253" y="16053"/>
                  </a:lnTo>
                  <a:lnTo>
                    <a:pt x="67763" y="14553"/>
                  </a:lnTo>
                  <a:lnTo>
                    <a:pt x="66108" y="10065"/>
                  </a:lnTo>
                  <a:lnTo>
                    <a:pt x="64608" y="8444"/>
                  </a:lnTo>
                  <a:lnTo>
                    <a:pt x="46586" y="574"/>
                  </a:lnTo>
                  <a:lnTo>
                    <a:pt x="42069" y="0"/>
                  </a:lnTo>
                  <a:lnTo>
                    <a:pt x="34227" y="2186"/>
                  </a:lnTo>
                  <a:lnTo>
                    <a:pt x="23863" y="9367"/>
                  </a:lnTo>
                  <a:lnTo>
                    <a:pt x="14089" y="23253"/>
                  </a:lnTo>
                  <a:lnTo>
                    <a:pt x="945" y="57832"/>
                  </a:lnTo>
                  <a:lnTo>
                    <a:pt x="0" y="62514"/>
                  </a:lnTo>
                  <a:lnTo>
                    <a:pt x="1486" y="66694"/>
                  </a:lnTo>
                  <a:lnTo>
                    <a:pt x="14677" y="79258"/>
                  </a:lnTo>
                  <a:lnTo>
                    <a:pt x="21700" y="74806"/>
                  </a:lnTo>
                  <a:lnTo>
                    <a:pt x="41902" y="55331"/>
                  </a:lnTo>
                  <a:lnTo>
                    <a:pt x="62877" y="26543"/>
                  </a:lnTo>
                  <a:lnTo>
                    <a:pt x="59163" y="29989"/>
                  </a:lnTo>
                  <a:lnTo>
                    <a:pt x="56416" y="47825"/>
                  </a:lnTo>
                  <a:lnTo>
                    <a:pt x="52589" y="91524"/>
                  </a:lnTo>
                  <a:lnTo>
                    <a:pt x="46636" y="132086"/>
                  </a:lnTo>
                  <a:lnTo>
                    <a:pt x="40796" y="177056"/>
                  </a:lnTo>
                  <a:lnTo>
                    <a:pt x="36611" y="202268"/>
                  </a:lnTo>
                  <a:lnTo>
                    <a:pt x="41385" y="194239"/>
                  </a:lnTo>
                  <a:lnTo>
                    <a:pt x="55522" y="153334"/>
                  </a:lnTo>
                  <a:lnTo>
                    <a:pt x="68011" y="111017"/>
                  </a:lnTo>
                  <a:lnTo>
                    <a:pt x="80669" y="72084"/>
                  </a:lnTo>
                  <a:lnTo>
                    <a:pt x="92802" y="27258"/>
                  </a:lnTo>
                  <a:lnTo>
                    <a:pt x="92988" y="27315"/>
                  </a:lnTo>
                  <a:lnTo>
                    <a:pt x="93310" y="42831"/>
                  </a:lnTo>
                  <a:lnTo>
                    <a:pt x="87862" y="79155"/>
                  </a:lnTo>
                  <a:lnTo>
                    <a:pt x="90210" y="94869"/>
                  </a:lnTo>
                  <a:lnTo>
                    <a:pt x="101284" y="116853"/>
                  </a:lnTo>
                  <a:lnTo>
                    <a:pt x="102875" y="116678"/>
                  </a:lnTo>
                  <a:lnTo>
                    <a:pt x="107466" y="113662"/>
                  </a:lnTo>
                  <a:lnTo>
                    <a:pt x="116001" y="100957"/>
                  </a:lnTo>
                  <a:lnTo>
                    <a:pt x="127308" y="71155"/>
                  </a:lnTo>
                  <a:lnTo>
                    <a:pt x="131351" y="27885"/>
                  </a:lnTo>
                  <a:lnTo>
                    <a:pt x="132516" y="75041"/>
                  </a:lnTo>
                  <a:lnTo>
                    <a:pt x="136515" y="83162"/>
                  </a:lnTo>
                  <a:lnTo>
                    <a:pt x="139063" y="85751"/>
                  </a:lnTo>
                  <a:lnTo>
                    <a:pt x="144716" y="88627"/>
                  </a:lnTo>
                  <a:lnTo>
                    <a:pt x="147705" y="88337"/>
                  </a:lnTo>
                  <a:lnTo>
                    <a:pt x="153849" y="85191"/>
                  </a:lnTo>
                  <a:lnTo>
                    <a:pt x="186629" y="42956"/>
                  </a:lnTo>
                  <a:lnTo>
                    <a:pt x="193021" y="30449"/>
                  </a:lnTo>
                  <a:lnTo>
                    <a:pt x="197461" y="8947"/>
                  </a:lnTo>
                  <a:lnTo>
                    <a:pt x="196627" y="7699"/>
                  </a:lnTo>
                  <a:lnTo>
                    <a:pt x="192878" y="6313"/>
                  </a:lnTo>
                  <a:lnTo>
                    <a:pt x="184862" y="11342"/>
                  </a:lnTo>
                  <a:lnTo>
                    <a:pt x="179761" y="15645"/>
                  </a:lnTo>
                  <a:lnTo>
                    <a:pt x="174093" y="31716"/>
                  </a:lnTo>
                  <a:lnTo>
                    <a:pt x="169824" y="78875"/>
                  </a:lnTo>
                  <a:lnTo>
                    <a:pt x="172911" y="82893"/>
                  </a:lnTo>
                  <a:lnTo>
                    <a:pt x="184807" y="87357"/>
                  </a:lnTo>
                  <a:lnTo>
                    <a:pt x="197855" y="86520"/>
                  </a:lnTo>
                  <a:lnTo>
                    <a:pt x="236234" y="7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95"/>
          <p:cNvGrpSpPr/>
          <p:nvPr/>
        </p:nvGrpSpPr>
        <p:grpSpPr>
          <a:xfrm>
            <a:off x="5440883" y="5543550"/>
            <a:ext cx="245543" cy="122406"/>
            <a:chOff x="5440883" y="5543550"/>
            <a:chExt cx="245543" cy="122406"/>
          </a:xfrm>
        </p:grpSpPr>
        <p:sp>
          <p:nvSpPr>
            <p:cNvPr id="310" name="SMARTInkShape-894"/>
            <p:cNvSpPr/>
            <p:nvPr>
              <p:custDataLst>
                <p:tags r:id="rId37"/>
              </p:custDataLst>
            </p:nvPr>
          </p:nvSpPr>
          <p:spPr>
            <a:xfrm>
              <a:off x="5467384" y="5543550"/>
              <a:ext cx="199992" cy="1"/>
            </a:xfrm>
            <a:custGeom>
              <a:avLst/>
              <a:gdLst/>
              <a:ahLst/>
              <a:cxnLst/>
              <a:rect l="0" t="0" r="0" b="0"/>
              <a:pathLst>
                <a:path w="199992" h="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1124" y="0"/>
                  </a:lnTo>
                  <a:lnTo>
                    <a:pt x="81278" y="0"/>
                  </a:lnTo>
                  <a:lnTo>
                    <a:pt x="126581" y="0"/>
                  </a:lnTo>
                  <a:lnTo>
                    <a:pt x="164599" y="0"/>
                  </a:lnTo>
                  <a:lnTo>
                    <a:pt x="199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895"/>
            <p:cNvSpPr/>
            <p:nvPr>
              <p:custDataLst>
                <p:tags r:id="rId38"/>
              </p:custDataLst>
            </p:nvPr>
          </p:nvSpPr>
          <p:spPr>
            <a:xfrm>
              <a:off x="5440883" y="5638800"/>
              <a:ext cx="245543" cy="27156"/>
            </a:xfrm>
            <a:custGeom>
              <a:avLst/>
              <a:gdLst/>
              <a:ahLst/>
              <a:cxnLst/>
              <a:rect l="0" t="0" r="0" b="0"/>
              <a:pathLst>
                <a:path w="245543" h="27156">
                  <a:moveTo>
                    <a:pt x="26467" y="0"/>
                  </a:moveTo>
                  <a:lnTo>
                    <a:pt x="26467" y="0"/>
                  </a:lnTo>
                  <a:lnTo>
                    <a:pt x="5008" y="13257"/>
                  </a:lnTo>
                  <a:lnTo>
                    <a:pt x="1055" y="19298"/>
                  </a:lnTo>
                  <a:lnTo>
                    <a:pt x="0" y="22390"/>
                  </a:lnTo>
                  <a:lnTo>
                    <a:pt x="1414" y="24452"/>
                  </a:lnTo>
                  <a:lnTo>
                    <a:pt x="8630" y="26742"/>
                  </a:lnTo>
                  <a:lnTo>
                    <a:pt x="40230" y="27155"/>
                  </a:lnTo>
                  <a:lnTo>
                    <a:pt x="86767" y="20965"/>
                  </a:lnTo>
                  <a:lnTo>
                    <a:pt x="132452" y="19427"/>
                  </a:lnTo>
                  <a:lnTo>
                    <a:pt x="179758" y="11561"/>
                  </a:lnTo>
                  <a:lnTo>
                    <a:pt x="2455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96"/>
          <p:cNvGrpSpPr/>
          <p:nvPr/>
        </p:nvGrpSpPr>
        <p:grpSpPr>
          <a:xfrm>
            <a:off x="6105270" y="5162550"/>
            <a:ext cx="714631" cy="387508"/>
            <a:chOff x="6105270" y="5162550"/>
            <a:chExt cx="714631" cy="387508"/>
          </a:xfrm>
        </p:grpSpPr>
        <p:sp>
          <p:nvSpPr>
            <p:cNvPr id="313" name="SMARTInkShape-896"/>
            <p:cNvSpPr/>
            <p:nvPr>
              <p:custDataLst>
                <p:tags r:id="rId34"/>
              </p:custDataLst>
            </p:nvPr>
          </p:nvSpPr>
          <p:spPr>
            <a:xfrm>
              <a:off x="6105270" y="5191125"/>
              <a:ext cx="324106" cy="358933"/>
            </a:xfrm>
            <a:custGeom>
              <a:avLst/>
              <a:gdLst/>
              <a:ahLst/>
              <a:cxnLst/>
              <a:rect l="0" t="0" r="0" b="0"/>
              <a:pathLst>
                <a:path w="324106" h="358933">
                  <a:moveTo>
                    <a:pt x="238380" y="0"/>
                  </a:moveTo>
                  <a:lnTo>
                    <a:pt x="238380" y="0"/>
                  </a:lnTo>
                  <a:lnTo>
                    <a:pt x="238380" y="5056"/>
                  </a:lnTo>
                  <a:lnTo>
                    <a:pt x="193670" y="45124"/>
                  </a:lnTo>
                  <a:lnTo>
                    <a:pt x="151239" y="76816"/>
                  </a:lnTo>
                  <a:lnTo>
                    <a:pt x="105742" y="106815"/>
                  </a:lnTo>
                  <a:lnTo>
                    <a:pt x="67886" y="134677"/>
                  </a:lnTo>
                  <a:lnTo>
                    <a:pt x="45667" y="146852"/>
                  </a:lnTo>
                  <a:lnTo>
                    <a:pt x="41605" y="152757"/>
                  </a:lnTo>
                  <a:lnTo>
                    <a:pt x="40521" y="155813"/>
                  </a:lnTo>
                  <a:lnTo>
                    <a:pt x="40858" y="158908"/>
                  </a:lnTo>
                  <a:lnTo>
                    <a:pt x="44053" y="165170"/>
                  </a:lnTo>
                  <a:lnTo>
                    <a:pt x="66972" y="174646"/>
                  </a:lnTo>
                  <a:lnTo>
                    <a:pt x="108213" y="179724"/>
                  </a:lnTo>
                  <a:lnTo>
                    <a:pt x="153246" y="179547"/>
                  </a:lnTo>
                  <a:lnTo>
                    <a:pt x="198515" y="173363"/>
                  </a:lnTo>
                  <a:lnTo>
                    <a:pt x="227917" y="171827"/>
                  </a:lnTo>
                  <a:lnTo>
                    <a:pt x="231405" y="172760"/>
                  </a:lnTo>
                  <a:lnTo>
                    <a:pt x="233730" y="174440"/>
                  </a:lnTo>
                  <a:lnTo>
                    <a:pt x="235281" y="176618"/>
                  </a:lnTo>
                  <a:lnTo>
                    <a:pt x="235255" y="179129"/>
                  </a:lnTo>
                  <a:lnTo>
                    <a:pt x="232405" y="184741"/>
                  </a:lnTo>
                  <a:lnTo>
                    <a:pt x="205777" y="210464"/>
                  </a:lnTo>
                  <a:lnTo>
                    <a:pt x="167137" y="234874"/>
                  </a:lnTo>
                  <a:lnTo>
                    <a:pt x="122551" y="257787"/>
                  </a:lnTo>
                  <a:lnTo>
                    <a:pt x="83091" y="282696"/>
                  </a:lnTo>
                  <a:lnTo>
                    <a:pt x="37975" y="311518"/>
                  </a:lnTo>
                  <a:lnTo>
                    <a:pt x="12489" y="325841"/>
                  </a:lnTo>
                  <a:lnTo>
                    <a:pt x="5236" y="331527"/>
                  </a:lnTo>
                  <a:lnTo>
                    <a:pt x="1460" y="336376"/>
                  </a:lnTo>
                  <a:lnTo>
                    <a:pt x="0" y="340668"/>
                  </a:lnTo>
                  <a:lnTo>
                    <a:pt x="84" y="344587"/>
                  </a:lnTo>
                  <a:lnTo>
                    <a:pt x="3001" y="351763"/>
                  </a:lnTo>
                  <a:lnTo>
                    <a:pt x="5261" y="355159"/>
                  </a:lnTo>
                  <a:lnTo>
                    <a:pt x="21882" y="358932"/>
                  </a:lnTo>
                  <a:lnTo>
                    <a:pt x="58169" y="358234"/>
                  </a:lnTo>
                  <a:lnTo>
                    <a:pt x="98554" y="354146"/>
                  </a:lnTo>
                  <a:lnTo>
                    <a:pt x="138388" y="352935"/>
                  </a:lnTo>
                  <a:lnTo>
                    <a:pt x="185350" y="347469"/>
                  </a:lnTo>
                  <a:lnTo>
                    <a:pt x="227841" y="344254"/>
                  </a:lnTo>
                  <a:lnTo>
                    <a:pt x="272281" y="349713"/>
                  </a:lnTo>
                  <a:lnTo>
                    <a:pt x="284492" y="351219"/>
                  </a:lnTo>
                  <a:lnTo>
                    <a:pt x="32410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97"/>
            <p:cNvSpPr/>
            <p:nvPr>
              <p:custDataLst>
                <p:tags r:id="rId35"/>
              </p:custDataLst>
            </p:nvPr>
          </p:nvSpPr>
          <p:spPr>
            <a:xfrm>
              <a:off x="6619875" y="5200650"/>
              <a:ext cx="200026" cy="266701"/>
            </a:xfrm>
            <a:custGeom>
              <a:avLst/>
              <a:gdLst/>
              <a:ahLst/>
              <a:cxnLst/>
              <a:rect l="0" t="0" r="0" b="0"/>
              <a:pathLst>
                <a:path w="200026" h="266701">
                  <a:moveTo>
                    <a:pt x="0" y="0"/>
                  </a:moveTo>
                  <a:lnTo>
                    <a:pt x="0" y="0"/>
                  </a:lnTo>
                  <a:lnTo>
                    <a:pt x="41756" y="41757"/>
                  </a:lnTo>
                  <a:lnTo>
                    <a:pt x="81036" y="88576"/>
                  </a:lnTo>
                  <a:lnTo>
                    <a:pt x="116857" y="132667"/>
                  </a:lnTo>
                  <a:lnTo>
                    <a:pt x="149144" y="172824"/>
                  </a:lnTo>
                  <a:lnTo>
                    <a:pt x="180964" y="219256"/>
                  </a:lnTo>
                  <a:lnTo>
                    <a:pt x="191554" y="237148"/>
                  </a:lnTo>
                  <a:lnTo>
                    <a:pt x="2000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898"/>
            <p:cNvSpPr/>
            <p:nvPr>
              <p:custDataLst>
                <p:tags r:id="rId36"/>
              </p:custDataLst>
            </p:nvPr>
          </p:nvSpPr>
          <p:spPr>
            <a:xfrm>
              <a:off x="6607263" y="5162550"/>
              <a:ext cx="212638" cy="333376"/>
            </a:xfrm>
            <a:custGeom>
              <a:avLst/>
              <a:gdLst/>
              <a:ahLst/>
              <a:cxnLst/>
              <a:rect l="0" t="0" r="0" b="0"/>
              <a:pathLst>
                <a:path w="212638" h="333376">
                  <a:moveTo>
                    <a:pt x="212637" y="0"/>
                  </a:moveTo>
                  <a:lnTo>
                    <a:pt x="212637" y="0"/>
                  </a:lnTo>
                  <a:lnTo>
                    <a:pt x="207581" y="0"/>
                  </a:lnTo>
                  <a:lnTo>
                    <a:pt x="202276" y="2822"/>
                  </a:lnTo>
                  <a:lnTo>
                    <a:pt x="179523" y="24910"/>
                  </a:lnTo>
                  <a:lnTo>
                    <a:pt x="148155" y="72286"/>
                  </a:lnTo>
                  <a:lnTo>
                    <a:pt x="124739" y="111494"/>
                  </a:lnTo>
                  <a:lnTo>
                    <a:pt x="98752" y="154508"/>
                  </a:lnTo>
                  <a:lnTo>
                    <a:pt x="70471" y="195738"/>
                  </a:lnTo>
                  <a:lnTo>
                    <a:pt x="39263" y="237749"/>
                  </a:lnTo>
                  <a:lnTo>
                    <a:pt x="28690" y="252775"/>
                  </a:lnTo>
                  <a:lnTo>
                    <a:pt x="9882" y="298955"/>
                  </a:lnTo>
                  <a:lnTo>
                    <a:pt x="45" y="319884"/>
                  </a:lnTo>
                  <a:lnTo>
                    <a:pt x="0" y="324381"/>
                  </a:lnTo>
                  <a:lnTo>
                    <a:pt x="12612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197"/>
          <p:cNvGrpSpPr/>
          <p:nvPr/>
        </p:nvGrpSpPr>
        <p:grpSpPr>
          <a:xfrm>
            <a:off x="6077506" y="5295900"/>
            <a:ext cx="919149" cy="904876"/>
            <a:chOff x="6077506" y="5295900"/>
            <a:chExt cx="919149" cy="904876"/>
          </a:xfrm>
        </p:grpSpPr>
        <p:sp>
          <p:nvSpPr>
            <p:cNvPr id="317" name="SMARTInkShape-899"/>
            <p:cNvSpPr/>
            <p:nvPr>
              <p:custDataLst>
                <p:tags r:id="rId30"/>
              </p:custDataLst>
            </p:nvPr>
          </p:nvSpPr>
          <p:spPr>
            <a:xfrm>
              <a:off x="6953250" y="54673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9491" y="53257"/>
                  </a:lnTo>
                  <a:lnTo>
                    <a:pt x="9524" y="100500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900"/>
            <p:cNvSpPr/>
            <p:nvPr>
              <p:custDataLst>
                <p:tags r:id="rId31"/>
              </p:custDataLst>
            </p:nvPr>
          </p:nvSpPr>
          <p:spPr>
            <a:xfrm>
              <a:off x="6934246" y="5295900"/>
              <a:ext cx="45597" cy="51863"/>
            </a:xfrm>
            <a:custGeom>
              <a:avLst/>
              <a:gdLst/>
              <a:ahLst/>
              <a:cxnLst/>
              <a:rect l="0" t="0" r="0" b="0"/>
              <a:pathLst>
                <a:path w="45597" h="51863">
                  <a:moveTo>
                    <a:pt x="28529" y="0"/>
                  </a:moveTo>
                  <a:lnTo>
                    <a:pt x="28529" y="0"/>
                  </a:lnTo>
                  <a:lnTo>
                    <a:pt x="14340" y="0"/>
                  </a:lnTo>
                  <a:lnTo>
                    <a:pt x="8818" y="2822"/>
                  </a:lnTo>
                  <a:lnTo>
                    <a:pt x="5863" y="5056"/>
                  </a:lnTo>
                  <a:lnTo>
                    <a:pt x="2580" y="10361"/>
                  </a:lnTo>
                  <a:lnTo>
                    <a:pt x="472" y="22390"/>
                  </a:lnTo>
                  <a:lnTo>
                    <a:pt x="0" y="41290"/>
                  </a:lnTo>
                  <a:lnTo>
                    <a:pt x="2796" y="47632"/>
                  </a:lnTo>
                  <a:lnTo>
                    <a:pt x="5024" y="50805"/>
                  </a:lnTo>
                  <a:lnTo>
                    <a:pt x="8626" y="51862"/>
                  </a:lnTo>
                  <a:lnTo>
                    <a:pt x="18272" y="50213"/>
                  </a:lnTo>
                  <a:lnTo>
                    <a:pt x="30547" y="43335"/>
                  </a:lnTo>
                  <a:lnTo>
                    <a:pt x="40886" y="29538"/>
                  </a:lnTo>
                  <a:lnTo>
                    <a:pt x="45596" y="17101"/>
                  </a:lnTo>
                  <a:lnTo>
                    <a:pt x="45199" y="13517"/>
                  </a:lnTo>
                  <a:lnTo>
                    <a:pt x="41934" y="6714"/>
                  </a:lnTo>
                  <a:lnTo>
                    <a:pt x="38525" y="4476"/>
                  </a:lnTo>
                  <a:lnTo>
                    <a:pt x="20665" y="884"/>
                  </a:lnTo>
                  <a:lnTo>
                    <a:pt x="16936" y="589"/>
                  </a:lnTo>
                  <a:lnTo>
                    <a:pt x="14451" y="1451"/>
                  </a:lnTo>
                  <a:lnTo>
                    <a:pt x="12794" y="3085"/>
                  </a:lnTo>
                  <a:lnTo>
                    <a:pt x="190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901"/>
            <p:cNvSpPr/>
            <p:nvPr>
              <p:custDataLst>
                <p:tags r:id="rId32"/>
              </p:custDataLst>
            </p:nvPr>
          </p:nvSpPr>
          <p:spPr>
            <a:xfrm>
              <a:off x="6077506" y="5724525"/>
              <a:ext cx="919149" cy="47619"/>
            </a:xfrm>
            <a:custGeom>
              <a:avLst/>
              <a:gdLst/>
              <a:ahLst/>
              <a:cxnLst/>
              <a:rect l="0" t="0" r="0" b="0"/>
              <a:pathLst>
                <a:path w="919149" h="47619">
                  <a:moveTo>
                    <a:pt x="47069" y="19050"/>
                  </a:moveTo>
                  <a:lnTo>
                    <a:pt x="47069" y="19050"/>
                  </a:lnTo>
                  <a:lnTo>
                    <a:pt x="42013" y="24106"/>
                  </a:lnTo>
                  <a:lnTo>
                    <a:pt x="36708" y="26589"/>
                  </a:lnTo>
                  <a:lnTo>
                    <a:pt x="33812" y="27251"/>
                  </a:lnTo>
                  <a:lnTo>
                    <a:pt x="18421" y="35940"/>
                  </a:lnTo>
                  <a:lnTo>
                    <a:pt x="0" y="38063"/>
                  </a:lnTo>
                  <a:lnTo>
                    <a:pt x="4665" y="43145"/>
                  </a:lnTo>
                  <a:lnTo>
                    <a:pt x="22864" y="46298"/>
                  </a:lnTo>
                  <a:lnTo>
                    <a:pt x="66120" y="47363"/>
                  </a:lnTo>
                  <a:lnTo>
                    <a:pt x="108217" y="47547"/>
                  </a:lnTo>
                  <a:lnTo>
                    <a:pt x="147973" y="47602"/>
                  </a:lnTo>
                  <a:lnTo>
                    <a:pt x="187620" y="47618"/>
                  </a:lnTo>
                  <a:lnTo>
                    <a:pt x="232412" y="46565"/>
                  </a:lnTo>
                  <a:lnTo>
                    <a:pt x="263499" y="42568"/>
                  </a:lnTo>
                  <a:lnTo>
                    <a:pt x="297777" y="40086"/>
                  </a:lnTo>
                  <a:lnTo>
                    <a:pt x="334178" y="38983"/>
                  </a:lnTo>
                  <a:lnTo>
                    <a:pt x="371523" y="38492"/>
                  </a:lnTo>
                  <a:lnTo>
                    <a:pt x="409287" y="38275"/>
                  </a:lnTo>
                  <a:lnTo>
                    <a:pt x="448296" y="37119"/>
                  </a:lnTo>
                  <a:lnTo>
                    <a:pt x="490329" y="33077"/>
                  </a:lnTo>
                  <a:lnTo>
                    <a:pt x="530882" y="30576"/>
                  </a:lnTo>
                  <a:lnTo>
                    <a:pt x="570072" y="29464"/>
                  </a:lnTo>
                  <a:lnTo>
                    <a:pt x="608657" y="28970"/>
                  </a:lnTo>
                  <a:lnTo>
                    <a:pt x="644150" y="25929"/>
                  </a:lnTo>
                  <a:lnTo>
                    <a:pt x="678622" y="22107"/>
                  </a:lnTo>
                  <a:lnTo>
                    <a:pt x="715109" y="20408"/>
                  </a:lnTo>
                  <a:lnTo>
                    <a:pt x="761239" y="19452"/>
                  </a:lnTo>
                  <a:lnTo>
                    <a:pt x="801717" y="19169"/>
                  </a:lnTo>
                  <a:lnTo>
                    <a:pt x="844658" y="12528"/>
                  </a:lnTo>
                  <a:lnTo>
                    <a:pt x="886401" y="9920"/>
                  </a:lnTo>
                  <a:lnTo>
                    <a:pt x="919148" y="1358"/>
                  </a:lnTo>
                  <a:lnTo>
                    <a:pt x="918438" y="906"/>
                  </a:lnTo>
                  <a:lnTo>
                    <a:pt x="9043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902"/>
            <p:cNvSpPr/>
            <p:nvPr>
              <p:custDataLst>
                <p:tags r:id="rId33"/>
              </p:custDataLst>
            </p:nvPr>
          </p:nvSpPr>
          <p:spPr>
            <a:xfrm>
              <a:off x="6410325" y="5915517"/>
              <a:ext cx="161876" cy="285259"/>
            </a:xfrm>
            <a:custGeom>
              <a:avLst/>
              <a:gdLst/>
              <a:ahLst/>
              <a:cxnLst/>
              <a:rect l="0" t="0" r="0" b="0"/>
              <a:pathLst>
                <a:path w="161876" h="285259">
                  <a:moveTo>
                    <a:pt x="0" y="75708"/>
                  </a:moveTo>
                  <a:lnTo>
                    <a:pt x="0" y="75708"/>
                  </a:lnTo>
                  <a:lnTo>
                    <a:pt x="0" y="67507"/>
                  </a:lnTo>
                  <a:lnTo>
                    <a:pt x="0" y="106922"/>
                  </a:lnTo>
                  <a:lnTo>
                    <a:pt x="0" y="149451"/>
                  </a:lnTo>
                  <a:lnTo>
                    <a:pt x="0" y="194153"/>
                  </a:lnTo>
                  <a:lnTo>
                    <a:pt x="0" y="207748"/>
                  </a:lnTo>
                  <a:lnTo>
                    <a:pt x="1058" y="166787"/>
                  </a:lnTo>
                  <a:lnTo>
                    <a:pt x="9701" y="119988"/>
                  </a:lnTo>
                  <a:lnTo>
                    <a:pt x="19148" y="78981"/>
                  </a:lnTo>
                  <a:lnTo>
                    <a:pt x="32181" y="41841"/>
                  </a:lnTo>
                  <a:lnTo>
                    <a:pt x="53982" y="12889"/>
                  </a:lnTo>
                  <a:lnTo>
                    <a:pt x="66325" y="5119"/>
                  </a:lnTo>
                  <a:lnTo>
                    <a:pt x="100339" y="246"/>
                  </a:lnTo>
                  <a:lnTo>
                    <a:pt x="104993" y="0"/>
                  </a:lnTo>
                  <a:lnTo>
                    <a:pt x="115808" y="5371"/>
                  </a:lnTo>
                  <a:lnTo>
                    <a:pt x="121655" y="9767"/>
                  </a:lnTo>
                  <a:lnTo>
                    <a:pt x="134941" y="31123"/>
                  </a:lnTo>
                  <a:lnTo>
                    <a:pt x="152191" y="76108"/>
                  </a:lnTo>
                  <a:lnTo>
                    <a:pt x="160003" y="103775"/>
                  </a:lnTo>
                  <a:lnTo>
                    <a:pt x="161672" y="143571"/>
                  </a:lnTo>
                  <a:lnTo>
                    <a:pt x="161875" y="185774"/>
                  </a:lnTo>
                  <a:lnTo>
                    <a:pt x="160856" y="227272"/>
                  </a:lnTo>
                  <a:lnTo>
                    <a:pt x="152400" y="28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98"/>
          <p:cNvGrpSpPr/>
          <p:nvPr/>
        </p:nvGrpSpPr>
        <p:grpSpPr>
          <a:xfrm>
            <a:off x="5505842" y="5010624"/>
            <a:ext cx="127013" cy="357101"/>
            <a:chOff x="5505842" y="5010624"/>
            <a:chExt cx="127013" cy="357101"/>
          </a:xfrm>
        </p:grpSpPr>
        <p:sp>
          <p:nvSpPr>
            <p:cNvPr id="322" name="SMARTInkShape-903"/>
            <p:cNvSpPr/>
            <p:nvPr>
              <p:custDataLst>
                <p:tags r:id="rId28"/>
              </p:custDataLst>
            </p:nvPr>
          </p:nvSpPr>
          <p:spPr>
            <a:xfrm>
              <a:off x="5505842" y="5010624"/>
              <a:ext cx="127013" cy="266227"/>
            </a:xfrm>
            <a:custGeom>
              <a:avLst/>
              <a:gdLst/>
              <a:ahLst/>
              <a:cxnLst/>
              <a:rect l="0" t="0" r="0" b="0"/>
              <a:pathLst>
                <a:path w="127013" h="266227">
                  <a:moveTo>
                    <a:pt x="9133" y="47151"/>
                  </a:moveTo>
                  <a:lnTo>
                    <a:pt x="9133" y="47151"/>
                  </a:lnTo>
                  <a:lnTo>
                    <a:pt x="4077" y="47151"/>
                  </a:lnTo>
                  <a:lnTo>
                    <a:pt x="2588" y="46093"/>
                  </a:lnTo>
                  <a:lnTo>
                    <a:pt x="1594" y="44329"/>
                  </a:lnTo>
                  <a:lnTo>
                    <a:pt x="0" y="33894"/>
                  </a:lnTo>
                  <a:lnTo>
                    <a:pt x="4781" y="19705"/>
                  </a:lnTo>
                  <a:lnTo>
                    <a:pt x="7290" y="16153"/>
                  </a:lnTo>
                  <a:lnTo>
                    <a:pt x="12900" y="12208"/>
                  </a:lnTo>
                  <a:lnTo>
                    <a:pt x="46161" y="1928"/>
                  </a:lnTo>
                  <a:lnTo>
                    <a:pt x="77478" y="0"/>
                  </a:lnTo>
                  <a:lnTo>
                    <a:pt x="92778" y="5381"/>
                  </a:lnTo>
                  <a:lnTo>
                    <a:pt x="105575" y="14828"/>
                  </a:lnTo>
                  <a:lnTo>
                    <a:pt x="125929" y="44319"/>
                  </a:lnTo>
                  <a:lnTo>
                    <a:pt x="127012" y="59651"/>
                  </a:lnTo>
                  <a:lnTo>
                    <a:pt x="113386" y="106548"/>
                  </a:lnTo>
                  <a:lnTo>
                    <a:pt x="96049" y="142844"/>
                  </a:lnTo>
                  <a:lnTo>
                    <a:pt x="69714" y="185271"/>
                  </a:lnTo>
                  <a:lnTo>
                    <a:pt x="63222" y="201671"/>
                  </a:lnTo>
                  <a:lnTo>
                    <a:pt x="62453" y="219542"/>
                  </a:lnTo>
                  <a:lnTo>
                    <a:pt x="65639" y="235953"/>
                  </a:lnTo>
                  <a:lnTo>
                    <a:pt x="85333" y="26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904"/>
            <p:cNvSpPr/>
            <p:nvPr>
              <p:custDataLst>
                <p:tags r:id="rId29"/>
              </p:custDataLst>
            </p:nvPr>
          </p:nvSpPr>
          <p:spPr>
            <a:xfrm>
              <a:off x="5582042" y="5343525"/>
              <a:ext cx="9134" cy="24200"/>
            </a:xfrm>
            <a:custGeom>
              <a:avLst/>
              <a:gdLst/>
              <a:ahLst/>
              <a:cxnLst/>
              <a:rect l="0" t="0" r="0" b="0"/>
              <a:pathLst>
                <a:path w="9134" h="24200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6311" y="10361"/>
                  </a:lnTo>
                  <a:lnTo>
                    <a:pt x="932" y="17333"/>
                  </a:lnTo>
                  <a:lnTo>
                    <a:pt x="0" y="23598"/>
                  </a:lnTo>
                  <a:lnTo>
                    <a:pt x="928" y="24199"/>
                  </a:lnTo>
                  <a:lnTo>
                    <a:pt x="91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199"/>
          <p:cNvGrpSpPr/>
          <p:nvPr/>
        </p:nvGrpSpPr>
        <p:grpSpPr>
          <a:xfrm>
            <a:off x="4752975" y="6216093"/>
            <a:ext cx="1524001" cy="395374"/>
            <a:chOff x="4752975" y="6216093"/>
            <a:chExt cx="1524001" cy="395374"/>
          </a:xfrm>
        </p:grpSpPr>
        <p:sp>
          <p:nvSpPr>
            <p:cNvPr id="325" name="SMARTInkShape-905"/>
            <p:cNvSpPr/>
            <p:nvPr>
              <p:custDataLst>
                <p:tags r:id="rId15"/>
              </p:custDataLst>
            </p:nvPr>
          </p:nvSpPr>
          <p:spPr>
            <a:xfrm>
              <a:off x="4752975" y="6404940"/>
              <a:ext cx="123826" cy="119648"/>
            </a:xfrm>
            <a:custGeom>
              <a:avLst/>
              <a:gdLst/>
              <a:ahLst/>
              <a:cxnLst/>
              <a:rect l="0" t="0" r="0" b="0"/>
              <a:pathLst>
                <a:path w="123826" h="119648">
                  <a:moveTo>
                    <a:pt x="0" y="33960"/>
                  </a:moveTo>
                  <a:lnTo>
                    <a:pt x="0" y="33960"/>
                  </a:lnTo>
                  <a:lnTo>
                    <a:pt x="0" y="43092"/>
                  </a:lnTo>
                  <a:lnTo>
                    <a:pt x="8201" y="51652"/>
                  </a:lnTo>
                  <a:lnTo>
                    <a:pt x="9133" y="57664"/>
                  </a:lnTo>
                  <a:lnTo>
                    <a:pt x="10321" y="59288"/>
                  </a:lnTo>
                  <a:lnTo>
                    <a:pt x="12173" y="60370"/>
                  </a:lnTo>
                  <a:lnTo>
                    <a:pt x="19202" y="62250"/>
                  </a:lnTo>
                  <a:lnTo>
                    <a:pt x="50928" y="62535"/>
                  </a:lnTo>
                  <a:lnTo>
                    <a:pt x="57207" y="59713"/>
                  </a:lnTo>
                  <a:lnTo>
                    <a:pt x="63525" y="55990"/>
                  </a:lnTo>
                  <a:lnTo>
                    <a:pt x="69861" y="54334"/>
                  </a:lnTo>
                  <a:lnTo>
                    <a:pt x="71974" y="52834"/>
                  </a:lnTo>
                  <a:lnTo>
                    <a:pt x="73383" y="50776"/>
                  </a:lnTo>
                  <a:lnTo>
                    <a:pt x="74321" y="48346"/>
                  </a:lnTo>
                  <a:lnTo>
                    <a:pt x="76006" y="46725"/>
                  </a:lnTo>
                  <a:lnTo>
                    <a:pt x="80700" y="44925"/>
                  </a:lnTo>
                  <a:lnTo>
                    <a:pt x="82375" y="43387"/>
                  </a:lnTo>
                  <a:lnTo>
                    <a:pt x="94280" y="24545"/>
                  </a:lnTo>
                  <a:lnTo>
                    <a:pt x="95122" y="11331"/>
                  </a:lnTo>
                  <a:lnTo>
                    <a:pt x="94106" y="9349"/>
                  </a:lnTo>
                  <a:lnTo>
                    <a:pt x="92371" y="8028"/>
                  </a:lnTo>
                  <a:lnTo>
                    <a:pt x="87038" y="5907"/>
                  </a:lnTo>
                  <a:lnTo>
                    <a:pt x="81057" y="483"/>
                  </a:lnTo>
                  <a:lnTo>
                    <a:pt x="78380" y="0"/>
                  </a:lnTo>
                  <a:lnTo>
                    <a:pt x="75536" y="737"/>
                  </a:lnTo>
                  <a:lnTo>
                    <a:pt x="69555" y="3320"/>
                  </a:lnTo>
                  <a:lnTo>
                    <a:pt x="58993" y="5114"/>
                  </a:lnTo>
                  <a:lnTo>
                    <a:pt x="37924" y="21849"/>
                  </a:lnTo>
                  <a:lnTo>
                    <a:pt x="31672" y="24344"/>
                  </a:lnTo>
                  <a:lnTo>
                    <a:pt x="25366" y="28982"/>
                  </a:lnTo>
                  <a:lnTo>
                    <a:pt x="15865" y="42597"/>
                  </a:lnTo>
                  <a:lnTo>
                    <a:pt x="11404" y="54982"/>
                  </a:lnTo>
                  <a:lnTo>
                    <a:pt x="9539" y="94276"/>
                  </a:lnTo>
                  <a:lnTo>
                    <a:pt x="12354" y="100631"/>
                  </a:lnTo>
                  <a:lnTo>
                    <a:pt x="23714" y="114658"/>
                  </a:lnTo>
                  <a:lnTo>
                    <a:pt x="32060" y="117450"/>
                  </a:lnTo>
                  <a:lnTo>
                    <a:pt x="74802" y="119647"/>
                  </a:lnTo>
                  <a:lnTo>
                    <a:pt x="97718" y="118619"/>
                  </a:lnTo>
                  <a:lnTo>
                    <a:pt x="109975" y="112078"/>
                  </a:lnTo>
                  <a:lnTo>
                    <a:pt x="123825" y="100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906"/>
            <p:cNvSpPr/>
            <p:nvPr>
              <p:custDataLst>
                <p:tags r:id="rId16"/>
              </p:custDataLst>
            </p:nvPr>
          </p:nvSpPr>
          <p:spPr>
            <a:xfrm>
              <a:off x="4914900" y="6385787"/>
              <a:ext cx="114301" cy="106749"/>
            </a:xfrm>
            <a:custGeom>
              <a:avLst/>
              <a:gdLst/>
              <a:ahLst/>
              <a:cxnLst/>
              <a:rect l="0" t="0" r="0" b="0"/>
              <a:pathLst>
                <a:path w="114301" h="10674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7539" y="28618"/>
                  </a:lnTo>
                  <a:lnTo>
                    <a:pt x="9263" y="70584"/>
                  </a:lnTo>
                  <a:lnTo>
                    <a:pt x="9515" y="106748"/>
                  </a:lnTo>
                  <a:lnTo>
                    <a:pt x="9525" y="83440"/>
                  </a:lnTo>
                  <a:lnTo>
                    <a:pt x="30984" y="38437"/>
                  </a:lnTo>
                  <a:lnTo>
                    <a:pt x="35992" y="28657"/>
                  </a:lnTo>
                  <a:lnTo>
                    <a:pt x="38811" y="28342"/>
                  </a:lnTo>
                  <a:lnTo>
                    <a:pt x="47588" y="30815"/>
                  </a:lnTo>
                  <a:lnTo>
                    <a:pt x="50775" y="32956"/>
                  </a:lnTo>
                  <a:lnTo>
                    <a:pt x="52900" y="35442"/>
                  </a:lnTo>
                  <a:lnTo>
                    <a:pt x="58713" y="43997"/>
                  </a:lnTo>
                  <a:lnTo>
                    <a:pt x="61367" y="47036"/>
                  </a:lnTo>
                  <a:lnTo>
                    <a:pt x="64316" y="56057"/>
                  </a:lnTo>
                  <a:lnTo>
                    <a:pt x="66537" y="79421"/>
                  </a:lnTo>
                  <a:lnTo>
                    <a:pt x="67706" y="66032"/>
                  </a:lnTo>
                  <a:lnTo>
                    <a:pt x="82919" y="31686"/>
                  </a:lnTo>
                  <a:lnTo>
                    <a:pt x="89064" y="23129"/>
                  </a:lnTo>
                  <a:lnTo>
                    <a:pt x="92185" y="21482"/>
                  </a:lnTo>
                  <a:lnTo>
                    <a:pt x="95323" y="21442"/>
                  </a:lnTo>
                  <a:lnTo>
                    <a:pt x="101632" y="24221"/>
                  </a:lnTo>
                  <a:lnTo>
                    <a:pt x="107964" y="28983"/>
                  </a:lnTo>
                  <a:lnTo>
                    <a:pt x="111484" y="34628"/>
                  </a:lnTo>
                  <a:lnTo>
                    <a:pt x="113049" y="42780"/>
                  </a:lnTo>
                  <a:lnTo>
                    <a:pt x="114300" y="91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907"/>
            <p:cNvSpPr/>
            <p:nvPr>
              <p:custDataLst>
                <p:tags r:id="rId17"/>
              </p:custDataLst>
            </p:nvPr>
          </p:nvSpPr>
          <p:spPr>
            <a:xfrm>
              <a:off x="5057965" y="6382415"/>
              <a:ext cx="64365" cy="220934"/>
            </a:xfrm>
            <a:custGeom>
              <a:avLst/>
              <a:gdLst/>
              <a:ahLst/>
              <a:cxnLst/>
              <a:rect l="0" t="0" r="0" b="0"/>
              <a:pathLst>
                <a:path w="64365" h="220934">
                  <a:moveTo>
                    <a:pt x="18860" y="46960"/>
                  </a:moveTo>
                  <a:lnTo>
                    <a:pt x="18860" y="46960"/>
                  </a:lnTo>
                  <a:lnTo>
                    <a:pt x="27061" y="38759"/>
                  </a:lnTo>
                  <a:lnTo>
                    <a:pt x="22936" y="42884"/>
                  </a:lnTo>
                  <a:lnTo>
                    <a:pt x="20672" y="47971"/>
                  </a:lnTo>
                  <a:lnTo>
                    <a:pt x="16198" y="86822"/>
                  </a:lnTo>
                  <a:lnTo>
                    <a:pt x="10691" y="133621"/>
                  </a:lnTo>
                  <a:lnTo>
                    <a:pt x="4680" y="173296"/>
                  </a:lnTo>
                  <a:lnTo>
                    <a:pt x="95" y="220606"/>
                  </a:lnTo>
                  <a:lnTo>
                    <a:pt x="0" y="220933"/>
                  </a:lnTo>
                  <a:lnTo>
                    <a:pt x="893" y="189383"/>
                  </a:lnTo>
                  <a:lnTo>
                    <a:pt x="7354" y="146001"/>
                  </a:lnTo>
                  <a:lnTo>
                    <a:pt x="8944" y="102272"/>
                  </a:lnTo>
                  <a:lnTo>
                    <a:pt x="16862" y="59101"/>
                  </a:lnTo>
                  <a:lnTo>
                    <a:pt x="28292" y="14774"/>
                  </a:lnTo>
                  <a:lnTo>
                    <a:pt x="32929" y="6902"/>
                  </a:lnTo>
                  <a:lnTo>
                    <a:pt x="36707" y="4380"/>
                  </a:lnTo>
                  <a:lnTo>
                    <a:pt x="53875" y="0"/>
                  </a:lnTo>
                  <a:lnTo>
                    <a:pt x="58411" y="8097"/>
                  </a:lnTo>
                  <a:lnTo>
                    <a:pt x="64093" y="27685"/>
                  </a:lnTo>
                  <a:lnTo>
                    <a:pt x="64364" y="42627"/>
                  </a:lnTo>
                  <a:lnTo>
                    <a:pt x="53087" y="88749"/>
                  </a:lnTo>
                  <a:lnTo>
                    <a:pt x="44053" y="104615"/>
                  </a:lnTo>
                  <a:lnTo>
                    <a:pt x="39889" y="106564"/>
                  </a:lnTo>
                  <a:lnTo>
                    <a:pt x="29617" y="105906"/>
                  </a:lnTo>
                  <a:lnTo>
                    <a:pt x="24973" y="103190"/>
                  </a:lnTo>
                  <a:lnTo>
                    <a:pt x="9335" y="85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908"/>
            <p:cNvSpPr/>
            <p:nvPr>
              <p:custDataLst>
                <p:tags r:id="rId18"/>
              </p:custDataLst>
            </p:nvPr>
          </p:nvSpPr>
          <p:spPr>
            <a:xfrm>
              <a:off x="5153025" y="6381750"/>
              <a:ext cx="27252" cy="76201"/>
            </a:xfrm>
            <a:custGeom>
              <a:avLst/>
              <a:gdLst/>
              <a:ahLst/>
              <a:cxnLst/>
              <a:rect l="0" t="0" r="0" b="0"/>
              <a:pathLst>
                <a:path w="27252" h="7620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6589" y="13183"/>
                  </a:lnTo>
                  <a:lnTo>
                    <a:pt x="27251" y="18314"/>
                  </a:lnTo>
                  <a:lnTo>
                    <a:pt x="22342" y="296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09"/>
            <p:cNvSpPr/>
            <p:nvPr>
              <p:custDataLst>
                <p:tags r:id="rId19"/>
              </p:custDataLst>
            </p:nvPr>
          </p:nvSpPr>
          <p:spPr>
            <a:xfrm>
              <a:off x="5172075" y="630555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8441"/>
                  </a:lnTo>
                  <a:lnTo>
                    <a:pt x="7584" y="5627"/>
                  </a:lnTo>
                  <a:lnTo>
                    <a:pt x="6114" y="37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10"/>
            <p:cNvSpPr/>
            <p:nvPr>
              <p:custDataLst>
                <p:tags r:id="rId20"/>
              </p:custDataLst>
            </p:nvPr>
          </p:nvSpPr>
          <p:spPr>
            <a:xfrm>
              <a:off x="5238750" y="6362700"/>
              <a:ext cx="47626" cy="116749"/>
            </a:xfrm>
            <a:custGeom>
              <a:avLst/>
              <a:gdLst/>
              <a:ahLst/>
              <a:cxnLst/>
              <a:rect l="0" t="0" r="0" b="0"/>
              <a:pathLst>
                <a:path w="47626" h="11674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5"/>
                  </a:lnTo>
                  <a:lnTo>
                    <a:pt x="22390" y="31571"/>
                  </a:lnTo>
                  <a:lnTo>
                    <a:pt x="26743" y="58038"/>
                  </a:lnTo>
                  <a:lnTo>
                    <a:pt x="22975" y="85989"/>
                  </a:lnTo>
                  <a:lnTo>
                    <a:pt x="15157" y="104265"/>
                  </a:lnTo>
                  <a:lnTo>
                    <a:pt x="6137" y="116384"/>
                  </a:lnTo>
                  <a:lnTo>
                    <a:pt x="4091" y="116748"/>
                  </a:lnTo>
                  <a:lnTo>
                    <a:pt x="2727" y="114873"/>
                  </a:lnTo>
                  <a:lnTo>
                    <a:pt x="808" y="99301"/>
                  </a:lnTo>
                  <a:lnTo>
                    <a:pt x="3062" y="74578"/>
                  </a:lnTo>
                  <a:lnTo>
                    <a:pt x="8768" y="57488"/>
                  </a:lnTo>
                  <a:lnTo>
                    <a:pt x="30605" y="27744"/>
                  </a:lnTo>
                  <a:lnTo>
                    <a:pt x="476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11"/>
            <p:cNvSpPr/>
            <p:nvPr>
              <p:custDataLst>
                <p:tags r:id="rId21"/>
              </p:custDataLst>
            </p:nvPr>
          </p:nvSpPr>
          <p:spPr>
            <a:xfrm>
              <a:off x="5324475" y="63817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6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12"/>
            <p:cNvSpPr/>
            <p:nvPr>
              <p:custDataLst>
                <p:tags r:id="rId22"/>
              </p:custDataLst>
            </p:nvPr>
          </p:nvSpPr>
          <p:spPr>
            <a:xfrm>
              <a:off x="5343525" y="6306451"/>
              <a:ext cx="9526" cy="27675"/>
            </a:xfrm>
            <a:custGeom>
              <a:avLst/>
              <a:gdLst/>
              <a:ahLst/>
              <a:cxnLst/>
              <a:rect l="0" t="0" r="0" b="0"/>
              <a:pathLst>
                <a:path w="9526" h="27675">
                  <a:moveTo>
                    <a:pt x="0" y="27674"/>
                  </a:moveTo>
                  <a:lnTo>
                    <a:pt x="0" y="27674"/>
                  </a:lnTo>
                  <a:lnTo>
                    <a:pt x="5056" y="22618"/>
                  </a:lnTo>
                  <a:lnTo>
                    <a:pt x="7539" y="14491"/>
                  </a:lnTo>
                  <a:lnTo>
                    <a:pt x="9409" y="0"/>
                  </a:lnTo>
                  <a:lnTo>
                    <a:pt x="9525" y="8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13"/>
            <p:cNvSpPr/>
            <p:nvPr>
              <p:custDataLst>
                <p:tags r:id="rId23"/>
              </p:custDataLst>
            </p:nvPr>
          </p:nvSpPr>
          <p:spPr>
            <a:xfrm>
              <a:off x="5382328" y="6236109"/>
              <a:ext cx="160691" cy="215493"/>
            </a:xfrm>
            <a:custGeom>
              <a:avLst/>
              <a:gdLst/>
              <a:ahLst/>
              <a:cxnLst/>
              <a:rect l="0" t="0" r="0" b="0"/>
              <a:pathLst>
                <a:path w="160691" h="215493">
                  <a:moveTo>
                    <a:pt x="37397" y="155166"/>
                  </a:moveTo>
                  <a:lnTo>
                    <a:pt x="37397" y="155166"/>
                  </a:lnTo>
                  <a:lnTo>
                    <a:pt x="37397" y="150110"/>
                  </a:lnTo>
                  <a:lnTo>
                    <a:pt x="43042" y="144805"/>
                  </a:lnTo>
                  <a:lnTo>
                    <a:pt x="50489" y="138919"/>
                  </a:lnTo>
                  <a:lnTo>
                    <a:pt x="55662" y="128424"/>
                  </a:lnTo>
                  <a:lnTo>
                    <a:pt x="54866" y="127813"/>
                  </a:lnTo>
                  <a:lnTo>
                    <a:pt x="51158" y="127134"/>
                  </a:lnTo>
                  <a:lnTo>
                    <a:pt x="38065" y="131808"/>
                  </a:lnTo>
                  <a:lnTo>
                    <a:pt x="20779" y="144953"/>
                  </a:lnTo>
                  <a:lnTo>
                    <a:pt x="7309" y="167309"/>
                  </a:lnTo>
                  <a:lnTo>
                    <a:pt x="1671" y="183928"/>
                  </a:lnTo>
                  <a:lnTo>
                    <a:pt x="0" y="200612"/>
                  </a:lnTo>
                  <a:lnTo>
                    <a:pt x="2432" y="209937"/>
                  </a:lnTo>
                  <a:lnTo>
                    <a:pt x="4562" y="213905"/>
                  </a:lnTo>
                  <a:lnTo>
                    <a:pt x="7040" y="215492"/>
                  </a:lnTo>
                  <a:lnTo>
                    <a:pt x="9751" y="215491"/>
                  </a:lnTo>
                  <a:lnTo>
                    <a:pt x="15584" y="212669"/>
                  </a:lnTo>
                  <a:lnTo>
                    <a:pt x="21705" y="207887"/>
                  </a:lnTo>
                  <a:lnTo>
                    <a:pt x="44107" y="161102"/>
                  </a:lnTo>
                  <a:lnTo>
                    <a:pt x="46366" y="156338"/>
                  </a:lnTo>
                  <a:lnTo>
                    <a:pt x="41701" y="160570"/>
                  </a:lnTo>
                  <a:lnTo>
                    <a:pt x="39310" y="165682"/>
                  </a:lnTo>
                  <a:lnTo>
                    <a:pt x="37774" y="187700"/>
                  </a:lnTo>
                  <a:lnTo>
                    <a:pt x="40387" y="198906"/>
                  </a:lnTo>
                  <a:lnTo>
                    <a:pt x="42565" y="203376"/>
                  </a:lnTo>
                  <a:lnTo>
                    <a:pt x="45076" y="206356"/>
                  </a:lnTo>
                  <a:lnTo>
                    <a:pt x="50688" y="209667"/>
                  </a:lnTo>
                  <a:lnTo>
                    <a:pt x="69910" y="206474"/>
                  </a:lnTo>
                  <a:lnTo>
                    <a:pt x="81128" y="198783"/>
                  </a:lnTo>
                  <a:lnTo>
                    <a:pt x="108447" y="167162"/>
                  </a:lnTo>
                  <a:lnTo>
                    <a:pt x="126328" y="127958"/>
                  </a:lnTo>
                  <a:lnTo>
                    <a:pt x="135130" y="114498"/>
                  </a:lnTo>
                  <a:lnTo>
                    <a:pt x="146302" y="72109"/>
                  </a:lnTo>
                  <a:lnTo>
                    <a:pt x="158526" y="24990"/>
                  </a:lnTo>
                  <a:lnTo>
                    <a:pt x="160690" y="2100"/>
                  </a:lnTo>
                  <a:lnTo>
                    <a:pt x="158751" y="205"/>
                  </a:lnTo>
                  <a:lnTo>
                    <a:pt x="155341" y="0"/>
                  </a:lnTo>
                  <a:lnTo>
                    <a:pt x="150952" y="922"/>
                  </a:lnTo>
                  <a:lnTo>
                    <a:pt x="143251" y="16058"/>
                  </a:lnTo>
                  <a:lnTo>
                    <a:pt x="132967" y="51507"/>
                  </a:lnTo>
                  <a:lnTo>
                    <a:pt x="126039" y="88822"/>
                  </a:lnTo>
                  <a:lnTo>
                    <a:pt x="118642" y="129244"/>
                  </a:lnTo>
                  <a:lnTo>
                    <a:pt x="120149" y="161009"/>
                  </a:lnTo>
                  <a:lnTo>
                    <a:pt x="132647" y="202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14"/>
            <p:cNvSpPr/>
            <p:nvPr>
              <p:custDataLst>
                <p:tags r:id="rId24"/>
              </p:custDataLst>
            </p:nvPr>
          </p:nvSpPr>
          <p:spPr>
            <a:xfrm>
              <a:off x="5600700" y="6220610"/>
              <a:ext cx="123434" cy="304016"/>
            </a:xfrm>
            <a:custGeom>
              <a:avLst/>
              <a:gdLst/>
              <a:ahLst/>
              <a:cxnLst/>
              <a:rect l="0" t="0" r="0" b="0"/>
              <a:pathLst>
                <a:path w="123434" h="304016">
                  <a:moveTo>
                    <a:pt x="114300" y="18265"/>
                  </a:moveTo>
                  <a:lnTo>
                    <a:pt x="114300" y="18265"/>
                  </a:lnTo>
                  <a:lnTo>
                    <a:pt x="123433" y="0"/>
                  </a:lnTo>
                  <a:lnTo>
                    <a:pt x="110533" y="42200"/>
                  </a:lnTo>
                  <a:lnTo>
                    <a:pt x="85217" y="82926"/>
                  </a:lnTo>
                  <a:lnTo>
                    <a:pt x="65007" y="128286"/>
                  </a:lnTo>
                  <a:lnTo>
                    <a:pt x="46002" y="172406"/>
                  </a:lnTo>
                  <a:lnTo>
                    <a:pt x="24062" y="215697"/>
                  </a:lnTo>
                  <a:lnTo>
                    <a:pt x="19161" y="230895"/>
                  </a:lnTo>
                  <a:lnTo>
                    <a:pt x="4412" y="263702"/>
                  </a:lnTo>
                  <a:lnTo>
                    <a:pt x="0" y="304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15"/>
            <p:cNvSpPr/>
            <p:nvPr>
              <p:custDataLst>
                <p:tags r:id="rId25"/>
              </p:custDataLst>
            </p:nvPr>
          </p:nvSpPr>
          <p:spPr>
            <a:xfrm>
              <a:off x="5763191" y="6364140"/>
              <a:ext cx="304235" cy="138998"/>
            </a:xfrm>
            <a:custGeom>
              <a:avLst/>
              <a:gdLst/>
              <a:ahLst/>
              <a:cxnLst/>
              <a:rect l="0" t="0" r="0" b="0"/>
              <a:pathLst>
                <a:path w="304235" h="138998">
                  <a:moveTo>
                    <a:pt x="56584" y="17610"/>
                  </a:moveTo>
                  <a:lnTo>
                    <a:pt x="56584" y="17610"/>
                  </a:lnTo>
                  <a:lnTo>
                    <a:pt x="56584" y="12554"/>
                  </a:lnTo>
                  <a:lnTo>
                    <a:pt x="55526" y="11065"/>
                  </a:lnTo>
                  <a:lnTo>
                    <a:pt x="53762" y="10071"/>
                  </a:lnTo>
                  <a:lnTo>
                    <a:pt x="25992" y="0"/>
                  </a:lnTo>
                  <a:lnTo>
                    <a:pt x="22431" y="578"/>
                  </a:lnTo>
                  <a:lnTo>
                    <a:pt x="15652" y="4043"/>
                  </a:lnTo>
                  <a:lnTo>
                    <a:pt x="5885" y="11944"/>
                  </a:lnTo>
                  <a:lnTo>
                    <a:pt x="2301" y="17914"/>
                  </a:lnTo>
                  <a:lnTo>
                    <a:pt x="0" y="30370"/>
                  </a:lnTo>
                  <a:lnTo>
                    <a:pt x="8152" y="39508"/>
                  </a:lnTo>
                  <a:lnTo>
                    <a:pt x="39544" y="68785"/>
                  </a:lnTo>
                  <a:lnTo>
                    <a:pt x="48305" y="81276"/>
                  </a:lnTo>
                  <a:lnTo>
                    <a:pt x="50006" y="87572"/>
                  </a:lnTo>
                  <a:lnTo>
                    <a:pt x="47655" y="119226"/>
                  </a:lnTo>
                  <a:lnTo>
                    <a:pt x="44282" y="124512"/>
                  </a:lnTo>
                  <a:lnTo>
                    <a:pt x="32066" y="133208"/>
                  </a:lnTo>
                  <a:lnTo>
                    <a:pt x="12396" y="138997"/>
                  </a:lnTo>
                  <a:lnTo>
                    <a:pt x="8075" y="137694"/>
                  </a:lnTo>
                  <a:lnTo>
                    <a:pt x="5195" y="134708"/>
                  </a:lnTo>
                  <a:lnTo>
                    <a:pt x="3274" y="130600"/>
                  </a:lnTo>
                  <a:lnTo>
                    <a:pt x="3963" y="120391"/>
                  </a:lnTo>
                  <a:lnTo>
                    <a:pt x="5629" y="114706"/>
                  </a:lnTo>
                  <a:lnTo>
                    <a:pt x="13123" y="105567"/>
                  </a:lnTo>
                  <a:lnTo>
                    <a:pt x="24568" y="97977"/>
                  </a:lnTo>
                  <a:lnTo>
                    <a:pt x="66909" y="81241"/>
                  </a:lnTo>
                  <a:lnTo>
                    <a:pt x="91275" y="76040"/>
                  </a:lnTo>
                  <a:lnTo>
                    <a:pt x="121645" y="72191"/>
                  </a:lnTo>
                  <a:lnTo>
                    <a:pt x="133125" y="67268"/>
                  </a:lnTo>
                  <a:lnTo>
                    <a:pt x="138227" y="61553"/>
                  </a:lnTo>
                  <a:lnTo>
                    <a:pt x="138529" y="59605"/>
                  </a:lnTo>
                  <a:lnTo>
                    <a:pt x="137672" y="58307"/>
                  </a:lnTo>
                  <a:lnTo>
                    <a:pt x="136043" y="57441"/>
                  </a:lnTo>
                  <a:lnTo>
                    <a:pt x="118581" y="56223"/>
                  </a:lnTo>
                  <a:lnTo>
                    <a:pt x="107774" y="58760"/>
                  </a:lnTo>
                  <a:lnTo>
                    <a:pt x="87157" y="69012"/>
                  </a:lnTo>
                  <a:lnTo>
                    <a:pt x="83316" y="73045"/>
                  </a:lnTo>
                  <a:lnTo>
                    <a:pt x="79049" y="83170"/>
                  </a:lnTo>
                  <a:lnTo>
                    <a:pt x="76646" y="95715"/>
                  </a:lnTo>
                  <a:lnTo>
                    <a:pt x="78425" y="99313"/>
                  </a:lnTo>
                  <a:lnTo>
                    <a:pt x="86047" y="106134"/>
                  </a:lnTo>
                  <a:lnTo>
                    <a:pt x="96490" y="109871"/>
                  </a:lnTo>
                  <a:lnTo>
                    <a:pt x="102237" y="110867"/>
                  </a:lnTo>
                  <a:lnTo>
                    <a:pt x="114269" y="109152"/>
                  </a:lnTo>
                  <a:lnTo>
                    <a:pt x="120441" y="107213"/>
                  </a:lnTo>
                  <a:lnTo>
                    <a:pt x="125614" y="102745"/>
                  </a:lnTo>
                  <a:lnTo>
                    <a:pt x="141520" y="81229"/>
                  </a:lnTo>
                  <a:lnTo>
                    <a:pt x="144958" y="79073"/>
                  </a:lnTo>
                  <a:lnTo>
                    <a:pt x="147250" y="76577"/>
                  </a:lnTo>
                  <a:lnTo>
                    <a:pt x="149797" y="70982"/>
                  </a:lnTo>
                  <a:lnTo>
                    <a:pt x="149417" y="69066"/>
                  </a:lnTo>
                  <a:lnTo>
                    <a:pt x="148106" y="67789"/>
                  </a:lnTo>
                  <a:lnTo>
                    <a:pt x="146174" y="66938"/>
                  </a:lnTo>
                  <a:lnTo>
                    <a:pt x="144886" y="67429"/>
                  </a:lnTo>
                  <a:lnTo>
                    <a:pt x="144027" y="68814"/>
                  </a:lnTo>
                  <a:lnTo>
                    <a:pt x="142819" y="78643"/>
                  </a:lnTo>
                  <a:lnTo>
                    <a:pt x="142648" y="83699"/>
                  </a:lnTo>
                  <a:lnTo>
                    <a:pt x="143593" y="87069"/>
                  </a:lnTo>
                  <a:lnTo>
                    <a:pt x="145282" y="89316"/>
                  </a:lnTo>
                  <a:lnTo>
                    <a:pt x="149980" y="91813"/>
                  </a:lnTo>
                  <a:lnTo>
                    <a:pt x="155596" y="92922"/>
                  </a:lnTo>
                  <a:lnTo>
                    <a:pt x="169764" y="88491"/>
                  </a:lnTo>
                  <a:lnTo>
                    <a:pt x="182312" y="80475"/>
                  </a:lnTo>
                  <a:lnTo>
                    <a:pt x="186547" y="74478"/>
                  </a:lnTo>
                  <a:lnTo>
                    <a:pt x="187675" y="71397"/>
                  </a:lnTo>
                  <a:lnTo>
                    <a:pt x="189486" y="69343"/>
                  </a:lnTo>
                  <a:lnTo>
                    <a:pt x="194321" y="67061"/>
                  </a:lnTo>
                  <a:lnTo>
                    <a:pt x="196034" y="67510"/>
                  </a:lnTo>
                  <a:lnTo>
                    <a:pt x="197176" y="68869"/>
                  </a:lnTo>
                  <a:lnTo>
                    <a:pt x="198445" y="74258"/>
                  </a:lnTo>
                  <a:lnTo>
                    <a:pt x="199448" y="119082"/>
                  </a:lnTo>
                  <a:lnTo>
                    <a:pt x="200510" y="118066"/>
                  </a:lnTo>
                  <a:lnTo>
                    <a:pt x="214647" y="96245"/>
                  </a:lnTo>
                  <a:lnTo>
                    <a:pt x="231616" y="49207"/>
                  </a:lnTo>
                  <a:lnTo>
                    <a:pt x="234655" y="46083"/>
                  </a:lnTo>
                  <a:lnTo>
                    <a:pt x="237740" y="45058"/>
                  </a:lnTo>
                  <a:lnTo>
                    <a:pt x="240855" y="45433"/>
                  </a:lnTo>
                  <a:lnTo>
                    <a:pt x="242931" y="46743"/>
                  </a:lnTo>
                  <a:lnTo>
                    <a:pt x="244316" y="48673"/>
                  </a:lnTo>
                  <a:lnTo>
                    <a:pt x="245854" y="53641"/>
                  </a:lnTo>
                  <a:lnTo>
                    <a:pt x="246921" y="73612"/>
                  </a:lnTo>
                  <a:lnTo>
                    <a:pt x="245917" y="77170"/>
                  </a:lnTo>
                  <a:lnTo>
                    <a:pt x="244190" y="79541"/>
                  </a:lnTo>
                  <a:lnTo>
                    <a:pt x="241979" y="81122"/>
                  </a:lnTo>
                  <a:lnTo>
                    <a:pt x="240506" y="83235"/>
                  </a:lnTo>
                  <a:lnTo>
                    <a:pt x="238432" y="89148"/>
                  </a:lnTo>
                  <a:lnTo>
                    <a:pt x="238141" y="88584"/>
                  </a:lnTo>
                  <a:lnTo>
                    <a:pt x="237947" y="87151"/>
                  </a:lnTo>
                  <a:lnTo>
                    <a:pt x="242731" y="75022"/>
                  </a:lnTo>
                  <a:lnTo>
                    <a:pt x="259694" y="53340"/>
                  </a:lnTo>
                  <a:lnTo>
                    <a:pt x="282925" y="29434"/>
                  </a:lnTo>
                  <a:lnTo>
                    <a:pt x="284736" y="29727"/>
                  </a:lnTo>
                  <a:lnTo>
                    <a:pt x="289571" y="32873"/>
                  </a:lnTo>
                  <a:lnTo>
                    <a:pt x="298244" y="45651"/>
                  </a:lnTo>
                  <a:lnTo>
                    <a:pt x="302459" y="62843"/>
                  </a:lnTo>
                  <a:lnTo>
                    <a:pt x="304234" y="103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16"/>
            <p:cNvSpPr/>
            <p:nvPr>
              <p:custDataLst>
                <p:tags r:id="rId26"/>
              </p:custDataLst>
            </p:nvPr>
          </p:nvSpPr>
          <p:spPr>
            <a:xfrm>
              <a:off x="6059662" y="6379447"/>
              <a:ext cx="102419" cy="232020"/>
            </a:xfrm>
            <a:custGeom>
              <a:avLst/>
              <a:gdLst/>
              <a:ahLst/>
              <a:cxnLst/>
              <a:rect l="0" t="0" r="0" b="0"/>
              <a:pathLst>
                <a:path w="102419" h="232020">
                  <a:moveTo>
                    <a:pt x="45863" y="30878"/>
                  </a:moveTo>
                  <a:lnTo>
                    <a:pt x="45863" y="30878"/>
                  </a:lnTo>
                  <a:lnTo>
                    <a:pt x="45863" y="25390"/>
                  </a:lnTo>
                  <a:lnTo>
                    <a:pt x="44805" y="55603"/>
                  </a:lnTo>
                  <a:lnTo>
                    <a:pt x="34104" y="101858"/>
                  </a:lnTo>
                  <a:lnTo>
                    <a:pt x="21227" y="146803"/>
                  </a:lnTo>
                  <a:lnTo>
                    <a:pt x="15244" y="185285"/>
                  </a:lnTo>
                  <a:lnTo>
                    <a:pt x="881" y="226271"/>
                  </a:lnTo>
                  <a:lnTo>
                    <a:pt x="0" y="230990"/>
                  </a:lnTo>
                  <a:lnTo>
                    <a:pt x="471" y="232019"/>
                  </a:lnTo>
                  <a:lnTo>
                    <a:pt x="3816" y="227518"/>
                  </a:lnTo>
                  <a:lnTo>
                    <a:pt x="11651" y="213085"/>
                  </a:lnTo>
                  <a:lnTo>
                    <a:pt x="17233" y="169606"/>
                  </a:lnTo>
                  <a:lnTo>
                    <a:pt x="27429" y="128876"/>
                  </a:lnTo>
                  <a:lnTo>
                    <a:pt x="39343" y="88842"/>
                  </a:lnTo>
                  <a:lnTo>
                    <a:pt x="57275" y="47502"/>
                  </a:lnTo>
                  <a:lnTo>
                    <a:pt x="85701" y="2678"/>
                  </a:lnTo>
                  <a:lnTo>
                    <a:pt x="89355" y="436"/>
                  </a:lnTo>
                  <a:lnTo>
                    <a:pt x="92849" y="0"/>
                  </a:lnTo>
                  <a:lnTo>
                    <a:pt x="96237" y="768"/>
                  </a:lnTo>
                  <a:lnTo>
                    <a:pt x="98496" y="3396"/>
                  </a:lnTo>
                  <a:lnTo>
                    <a:pt x="101005" y="11961"/>
                  </a:lnTo>
                  <a:lnTo>
                    <a:pt x="102418" y="33739"/>
                  </a:lnTo>
                  <a:lnTo>
                    <a:pt x="97104" y="51199"/>
                  </a:lnTo>
                  <a:lnTo>
                    <a:pt x="71934" y="96829"/>
                  </a:lnTo>
                  <a:lnTo>
                    <a:pt x="61683" y="107814"/>
                  </a:lnTo>
                  <a:lnTo>
                    <a:pt x="53599" y="112697"/>
                  </a:lnTo>
                  <a:lnTo>
                    <a:pt x="49962" y="112941"/>
                  </a:lnTo>
                  <a:lnTo>
                    <a:pt x="43099" y="110389"/>
                  </a:lnTo>
                  <a:lnTo>
                    <a:pt x="40845" y="107169"/>
                  </a:lnTo>
                  <a:lnTo>
                    <a:pt x="36338" y="88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917"/>
            <p:cNvSpPr/>
            <p:nvPr>
              <p:custDataLst>
                <p:tags r:id="rId27"/>
              </p:custDataLst>
            </p:nvPr>
          </p:nvSpPr>
          <p:spPr>
            <a:xfrm>
              <a:off x="6174510" y="6216093"/>
              <a:ext cx="102466" cy="241858"/>
            </a:xfrm>
            <a:custGeom>
              <a:avLst/>
              <a:gdLst/>
              <a:ahLst/>
              <a:cxnLst/>
              <a:rect l="0" t="0" r="0" b="0"/>
              <a:pathLst>
                <a:path w="102466" h="241858">
                  <a:moveTo>
                    <a:pt x="35790" y="13257"/>
                  </a:moveTo>
                  <a:lnTo>
                    <a:pt x="35790" y="13257"/>
                  </a:lnTo>
                  <a:lnTo>
                    <a:pt x="40846" y="8201"/>
                  </a:lnTo>
                  <a:lnTo>
                    <a:pt x="43329" y="2896"/>
                  </a:lnTo>
                  <a:lnTo>
                    <a:pt x="43991" y="0"/>
                  </a:lnTo>
                  <a:lnTo>
                    <a:pt x="44922" y="16149"/>
                  </a:lnTo>
                  <a:lnTo>
                    <a:pt x="37633" y="52986"/>
                  </a:lnTo>
                  <a:lnTo>
                    <a:pt x="26001" y="97109"/>
                  </a:lnTo>
                  <a:lnTo>
                    <a:pt x="13513" y="141769"/>
                  </a:lnTo>
                  <a:lnTo>
                    <a:pt x="4025" y="183861"/>
                  </a:lnTo>
                  <a:lnTo>
                    <a:pt x="0" y="227109"/>
                  </a:lnTo>
                  <a:lnTo>
                    <a:pt x="1347" y="232025"/>
                  </a:lnTo>
                  <a:lnTo>
                    <a:pt x="3303" y="235301"/>
                  </a:lnTo>
                  <a:lnTo>
                    <a:pt x="5665" y="237487"/>
                  </a:lnTo>
                  <a:lnTo>
                    <a:pt x="11112" y="239914"/>
                  </a:lnTo>
                  <a:lnTo>
                    <a:pt x="19883" y="235349"/>
                  </a:lnTo>
                  <a:lnTo>
                    <a:pt x="48904" y="208192"/>
                  </a:lnTo>
                  <a:lnTo>
                    <a:pt x="68327" y="179822"/>
                  </a:lnTo>
                  <a:lnTo>
                    <a:pt x="75064" y="167032"/>
                  </a:lnTo>
                  <a:lnTo>
                    <a:pt x="77848" y="163398"/>
                  </a:lnTo>
                  <a:lnTo>
                    <a:pt x="78645" y="160977"/>
                  </a:lnTo>
                  <a:lnTo>
                    <a:pt x="78119" y="159361"/>
                  </a:lnTo>
                  <a:lnTo>
                    <a:pt x="76710" y="158285"/>
                  </a:lnTo>
                  <a:lnTo>
                    <a:pt x="69498" y="162733"/>
                  </a:lnTo>
                  <a:lnTo>
                    <a:pt x="60297" y="171766"/>
                  </a:lnTo>
                  <a:lnTo>
                    <a:pt x="45766" y="197635"/>
                  </a:lnTo>
                  <a:lnTo>
                    <a:pt x="37761" y="222891"/>
                  </a:lnTo>
                  <a:lnTo>
                    <a:pt x="39221" y="227096"/>
                  </a:lnTo>
                  <a:lnTo>
                    <a:pt x="46487" y="234591"/>
                  </a:lnTo>
                  <a:lnTo>
                    <a:pt x="59594" y="238628"/>
                  </a:lnTo>
                  <a:lnTo>
                    <a:pt x="102465" y="241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9" name="SMARTInkShape-918"/>
          <p:cNvSpPr/>
          <p:nvPr>
            <p:custDataLst>
              <p:tags r:id="rId11"/>
            </p:custDataLst>
          </p:nvPr>
        </p:nvSpPr>
        <p:spPr>
          <a:xfrm>
            <a:off x="6536798" y="6385626"/>
            <a:ext cx="470923" cy="110425"/>
          </a:xfrm>
          <a:custGeom>
            <a:avLst/>
            <a:gdLst/>
            <a:ahLst/>
            <a:cxnLst/>
            <a:rect l="0" t="0" r="0" b="0"/>
            <a:pathLst>
              <a:path w="470923" h="110425">
                <a:moveTo>
                  <a:pt x="16402" y="15174"/>
                </a:moveTo>
                <a:lnTo>
                  <a:pt x="16402" y="15174"/>
                </a:lnTo>
                <a:lnTo>
                  <a:pt x="16402" y="10118"/>
                </a:lnTo>
                <a:lnTo>
                  <a:pt x="14285" y="8629"/>
                </a:lnTo>
                <a:lnTo>
                  <a:pt x="0" y="6042"/>
                </a:lnTo>
                <a:lnTo>
                  <a:pt x="176" y="8027"/>
                </a:lnTo>
                <a:lnTo>
                  <a:pt x="5240" y="26423"/>
                </a:lnTo>
                <a:lnTo>
                  <a:pt x="6733" y="73312"/>
                </a:lnTo>
                <a:lnTo>
                  <a:pt x="6868" y="99285"/>
                </a:lnTo>
                <a:lnTo>
                  <a:pt x="24182" y="52065"/>
                </a:lnTo>
                <a:lnTo>
                  <a:pt x="40242" y="17758"/>
                </a:lnTo>
                <a:lnTo>
                  <a:pt x="41820" y="10546"/>
                </a:lnTo>
                <a:lnTo>
                  <a:pt x="44989" y="6797"/>
                </a:lnTo>
                <a:lnTo>
                  <a:pt x="49218" y="5356"/>
                </a:lnTo>
                <a:lnTo>
                  <a:pt x="54155" y="5453"/>
                </a:lnTo>
                <a:lnTo>
                  <a:pt x="58504" y="8694"/>
                </a:lnTo>
                <a:lnTo>
                  <a:pt x="66159" y="20760"/>
                </a:lnTo>
                <a:lnTo>
                  <a:pt x="71361" y="40348"/>
                </a:lnTo>
                <a:lnTo>
                  <a:pt x="73514" y="84648"/>
                </a:lnTo>
                <a:lnTo>
                  <a:pt x="73547" y="59195"/>
                </a:lnTo>
                <a:lnTo>
                  <a:pt x="91452" y="17522"/>
                </a:lnTo>
                <a:lnTo>
                  <a:pt x="98440" y="5635"/>
                </a:lnTo>
                <a:lnTo>
                  <a:pt x="105075" y="350"/>
                </a:lnTo>
                <a:lnTo>
                  <a:pt x="109383" y="0"/>
                </a:lnTo>
                <a:lnTo>
                  <a:pt x="119816" y="2433"/>
                </a:lnTo>
                <a:lnTo>
                  <a:pt x="123445" y="4563"/>
                </a:lnTo>
                <a:lnTo>
                  <a:pt x="125864" y="7042"/>
                </a:lnTo>
                <a:lnTo>
                  <a:pt x="143676" y="49414"/>
                </a:lnTo>
                <a:lnTo>
                  <a:pt x="162476" y="83082"/>
                </a:lnTo>
                <a:lnTo>
                  <a:pt x="166701" y="84788"/>
                </a:lnTo>
                <a:lnTo>
                  <a:pt x="177041" y="83861"/>
                </a:lnTo>
                <a:lnTo>
                  <a:pt x="194762" y="77388"/>
                </a:lnTo>
                <a:lnTo>
                  <a:pt x="213417" y="58655"/>
                </a:lnTo>
                <a:lnTo>
                  <a:pt x="227295" y="38052"/>
                </a:lnTo>
                <a:lnTo>
                  <a:pt x="233052" y="18542"/>
                </a:lnTo>
                <a:lnTo>
                  <a:pt x="231577" y="8557"/>
                </a:lnTo>
                <a:lnTo>
                  <a:pt x="229701" y="4413"/>
                </a:lnTo>
                <a:lnTo>
                  <a:pt x="227393" y="2708"/>
                </a:lnTo>
                <a:lnTo>
                  <a:pt x="224796" y="2630"/>
                </a:lnTo>
                <a:lnTo>
                  <a:pt x="222007" y="3636"/>
                </a:lnTo>
                <a:lnTo>
                  <a:pt x="207967" y="15166"/>
                </a:lnTo>
                <a:lnTo>
                  <a:pt x="202084" y="26107"/>
                </a:lnTo>
                <a:lnTo>
                  <a:pt x="200515" y="31987"/>
                </a:lnTo>
                <a:lnTo>
                  <a:pt x="203363" y="55433"/>
                </a:lnTo>
                <a:lnTo>
                  <a:pt x="210974" y="67639"/>
                </a:lnTo>
                <a:lnTo>
                  <a:pt x="215967" y="72376"/>
                </a:lnTo>
                <a:lnTo>
                  <a:pt x="229980" y="77639"/>
                </a:lnTo>
                <a:lnTo>
                  <a:pt x="245734" y="78919"/>
                </a:lnTo>
                <a:lnTo>
                  <a:pt x="259791" y="75961"/>
                </a:lnTo>
                <a:lnTo>
                  <a:pt x="279605" y="63288"/>
                </a:lnTo>
                <a:lnTo>
                  <a:pt x="304205" y="40043"/>
                </a:lnTo>
                <a:lnTo>
                  <a:pt x="312942" y="27638"/>
                </a:lnTo>
                <a:lnTo>
                  <a:pt x="314637" y="23484"/>
                </a:lnTo>
                <a:lnTo>
                  <a:pt x="314709" y="20714"/>
                </a:lnTo>
                <a:lnTo>
                  <a:pt x="313699" y="18867"/>
                </a:lnTo>
                <a:lnTo>
                  <a:pt x="310908" y="18695"/>
                </a:lnTo>
                <a:lnTo>
                  <a:pt x="285340" y="28756"/>
                </a:lnTo>
                <a:lnTo>
                  <a:pt x="275982" y="40260"/>
                </a:lnTo>
                <a:lnTo>
                  <a:pt x="267587" y="58943"/>
                </a:lnTo>
                <a:lnTo>
                  <a:pt x="266408" y="63403"/>
                </a:lnTo>
                <a:lnTo>
                  <a:pt x="266681" y="67436"/>
                </a:lnTo>
                <a:lnTo>
                  <a:pt x="269807" y="74737"/>
                </a:lnTo>
                <a:lnTo>
                  <a:pt x="273180" y="76049"/>
                </a:lnTo>
                <a:lnTo>
                  <a:pt x="282573" y="74685"/>
                </a:lnTo>
                <a:lnTo>
                  <a:pt x="299761" y="67967"/>
                </a:lnTo>
                <a:lnTo>
                  <a:pt x="309204" y="59452"/>
                </a:lnTo>
                <a:lnTo>
                  <a:pt x="328700" y="36467"/>
                </a:lnTo>
                <a:lnTo>
                  <a:pt x="325071" y="39946"/>
                </a:lnTo>
                <a:lnTo>
                  <a:pt x="322921" y="47703"/>
                </a:lnTo>
                <a:lnTo>
                  <a:pt x="321542" y="64874"/>
                </a:lnTo>
                <a:lnTo>
                  <a:pt x="324175" y="71835"/>
                </a:lnTo>
                <a:lnTo>
                  <a:pt x="326359" y="75173"/>
                </a:lnTo>
                <a:lnTo>
                  <a:pt x="328873" y="77398"/>
                </a:lnTo>
                <a:lnTo>
                  <a:pt x="334489" y="79872"/>
                </a:lnTo>
                <a:lnTo>
                  <a:pt x="338527" y="78414"/>
                </a:lnTo>
                <a:lnTo>
                  <a:pt x="385963" y="36121"/>
                </a:lnTo>
                <a:lnTo>
                  <a:pt x="382253" y="39842"/>
                </a:lnTo>
                <a:lnTo>
                  <a:pt x="379123" y="63673"/>
                </a:lnTo>
                <a:lnTo>
                  <a:pt x="377522" y="78110"/>
                </a:lnTo>
                <a:lnTo>
                  <a:pt x="370181" y="97480"/>
                </a:lnTo>
                <a:lnTo>
                  <a:pt x="370788" y="97561"/>
                </a:lnTo>
                <a:lnTo>
                  <a:pt x="374284" y="94830"/>
                </a:lnTo>
                <a:lnTo>
                  <a:pt x="383051" y="62018"/>
                </a:lnTo>
                <a:lnTo>
                  <a:pt x="413969" y="19326"/>
                </a:lnTo>
                <a:lnTo>
                  <a:pt x="432532" y="4645"/>
                </a:lnTo>
                <a:lnTo>
                  <a:pt x="438814" y="2863"/>
                </a:lnTo>
                <a:lnTo>
                  <a:pt x="451437" y="3706"/>
                </a:lnTo>
                <a:lnTo>
                  <a:pt x="461282" y="7607"/>
                </a:lnTo>
                <a:lnTo>
                  <a:pt x="465389" y="10129"/>
                </a:lnTo>
                <a:lnTo>
                  <a:pt x="469952" y="24222"/>
                </a:lnTo>
                <a:lnTo>
                  <a:pt x="470922" y="43537"/>
                </a:lnTo>
                <a:lnTo>
                  <a:pt x="465188" y="86290"/>
                </a:lnTo>
                <a:lnTo>
                  <a:pt x="464077" y="11042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SMARTInkShape-919"/>
          <p:cNvSpPr/>
          <p:nvPr>
            <p:custDataLst>
              <p:tags r:id="rId12"/>
            </p:custDataLst>
          </p:nvPr>
        </p:nvSpPr>
        <p:spPr>
          <a:xfrm>
            <a:off x="1552608" y="-18963"/>
            <a:ext cx="4151684" cy="1076239"/>
          </a:xfrm>
          <a:custGeom>
            <a:avLst/>
            <a:gdLst/>
            <a:ahLst/>
            <a:cxnLst/>
            <a:rect l="0" t="0" r="0" b="0"/>
            <a:pathLst>
              <a:path w="4151684" h="1076239">
                <a:moveTo>
                  <a:pt x="3257517" y="190413"/>
                </a:moveTo>
                <a:lnTo>
                  <a:pt x="3257517" y="190413"/>
                </a:lnTo>
                <a:lnTo>
                  <a:pt x="3266925" y="190413"/>
                </a:lnTo>
                <a:lnTo>
                  <a:pt x="3267042" y="199822"/>
                </a:lnTo>
                <a:lnTo>
                  <a:pt x="3257909" y="199935"/>
                </a:lnTo>
                <a:lnTo>
                  <a:pt x="3257551" y="191737"/>
                </a:lnTo>
                <a:lnTo>
                  <a:pt x="3256481" y="191296"/>
                </a:lnTo>
                <a:lnTo>
                  <a:pt x="3252470" y="190805"/>
                </a:lnTo>
                <a:lnTo>
                  <a:pt x="3250978" y="189616"/>
                </a:lnTo>
                <a:lnTo>
                  <a:pt x="3249319" y="185473"/>
                </a:lnTo>
                <a:lnTo>
                  <a:pt x="3247818" y="183944"/>
                </a:lnTo>
                <a:lnTo>
                  <a:pt x="3239907" y="181290"/>
                </a:lnTo>
                <a:lnTo>
                  <a:pt x="3233837" y="181007"/>
                </a:lnTo>
                <a:lnTo>
                  <a:pt x="3232205" y="179909"/>
                </a:lnTo>
                <a:lnTo>
                  <a:pt x="3231117" y="178119"/>
                </a:lnTo>
                <a:lnTo>
                  <a:pt x="3230393" y="175867"/>
                </a:lnTo>
                <a:lnTo>
                  <a:pt x="3228851" y="174366"/>
                </a:lnTo>
                <a:lnTo>
                  <a:pt x="3220868" y="171758"/>
                </a:lnTo>
                <a:lnTo>
                  <a:pt x="3211343" y="171398"/>
                </a:lnTo>
                <a:lnTo>
                  <a:pt x="3202575" y="164824"/>
                </a:lnTo>
                <a:lnTo>
                  <a:pt x="3193731" y="162723"/>
                </a:lnTo>
                <a:lnTo>
                  <a:pt x="3146392" y="161840"/>
                </a:lnTo>
                <a:lnTo>
                  <a:pt x="3101746" y="161838"/>
                </a:lnTo>
                <a:lnTo>
                  <a:pt x="3073432" y="160780"/>
                </a:lnTo>
                <a:lnTo>
                  <a:pt x="3055310" y="154299"/>
                </a:lnTo>
                <a:lnTo>
                  <a:pt x="3031661" y="152705"/>
                </a:lnTo>
                <a:lnTo>
                  <a:pt x="3022022" y="155310"/>
                </a:lnTo>
                <a:lnTo>
                  <a:pt x="3013152" y="158936"/>
                </a:lnTo>
                <a:lnTo>
                  <a:pt x="2971588" y="161668"/>
                </a:lnTo>
                <a:lnTo>
                  <a:pt x="2927306" y="161828"/>
                </a:lnTo>
                <a:lnTo>
                  <a:pt x="2884160" y="161837"/>
                </a:lnTo>
                <a:lnTo>
                  <a:pt x="2840991" y="154299"/>
                </a:lnTo>
                <a:lnTo>
                  <a:pt x="2799402" y="152575"/>
                </a:lnTo>
                <a:lnTo>
                  <a:pt x="2752571" y="152347"/>
                </a:lnTo>
                <a:lnTo>
                  <a:pt x="2712590" y="152318"/>
                </a:lnTo>
                <a:lnTo>
                  <a:pt x="2666703" y="152314"/>
                </a:lnTo>
                <a:lnTo>
                  <a:pt x="2619308" y="152313"/>
                </a:lnTo>
                <a:lnTo>
                  <a:pt x="2578060" y="152313"/>
                </a:lnTo>
                <a:lnTo>
                  <a:pt x="2547019" y="152313"/>
                </a:lnTo>
                <a:lnTo>
                  <a:pt x="2509235" y="152313"/>
                </a:lnTo>
                <a:lnTo>
                  <a:pt x="2468805" y="151255"/>
                </a:lnTo>
                <a:lnTo>
                  <a:pt x="2429670" y="147257"/>
                </a:lnTo>
                <a:lnTo>
                  <a:pt x="2382050" y="144112"/>
                </a:lnTo>
                <a:lnTo>
                  <a:pt x="2346186" y="148237"/>
                </a:lnTo>
                <a:lnTo>
                  <a:pt x="2314142" y="150501"/>
                </a:lnTo>
                <a:lnTo>
                  <a:pt x="2276264" y="151508"/>
                </a:lnTo>
                <a:lnTo>
                  <a:pt x="2238263" y="151955"/>
                </a:lnTo>
                <a:lnTo>
                  <a:pt x="2191281" y="152207"/>
                </a:lnTo>
                <a:lnTo>
                  <a:pt x="2158160" y="152266"/>
                </a:lnTo>
                <a:lnTo>
                  <a:pt x="2124389" y="152292"/>
                </a:lnTo>
                <a:lnTo>
                  <a:pt x="2082635" y="152307"/>
                </a:lnTo>
                <a:lnTo>
                  <a:pt x="2036723" y="155134"/>
                </a:lnTo>
                <a:lnTo>
                  <a:pt x="2013267" y="157800"/>
                </a:lnTo>
                <a:lnTo>
                  <a:pt x="1969516" y="153710"/>
                </a:lnTo>
                <a:lnTo>
                  <a:pt x="1932912" y="155549"/>
                </a:lnTo>
                <a:lnTo>
                  <a:pt x="1886789" y="159975"/>
                </a:lnTo>
                <a:lnTo>
                  <a:pt x="1850321" y="161010"/>
                </a:lnTo>
                <a:lnTo>
                  <a:pt x="1807049" y="161593"/>
                </a:lnTo>
                <a:lnTo>
                  <a:pt x="1760624" y="161790"/>
                </a:lnTo>
                <a:lnTo>
                  <a:pt x="1723557" y="161824"/>
                </a:lnTo>
                <a:lnTo>
                  <a:pt x="1685763" y="159012"/>
                </a:lnTo>
                <a:lnTo>
                  <a:pt x="1639287" y="154298"/>
                </a:lnTo>
                <a:lnTo>
                  <a:pt x="1599562" y="153195"/>
                </a:lnTo>
                <a:lnTo>
                  <a:pt x="1557212" y="152705"/>
                </a:lnTo>
                <a:lnTo>
                  <a:pt x="1522162" y="152487"/>
                </a:lnTo>
                <a:lnTo>
                  <a:pt x="1489298" y="152390"/>
                </a:lnTo>
                <a:lnTo>
                  <a:pt x="1449997" y="152347"/>
                </a:lnTo>
                <a:lnTo>
                  <a:pt x="1406447" y="147267"/>
                </a:lnTo>
                <a:lnTo>
                  <a:pt x="1362229" y="143673"/>
                </a:lnTo>
                <a:lnTo>
                  <a:pt x="1324115" y="143050"/>
                </a:lnTo>
                <a:lnTo>
                  <a:pt x="1291211" y="142904"/>
                </a:lnTo>
                <a:lnTo>
                  <a:pt x="1247098" y="142822"/>
                </a:lnTo>
                <a:lnTo>
                  <a:pt x="1202161" y="137742"/>
                </a:lnTo>
                <a:lnTo>
                  <a:pt x="1168217" y="135254"/>
                </a:lnTo>
                <a:lnTo>
                  <a:pt x="1133023" y="134148"/>
                </a:lnTo>
                <a:lnTo>
                  <a:pt x="1085575" y="132467"/>
                </a:lnTo>
                <a:lnTo>
                  <a:pt x="1048351" y="126795"/>
                </a:lnTo>
                <a:lnTo>
                  <a:pt x="1004748" y="124644"/>
                </a:lnTo>
                <a:lnTo>
                  <a:pt x="961490" y="124006"/>
                </a:lnTo>
                <a:lnTo>
                  <a:pt x="915013" y="123791"/>
                </a:lnTo>
                <a:lnTo>
                  <a:pt x="882904" y="123762"/>
                </a:lnTo>
                <a:lnTo>
                  <a:pt x="850994" y="123748"/>
                </a:lnTo>
                <a:lnTo>
                  <a:pt x="819174" y="123743"/>
                </a:lnTo>
                <a:lnTo>
                  <a:pt x="777153" y="126562"/>
                </a:lnTo>
                <a:lnTo>
                  <a:pt x="736128" y="134100"/>
                </a:lnTo>
                <a:lnTo>
                  <a:pt x="702858" y="138926"/>
                </a:lnTo>
                <a:lnTo>
                  <a:pt x="656494" y="141644"/>
                </a:lnTo>
                <a:lnTo>
                  <a:pt x="619591" y="143507"/>
                </a:lnTo>
                <a:lnTo>
                  <a:pt x="579258" y="150292"/>
                </a:lnTo>
                <a:lnTo>
                  <a:pt x="532930" y="165165"/>
                </a:lnTo>
                <a:lnTo>
                  <a:pt x="487579" y="173369"/>
                </a:lnTo>
                <a:lnTo>
                  <a:pt x="440361" y="184459"/>
                </a:lnTo>
                <a:lnTo>
                  <a:pt x="400094" y="193705"/>
                </a:lnTo>
                <a:lnTo>
                  <a:pt x="359706" y="203148"/>
                </a:lnTo>
                <a:lnTo>
                  <a:pt x="313269" y="226532"/>
                </a:lnTo>
                <a:lnTo>
                  <a:pt x="274137" y="245185"/>
                </a:lnTo>
                <a:lnTo>
                  <a:pt x="228632" y="278356"/>
                </a:lnTo>
                <a:lnTo>
                  <a:pt x="184121" y="320718"/>
                </a:lnTo>
                <a:lnTo>
                  <a:pt x="137289" y="359894"/>
                </a:lnTo>
                <a:lnTo>
                  <a:pt x="95544" y="402016"/>
                </a:lnTo>
                <a:lnTo>
                  <a:pt x="65810" y="445807"/>
                </a:lnTo>
                <a:lnTo>
                  <a:pt x="36422" y="482635"/>
                </a:lnTo>
                <a:lnTo>
                  <a:pt x="15976" y="528825"/>
                </a:lnTo>
                <a:lnTo>
                  <a:pt x="2807" y="569254"/>
                </a:lnTo>
                <a:lnTo>
                  <a:pt x="216" y="614968"/>
                </a:lnTo>
                <a:lnTo>
                  <a:pt x="0" y="654093"/>
                </a:lnTo>
                <a:lnTo>
                  <a:pt x="2796" y="694323"/>
                </a:lnTo>
                <a:lnTo>
                  <a:pt x="16215" y="740626"/>
                </a:lnTo>
                <a:lnTo>
                  <a:pt x="41471" y="782718"/>
                </a:lnTo>
                <a:lnTo>
                  <a:pt x="64267" y="825175"/>
                </a:lnTo>
                <a:lnTo>
                  <a:pt x="87509" y="857380"/>
                </a:lnTo>
                <a:lnTo>
                  <a:pt x="134312" y="897442"/>
                </a:lnTo>
                <a:lnTo>
                  <a:pt x="176356" y="928097"/>
                </a:lnTo>
                <a:lnTo>
                  <a:pt x="223193" y="957723"/>
                </a:lnTo>
                <a:lnTo>
                  <a:pt x="270767" y="980015"/>
                </a:lnTo>
                <a:lnTo>
                  <a:pt x="308804" y="993047"/>
                </a:lnTo>
                <a:lnTo>
                  <a:pt x="350766" y="1007492"/>
                </a:lnTo>
                <a:lnTo>
                  <a:pt x="397814" y="1021854"/>
                </a:lnTo>
                <a:lnTo>
                  <a:pt x="438052" y="1031667"/>
                </a:lnTo>
                <a:lnTo>
                  <a:pt x="473376" y="1041277"/>
                </a:lnTo>
                <a:lnTo>
                  <a:pt x="519119" y="1045771"/>
                </a:lnTo>
                <a:lnTo>
                  <a:pt x="557720" y="1052159"/>
                </a:lnTo>
                <a:lnTo>
                  <a:pt x="604436" y="1060754"/>
                </a:lnTo>
                <a:lnTo>
                  <a:pt x="640095" y="1064065"/>
                </a:lnTo>
                <a:lnTo>
                  <a:pt x="677110" y="1065536"/>
                </a:lnTo>
                <a:lnTo>
                  <a:pt x="714728" y="1066190"/>
                </a:lnTo>
                <a:lnTo>
                  <a:pt x="756437" y="1066558"/>
                </a:lnTo>
                <a:lnTo>
                  <a:pt x="793960" y="1066667"/>
                </a:lnTo>
                <a:lnTo>
                  <a:pt x="831889" y="1066699"/>
                </a:lnTo>
                <a:lnTo>
                  <a:pt x="862893" y="1066707"/>
                </a:lnTo>
                <a:lnTo>
                  <a:pt x="910404" y="1066711"/>
                </a:lnTo>
                <a:lnTo>
                  <a:pt x="941181" y="1067770"/>
                </a:lnTo>
                <a:lnTo>
                  <a:pt x="979554" y="1071769"/>
                </a:lnTo>
                <a:lnTo>
                  <a:pt x="1012836" y="1074252"/>
                </a:lnTo>
                <a:lnTo>
                  <a:pt x="1044915" y="1075355"/>
                </a:lnTo>
                <a:lnTo>
                  <a:pt x="1083866" y="1075846"/>
                </a:lnTo>
                <a:lnTo>
                  <a:pt x="1125872" y="1076064"/>
                </a:lnTo>
                <a:lnTo>
                  <a:pt x="1166061" y="1076161"/>
                </a:lnTo>
                <a:lnTo>
                  <a:pt x="1198034" y="1076203"/>
                </a:lnTo>
                <a:lnTo>
                  <a:pt x="1237644" y="1076223"/>
                </a:lnTo>
                <a:lnTo>
                  <a:pt x="1282412" y="1076231"/>
                </a:lnTo>
                <a:lnTo>
                  <a:pt x="1327004" y="1076235"/>
                </a:lnTo>
                <a:lnTo>
                  <a:pt x="1363050" y="1076237"/>
                </a:lnTo>
                <a:lnTo>
                  <a:pt x="1407144" y="1076237"/>
                </a:lnTo>
                <a:lnTo>
                  <a:pt x="1444197" y="1076238"/>
                </a:lnTo>
                <a:lnTo>
                  <a:pt x="1490218" y="1076238"/>
                </a:lnTo>
                <a:lnTo>
                  <a:pt x="1534587" y="1076238"/>
                </a:lnTo>
                <a:lnTo>
                  <a:pt x="1579089" y="1076238"/>
                </a:lnTo>
                <a:lnTo>
                  <a:pt x="1617610" y="1076238"/>
                </a:lnTo>
                <a:lnTo>
                  <a:pt x="1659425" y="1076238"/>
                </a:lnTo>
                <a:lnTo>
                  <a:pt x="1699529" y="1075180"/>
                </a:lnTo>
                <a:lnTo>
                  <a:pt x="1745907" y="1069692"/>
                </a:lnTo>
                <a:lnTo>
                  <a:pt x="1785401" y="1067596"/>
                </a:lnTo>
                <a:lnTo>
                  <a:pt x="1830549" y="1066887"/>
                </a:lnTo>
                <a:lnTo>
                  <a:pt x="1875861" y="1063943"/>
                </a:lnTo>
                <a:lnTo>
                  <a:pt x="1915315" y="1060190"/>
                </a:lnTo>
                <a:lnTo>
                  <a:pt x="1957544" y="1058522"/>
                </a:lnTo>
                <a:lnTo>
                  <a:pt x="1992540" y="1057781"/>
                </a:lnTo>
                <a:lnTo>
                  <a:pt x="2033220" y="1057364"/>
                </a:lnTo>
                <a:lnTo>
                  <a:pt x="2080466" y="1052166"/>
                </a:lnTo>
                <a:lnTo>
                  <a:pt x="2113847" y="1049665"/>
                </a:lnTo>
                <a:lnTo>
                  <a:pt x="2150203" y="1047494"/>
                </a:lnTo>
                <a:lnTo>
                  <a:pt x="2193412" y="1041381"/>
                </a:lnTo>
                <a:lnTo>
                  <a:pt x="2239815" y="1038779"/>
                </a:lnTo>
                <a:lnTo>
                  <a:pt x="2284376" y="1033208"/>
                </a:lnTo>
                <a:lnTo>
                  <a:pt x="2331357" y="1022975"/>
                </a:lnTo>
                <a:lnTo>
                  <a:pt x="2378580" y="1017033"/>
                </a:lnTo>
                <a:lnTo>
                  <a:pt x="2423853" y="1011039"/>
                </a:lnTo>
                <a:lnTo>
                  <a:pt x="2460995" y="1010000"/>
                </a:lnTo>
                <a:lnTo>
                  <a:pt x="2498811" y="1009693"/>
                </a:lnTo>
                <a:lnTo>
                  <a:pt x="2544028" y="1003043"/>
                </a:lnTo>
                <a:lnTo>
                  <a:pt x="2585503" y="1000928"/>
                </a:lnTo>
                <a:lnTo>
                  <a:pt x="2625073" y="999243"/>
                </a:lnTo>
                <a:lnTo>
                  <a:pt x="2663608" y="993570"/>
                </a:lnTo>
                <a:lnTo>
                  <a:pt x="2701838" y="991419"/>
                </a:lnTo>
                <a:lnTo>
                  <a:pt x="2744209" y="990781"/>
                </a:lnTo>
                <a:lnTo>
                  <a:pt x="2785611" y="990632"/>
                </a:lnTo>
                <a:lnTo>
                  <a:pt x="2831238" y="985492"/>
                </a:lnTo>
                <a:lnTo>
                  <a:pt x="2869922" y="982323"/>
                </a:lnTo>
                <a:lnTo>
                  <a:pt x="2908195" y="981383"/>
                </a:lnTo>
                <a:lnTo>
                  <a:pt x="2946345" y="981105"/>
                </a:lnTo>
                <a:lnTo>
                  <a:pt x="2990617" y="981011"/>
                </a:lnTo>
                <a:lnTo>
                  <a:pt x="3026624" y="980995"/>
                </a:lnTo>
                <a:lnTo>
                  <a:pt x="3073894" y="980989"/>
                </a:lnTo>
                <a:lnTo>
                  <a:pt x="3119175" y="980988"/>
                </a:lnTo>
                <a:lnTo>
                  <a:pt x="3162340" y="980988"/>
                </a:lnTo>
                <a:lnTo>
                  <a:pt x="3198154" y="980988"/>
                </a:lnTo>
                <a:lnTo>
                  <a:pt x="3245360" y="978166"/>
                </a:lnTo>
                <a:lnTo>
                  <a:pt x="3287076" y="973449"/>
                </a:lnTo>
                <a:lnTo>
                  <a:pt x="3325688" y="972346"/>
                </a:lnTo>
                <a:lnTo>
                  <a:pt x="3367543" y="971855"/>
                </a:lnTo>
                <a:lnTo>
                  <a:pt x="3402373" y="971637"/>
                </a:lnTo>
                <a:lnTo>
                  <a:pt x="3434081" y="971540"/>
                </a:lnTo>
                <a:lnTo>
                  <a:pt x="3469340" y="971498"/>
                </a:lnTo>
                <a:lnTo>
                  <a:pt x="3514777" y="966417"/>
                </a:lnTo>
                <a:lnTo>
                  <a:pt x="3550361" y="963928"/>
                </a:lnTo>
                <a:lnTo>
                  <a:pt x="3589812" y="961764"/>
                </a:lnTo>
                <a:lnTo>
                  <a:pt x="3628512" y="957275"/>
                </a:lnTo>
                <a:lnTo>
                  <a:pt x="3669701" y="954574"/>
                </a:lnTo>
                <a:lnTo>
                  <a:pt x="3708468" y="953373"/>
                </a:lnTo>
                <a:lnTo>
                  <a:pt x="3748143" y="951639"/>
                </a:lnTo>
                <a:lnTo>
                  <a:pt x="3789994" y="944930"/>
                </a:lnTo>
                <a:lnTo>
                  <a:pt x="3824863" y="940671"/>
                </a:lnTo>
                <a:lnTo>
                  <a:pt x="3868883" y="929750"/>
                </a:lnTo>
                <a:lnTo>
                  <a:pt x="3906329" y="920533"/>
                </a:lnTo>
                <a:lnTo>
                  <a:pt x="3945880" y="906043"/>
                </a:lnTo>
                <a:lnTo>
                  <a:pt x="3984411" y="893401"/>
                </a:lnTo>
                <a:lnTo>
                  <a:pt x="4031117" y="868097"/>
                </a:lnTo>
                <a:lnTo>
                  <a:pt x="4053175" y="855346"/>
                </a:lnTo>
                <a:lnTo>
                  <a:pt x="4063757" y="842597"/>
                </a:lnTo>
                <a:lnTo>
                  <a:pt x="4093434" y="800407"/>
                </a:lnTo>
                <a:lnTo>
                  <a:pt x="4117837" y="760711"/>
                </a:lnTo>
                <a:lnTo>
                  <a:pt x="4130347" y="726398"/>
                </a:lnTo>
                <a:lnTo>
                  <a:pt x="4138188" y="688811"/>
                </a:lnTo>
                <a:lnTo>
                  <a:pt x="4148869" y="647167"/>
                </a:lnTo>
                <a:lnTo>
                  <a:pt x="4151683" y="611615"/>
                </a:lnTo>
                <a:lnTo>
                  <a:pt x="4149811" y="567320"/>
                </a:lnTo>
                <a:lnTo>
                  <a:pt x="4139564" y="527448"/>
                </a:lnTo>
                <a:lnTo>
                  <a:pt x="4130463" y="491241"/>
                </a:lnTo>
                <a:lnTo>
                  <a:pt x="4121064" y="453702"/>
                </a:lnTo>
                <a:lnTo>
                  <a:pt x="4107349" y="416183"/>
                </a:lnTo>
                <a:lnTo>
                  <a:pt x="4088176" y="373024"/>
                </a:lnTo>
                <a:lnTo>
                  <a:pt x="4069520" y="329466"/>
                </a:lnTo>
                <a:lnTo>
                  <a:pt x="4044485" y="287103"/>
                </a:lnTo>
                <a:lnTo>
                  <a:pt x="4006538" y="244774"/>
                </a:lnTo>
                <a:lnTo>
                  <a:pt x="3960143" y="197772"/>
                </a:lnTo>
                <a:lnTo>
                  <a:pt x="3920117" y="158752"/>
                </a:lnTo>
                <a:lnTo>
                  <a:pt x="3876095" y="126925"/>
                </a:lnTo>
                <a:lnTo>
                  <a:pt x="3837376" y="108061"/>
                </a:lnTo>
                <a:lnTo>
                  <a:pt x="3790060" y="85050"/>
                </a:lnTo>
                <a:lnTo>
                  <a:pt x="3752563" y="66414"/>
                </a:lnTo>
                <a:lnTo>
                  <a:pt x="3707023" y="46210"/>
                </a:lnTo>
                <a:lnTo>
                  <a:pt x="3667047" y="35385"/>
                </a:lnTo>
                <a:lnTo>
                  <a:pt x="3631801" y="25475"/>
                </a:lnTo>
                <a:lnTo>
                  <a:pt x="3586080" y="15836"/>
                </a:lnTo>
                <a:lnTo>
                  <a:pt x="3542429" y="11334"/>
                </a:lnTo>
                <a:lnTo>
                  <a:pt x="3496299" y="3267"/>
                </a:lnTo>
                <a:lnTo>
                  <a:pt x="3456796" y="907"/>
                </a:lnTo>
                <a:lnTo>
                  <a:pt x="3419816" y="355"/>
                </a:lnTo>
                <a:lnTo>
                  <a:pt x="3378686" y="109"/>
                </a:lnTo>
                <a:lnTo>
                  <a:pt x="3338887" y="0"/>
                </a:lnTo>
                <a:lnTo>
                  <a:pt x="3292680" y="997"/>
                </a:lnTo>
                <a:lnTo>
                  <a:pt x="3251120" y="7525"/>
                </a:lnTo>
                <a:lnTo>
                  <a:pt x="3203646" y="17220"/>
                </a:lnTo>
                <a:lnTo>
                  <a:pt x="3164430" y="27361"/>
                </a:lnTo>
                <a:lnTo>
                  <a:pt x="3125128" y="38923"/>
                </a:lnTo>
                <a:lnTo>
                  <a:pt x="3086494" y="51117"/>
                </a:lnTo>
                <a:lnTo>
                  <a:pt x="3048157" y="63593"/>
                </a:lnTo>
                <a:lnTo>
                  <a:pt x="3009952" y="76193"/>
                </a:lnTo>
                <a:lnTo>
                  <a:pt x="2972863" y="88848"/>
                </a:lnTo>
                <a:lnTo>
                  <a:pt x="2938740" y="101529"/>
                </a:lnTo>
                <a:lnTo>
                  <a:pt x="2894836" y="125624"/>
                </a:lnTo>
                <a:lnTo>
                  <a:pt x="2855016" y="147815"/>
                </a:lnTo>
                <a:lnTo>
                  <a:pt x="2816407" y="167796"/>
                </a:lnTo>
                <a:lnTo>
                  <a:pt x="2773039" y="200057"/>
                </a:lnTo>
                <a:lnTo>
                  <a:pt x="2729344" y="234461"/>
                </a:lnTo>
                <a:lnTo>
                  <a:pt x="2676492" y="2856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Shape-920"/>
          <p:cNvSpPr/>
          <p:nvPr>
            <p:custDataLst>
              <p:tags r:id="rId13"/>
            </p:custDataLst>
          </p:nvPr>
        </p:nvSpPr>
        <p:spPr>
          <a:xfrm>
            <a:off x="1410208" y="6038850"/>
            <a:ext cx="523187" cy="71871"/>
          </a:xfrm>
          <a:custGeom>
            <a:avLst/>
            <a:gdLst/>
            <a:ahLst/>
            <a:cxnLst/>
            <a:rect l="0" t="0" r="0" b="0"/>
            <a:pathLst>
              <a:path w="523187" h="71871">
                <a:moveTo>
                  <a:pt x="18542" y="28575"/>
                </a:moveTo>
                <a:lnTo>
                  <a:pt x="18542" y="28575"/>
                </a:lnTo>
                <a:lnTo>
                  <a:pt x="13485" y="33631"/>
                </a:lnTo>
                <a:lnTo>
                  <a:pt x="8181" y="36114"/>
                </a:lnTo>
                <a:lnTo>
                  <a:pt x="1208" y="37707"/>
                </a:lnTo>
                <a:lnTo>
                  <a:pt x="0" y="22814"/>
                </a:lnTo>
                <a:lnTo>
                  <a:pt x="889" y="18385"/>
                </a:lnTo>
                <a:lnTo>
                  <a:pt x="2540" y="15432"/>
                </a:lnTo>
                <a:lnTo>
                  <a:pt x="4699" y="13463"/>
                </a:lnTo>
                <a:lnTo>
                  <a:pt x="9920" y="11275"/>
                </a:lnTo>
                <a:lnTo>
                  <a:pt x="54040" y="9555"/>
                </a:lnTo>
                <a:lnTo>
                  <a:pt x="95654" y="6707"/>
                </a:lnTo>
                <a:lnTo>
                  <a:pt x="138079" y="1324"/>
                </a:lnTo>
                <a:lnTo>
                  <a:pt x="181737" y="262"/>
                </a:lnTo>
                <a:lnTo>
                  <a:pt x="222941" y="78"/>
                </a:lnTo>
                <a:lnTo>
                  <a:pt x="263490" y="23"/>
                </a:lnTo>
                <a:lnTo>
                  <a:pt x="307489" y="7"/>
                </a:lnTo>
                <a:lnTo>
                  <a:pt x="347808" y="2"/>
                </a:lnTo>
                <a:lnTo>
                  <a:pt x="386565" y="0"/>
                </a:lnTo>
                <a:lnTo>
                  <a:pt x="423802" y="0"/>
                </a:lnTo>
                <a:lnTo>
                  <a:pt x="470117" y="0"/>
                </a:lnTo>
                <a:lnTo>
                  <a:pt x="516396" y="0"/>
                </a:lnTo>
                <a:lnTo>
                  <a:pt x="523186" y="0"/>
                </a:lnTo>
                <a:lnTo>
                  <a:pt x="505037" y="0"/>
                </a:lnTo>
                <a:lnTo>
                  <a:pt x="496523" y="2822"/>
                </a:lnTo>
                <a:lnTo>
                  <a:pt x="492771" y="5056"/>
                </a:lnTo>
                <a:lnTo>
                  <a:pt x="455172" y="8937"/>
                </a:lnTo>
                <a:lnTo>
                  <a:pt x="413235" y="14465"/>
                </a:lnTo>
                <a:lnTo>
                  <a:pt x="376671" y="17692"/>
                </a:lnTo>
                <a:lnTo>
                  <a:pt x="339026" y="23704"/>
                </a:lnTo>
                <a:lnTo>
                  <a:pt x="301060" y="32188"/>
                </a:lnTo>
                <a:lnTo>
                  <a:pt x="256852" y="37990"/>
                </a:lnTo>
                <a:lnTo>
                  <a:pt x="211274" y="45409"/>
                </a:lnTo>
                <a:lnTo>
                  <a:pt x="183950" y="49791"/>
                </a:lnTo>
                <a:lnTo>
                  <a:pt x="155755" y="55696"/>
                </a:lnTo>
                <a:lnTo>
                  <a:pt x="125382" y="57113"/>
                </a:lnTo>
                <a:lnTo>
                  <a:pt x="168389" y="57150"/>
                </a:lnTo>
                <a:lnTo>
                  <a:pt x="209960" y="49611"/>
                </a:lnTo>
                <a:lnTo>
                  <a:pt x="252380" y="48018"/>
                </a:lnTo>
                <a:lnTo>
                  <a:pt x="289028" y="42685"/>
                </a:lnTo>
                <a:lnTo>
                  <a:pt x="326698" y="34402"/>
                </a:lnTo>
                <a:lnTo>
                  <a:pt x="364671" y="30302"/>
                </a:lnTo>
                <a:lnTo>
                  <a:pt x="407823" y="22370"/>
                </a:lnTo>
                <a:lnTo>
                  <a:pt x="451472" y="19487"/>
                </a:lnTo>
                <a:lnTo>
                  <a:pt x="471967" y="18078"/>
                </a:lnTo>
                <a:lnTo>
                  <a:pt x="483237" y="14032"/>
                </a:lnTo>
                <a:lnTo>
                  <a:pt x="483913" y="13588"/>
                </a:lnTo>
                <a:lnTo>
                  <a:pt x="459365" y="17657"/>
                </a:lnTo>
                <a:lnTo>
                  <a:pt x="419120" y="23831"/>
                </a:lnTo>
                <a:lnTo>
                  <a:pt x="374050" y="34184"/>
                </a:lnTo>
                <a:lnTo>
                  <a:pt x="333476" y="40148"/>
                </a:lnTo>
                <a:lnTo>
                  <a:pt x="289831" y="51205"/>
                </a:lnTo>
                <a:lnTo>
                  <a:pt x="245760" y="59189"/>
                </a:lnTo>
                <a:lnTo>
                  <a:pt x="205881" y="66748"/>
                </a:lnTo>
                <a:lnTo>
                  <a:pt x="183764" y="71870"/>
                </a:lnTo>
                <a:lnTo>
                  <a:pt x="181606" y="71197"/>
                </a:lnTo>
                <a:lnTo>
                  <a:pt x="181227" y="69690"/>
                </a:lnTo>
                <a:lnTo>
                  <a:pt x="228507" y="61883"/>
                </a:lnTo>
                <a:lnTo>
                  <a:pt x="271959" y="53496"/>
                </a:lnTo>
                <a:lnTo>
                  <a:pt x="309881" y="44309"/>
                </a:lnTo>
                <a:lnTo>
                  <a:pt x="351140" y="38268"/>
                </a:lnTo>
                <a:lnTo>
                  <a:pt x="389863" y="30803"/>
                </a:lnTo>
                <a:lnTo>
                  <a:pt x="433143" y="23958"/>
                </a:lnTo>
                <a:lnTo>
                  <a:pt x="474313" y="19697"/>
                </a:lnTo>
                <a:lnTo>
                  <a:pt x="497711" y="19107"/>
                </a:lnTo>
                <a:lnTo>
                  <a:pt x="496738" y="19088"/>
                </a:lnTo>
                <a:lnTo>
                  <a:pt x="471592" y="32311"/>
                </a:lnTo>
                <a:lnTo>
                  <a:pt x="425051" y="44307"/>
                </a:lnTo>
                <a:lnTo>
                  <a:pt x="393459" y="45584"/>
                </a:lnTo>
                <a:lnTo>
                  <a:pt x="361442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Shape-921"/>
          <p:cNvSpPr/>
          <p:nvPr>
            <p:custDataLst>
              <p:tags r:id="rId14"/>
            </p:custDataLst>
          </p:nvPr>
        </p:nvSpPr>
        <p:spPr>
          <a:xfrm>
            <a:off x="1590675" y="4762552"/>
            <a:ext cx="5505255" cy="1676348"/>
          </a:xfrm>
          <a:custGeom>
            <a:avLst/>
            <a:gdLst/>
            <a:ahLst/>
            <a:cxnLst/>
            <a:rect l="0" t="0" r="0" b="0"/>
            <a:pathLst>
              <a:path w="5505255" h="1676348">
                <a:moveTo>
                  <a:pt x="0" y="266648"/>
                </a:moveTo>
                <a:lnTo>
                  <a:pt x="0" y="266648"/>
                </a:lnTo>
                <a:lnTo>
                  <a:pt x="31571" y="253391"/>
                </a:lnTo>
                <a:lnTo>
                  <a:pt x="75929" y="248743"/>
                </a:lnTo>
                <a:lnTo>
                  <a:pt x="118218" y="247937"/>
                </a:lnTo>
                <a:lnTo>
                  <a:pt x="160146" y="247698"/>
                </a:lnTo>
                <a:lnTo>
                  <a:pt x="193943" y="247643"/>
                </a:lnTo>
                <a:lnTo>
                  <a:pt x="238557" y="247612"/>
                </a:lnTo>
                <a:lnTo>
                  <a:pt x="271125" y="247604"/>
                </a:lnTo>
                <a:lnTo>
                  <a:pt x="304650" y="248659"/>
                </a:lnTo>
                <a:lnTo>
                  <a:pt x="347324" y="254145"/>
                </a:lnTo>
                <a:lnTo>
                  <a:pt x="386779" y="256240"/>
                </a:lnTo>
                <a:lnTo>
                  <a:pt x="425281" y="256861"/>
                </a:lnTo>
                <a:lnTo>
                  <a:pt x="463500" y="257045"/>
                </a:lnTo>
                <a:lnTo>
                  <a:pt x="502694" y="257100"/>
                </a:lnTo>
                <a:lnTo>
                  <a:pt x="547350" y="257116"/>
                </a:lnTo>
                <a:lnTo>
                  <a:pt x="594095" y="256063"/>
                </a:lnTo>
                <a:lnTo>
                  <a:pt x="625640" y="252066"/>
                </a:lnTo>
                <a:lnTo>
                  <a:pt x="660120" y="249584"/>
                </a:lnTo>
                <a:lnTo>
                  <a:pt x="695553" y="247422"/>
                </a:lnTo>
                <a:lnTo>
                  <a:pt x="728941" y="242933"/>
                </a:lnTo>
                <a:lnTo>
                  <a:pt x="764240" y="240233"/>
                </a:lnTo>
                <a:lnTo>
                  <a:pt x="801095" y="237975"/>
                </a:lnTo>
                <a:lnTo>
                  <a:pt x="838643" y="233443"/>
                </a:lnTo>
                <a:lnTo>
                  <a:pt x="876496" y="227901"/>
                </a:lnTo>
                <a:lnTo>
                  <a:pt x="915546" y="221911"/>
                </a:lnTo>
                <a:lnTo>
                  <a:pt x="957595" y="215720"/>
                </a:lnTo>
                <a:lnTo>
                  <a:pt x="998156" y="209441"/>
                </a:lnTo>
                <a:lnTo>
                  <a:pt x="1038409" y="204181"/>
                </a:lnTo>
                <a:lnTo>
                  <a:pt x="1080992" y="201843"/>
                </a:lnTo>
                <a:lnTo>
                  <a:pt x="1124613" y="197982"/>
                </a:lnTo>
                <a:lnTo>
                  <a:pt x="1168695" y="192738"/>
                </a:lnTo>
                <a:lnTo>
                  <a:pt x="1212981" y="186880"/>
                </a:lnTo>
                <a:lnTo>
                  <a:pt x="1254536" y="180748"/>
                </a:lnTo>
                <a:lnTo>
                  <a:pt x="1296288" y="174495"/>
                </a:lnTo>
                <a:lnTo>
                  <a:pt x="1343067" y="168189"/>
                </a:lnTo>
                <a:lnTo>
                  <a:pt x="1389258" y="161857"/>
                </a:lnTo>
                <a:lnTo>
                  <a:pt x="1434481" y="155516"/>
                </a:lnTo>
                <a:lnTo>
                  <a:pt x="1479275" y="149170"/>
                </a:lnTo>
                <a:lnTo>
                  <a:pt x="1526700" y="142822"/>
                </a:lnTo>
                <a:lnTo>
                  <a:pt x="1551200" y="139647"/>
                </a:lnTo>
                <a:lnTo>
                  <a:pt x="1598178" y="130476"/>
                </a:lnTo>
                <a:lnTo>
                  <a:pt x="1644809" y="120402"/>
                </a:lnTo>
                <a:lnTo>
                  <a:pt x="1669098" y="116234"/>
                </a:lnTo>
                <a:lnTo>
                  <a:pt x="1693757" y="112397"/>
                </a:lnTo>
                <a:lnTo>
                  <a:pt x="1740912" y="108134"/>
                </a:lnTo>
                <a:lnTo>
                  <a:pt x="1787622" y="105180"/>
                </a:lnTo>
                <a:lnTo>
                  <a:pt x="1811931" y="102911"/>
                </a:lnTo>
                <a:lnTo>
                  <a:pt x="1836604" y="100340"/>
                </a:lnTo>
                <a:lnTo>
                  <a:pt x="1883774" y="94662"/>
                </a:lnTo>
                <a:lnTo>
                  <a:pt x="1930491" y="88609"/>
                </a:lnTo>
                <a:lnTo>
                  <a:pt x="1954802" y="85514"/>
                </a:lnTo>
                <a:lnTo>
                  <a:pt x="1979477" y="82391"/>
                </a:lnTo>
                <a:lnTo>
                  <a:pt x="2026648" y="78923"/>
                </a:lnTo>
                <a:lnTo>
                  <a:pt x="2073366" y="76323"/>
                </a:lnTo>
                <a:lnTo>
                  <a:pt x="2097677" y="74148"/>
                </a:lnTo>
                <a:lnTo>
                  <a:pt x="2122352" y="71640"/>
                </a:lnTo>
                <a:lnTo>
                  <a:pt x="2169523" y="68852"/>
                </a:lnTo>
                <a:lnTo>
                  <a:pt x="2215183" y="66556"/>
                </a:lnTo>
                <a:lnTo>
                  <a:pt x="2260170" y="62006"/>
                </a:lnTo>
                <a:lnTo>
                  <a:pt x="2307681" y="56457"/>
                </a:lnTo>
                <a:lnTo>
                  <a:pt x="2332204" y="53496"/>
                </a:lnTo>
                <a:lnTo>
                  <a:pt x="2379207" y="50205"/>
                </a:lnTo>
                <a:lnTo>
                  <a:pt x="2425851" y="48743"/>
                </a:lnTo>
                <a:lnTo>
                  <a:pt x="2450142" y="48353"/>
                </a:lnTo>
                <a:lnTo>
                  <a:pt x="2474803" y="48094"/>
                </a:lnTo>
                <a:lnTo>
                  <a:pt x="2521960" y="44982"/>
                </a:lnTo>
                <a:lnTo>
                  <a:pt x="2567613" y="41130"/>
                </a:lnTo>
                <a:lnTo>
                  <a:pt x="2612597" y="39417"/>
                </a:lnTo>
                <a:lnTo>
                  <a:pt x="2637081" y="37903"/>
                </a:lnTo>
                <a:lnTo>
                  <a:pt x="2662929" y="35835"/>
                </a:lnTo>
                <a:lnTo>
                  <a:pt x="2689686" y="33398"/>
                </a:lnTo>
                <a:lnTo>
                  <a:pt x="2714932" y="31772"/>
                </a:lnTo>
                <a:lnTo>
                  <a:pt x="2739172" y="30689"/>
                </a:lnTo>
                <a:lnTo>
                  <a:pt x="2762740" y="29967"/>
                </a:lnTo>
                <a:lnTo>
                  <a:pt x="2786918" y="29486"/>
                </a:lnTo>
                <a:lnTo>
                  <a:pt x="2811503" y="29165"/>
                </a:lnTo>
                <a:lnTo>
                  <a:pt x="2836361" y="28951"/>
                </a:lnTo>
                <a:lnTo>
                  <a:pt x="2883736" y="25891"/>
                </a:lnTo>
                <a:lnTo>
                  <a:pt x="2930544" y="22061"/>
                </a:lnTo>
                <a:lnTo>
                  <a:pt x="2954879" y="21040"/>
                </a:lnTo>
                <a:lnTo>
                  <a:pt x="2979569" y="20359"/>
                </a:lnTo>
                <a:lnTo>
                  <a:pt x="3004496" y="18848"/>
                </a:lnTo>
                <a:lnTo>
                  <a:pt x="3029581" y="16781"/>
                </a:lnTo>
                <a:lnTo>
                  <a:pt x="3054771" y="14345"/>
                </a:lnTo>
                <a:lnTo>
                  <a:pt x="3078972" y="12721"/>
                </a:lnTo>
                <a:lnTo>
                  <a:pt x="3125618" y="10917"/>
                </a:lnTo>
                <a:lnTo>
                  <a:pt x="3149487" y="10436"/>
                </a:lnTo>
                <a:lnTo>
                  <a:pt x="3173866" y="10115"/>
                </a:lnTo>
                <a:lnTo>
                  <a:pt x="3198586" y="9901"/>
                </a:lnTo>
                <a:lnTo>
                  <a:pt x="3245808" y="9663"/>
                </a:lnTo>
                <a:lnTo>
                  <a:pt x="3291489" y="8499"/>
                </a:lnTo>
                <a:lnTo>
                  <a:pt x="3336487" y="4454"/>
                </a:lnTo>
                <a:lnTo>
                  <a:pt x="3384002" y="1951"/>
                </a:lnTo>
                <a:lnTo>
                  <a:pt x="3408526" y="1283"/>
                </a:lnTo>
                <a:lnTo>
                  <a:pt x="3455531" y="541"/>
                </a:lnTo>
                <a:lnTo>
                  <a:pt x="3501117" y="212"/>
                </a:lnTo>
                <a:lnTo>
                  <a:pt x="3546072" y="65"/>
                </a:lnTo>
                <a:lnTo>
                  <a:pt x="3590746" y="0"/>
                </a:lnTo>
                <a:lnTo>
                  <a:pt x="3636354" y="1029"/>
                </a:lnTo>
                <a:lnTo>
                  <a:pt x="3660369" y="2785"/>
                </a:lnTo>
                <a:lnTo>
                  <a:pt x="3707514" y="6501"/>
                </a:lnTo>
                <a:lnTo>
                  <a:pt x="3749634" y="8152"/>
                </a:lnTo>
                <a:lnTo>
                  <a:pt x="3792343" y="8887"/>
                </a:lnTo>
                <a:lnTo>
                  <a:pt x="3834961" y="9212"/>
                </a:lnTo>
                <a:lnTo>
                  <a:pt x="3875069" y="9357"/>
                </a:lnTo>
                <a:lnTo>
                  <a:pt x="3916883" y="12244"/>
                </a:lnTo>
                <a:lnTo>
                  <a:pt x="3960163" y="17054"/>
                </a:lnTo>
                <a:lnTo>
                  <a:pt x="4004092" y="22720"/>
                </a:lnTo>
                <a:lnTo>
                  <a:pt x="4045488" y="25944"/>
                </a:lnTo>
                <a:lnTo>
                  <a:pt x="4086111" y="27377"/>
                </a:lnTo>
                <a:lnTo>
                  <a:pt x="4128860" y="28013"/>
                </a:lnTo>
                <a:lnTo>
                  <a:pt x="4169732" y="31119"/>
                </a:lnTo>
                <a:lnTo>
                  <a:pt x="4209064" y="34969"/>
                </a:lnTo>
                <a:lnTo>
                  <a:pt x="4247712" y="36679"/>
                </a:lnTo>
                <a:lnTo>
                  <a:pt x="4288877" y="40262"/>
                </a:lnTo>
                <a:lnTo>
                  <a:pt x="4330810" y="45382"/>
                </a:lnTo>
                <a:lnTo>
                  <a:pt x="4370612" y="51185"/>
                </a:lnTo>
                <a:lnTo>
                  <a:pt x="4409469" y="54470"/>
                </a:lnTo>
                <a:lnTo>
                  <a:pt x="4447906" y="56988"/>
                </a:lnTo>
                <a:lnTo>
                  <a:pt x="4486155" y="61635"/>
                </a:lnTo>
                <a:lnTo>
                  <a:pt x="4524321" y="67228"/>
                </a:lnTo>
                <a:lnTo>
                  <a:pt x="4561393" y="72184"/>
                </a:lnTo>
                <a:lnTo>
                  <a:pt x="4595507" y="74386"/>
                </a:lnTo>
                <a:lnTo>
                  <a:pt x="4631131" y="78187"/>
                </a:lnTo>
                <a:lnTo>
                  <a:pt x="4667072" y="83405"/>
                </a:lnTo>
                <a:lnTo>
                  <a:pt x="4700685" y="89251"/>
                </a:lnTo>
                <a:lnTo>
                  <a:pt x="4733263" y="92555"/>
                </a:lnTo>
                <a:lnTo>
                  <a:pt x="4765380" y="95081"/>
                </a:lnTo>
                <a:lnTo>
                  <a:pt x="4797294" y="99732"/>
                </a:lnTo>
                <a:lnTo>
                  <a:pt x="4829117" y="102505"/>
                </a:lnTo>
                <a:lnTo>
                  <a:pt x="4873961" y="106888"/>
                </a:lnTo>
                <a:lnTo>
                  <a:pt x="4916880" y="114890"/>
                </a:lnTo>
                <a:lnTo>
                  <a:pt x="4960289" y="123963"/>
                </a:lnTo>
                <a:lnTo>
                  <a:pt x="4999962" y="133354"/>
                </a:lnTo>
                <a:lnTo>
                  <a:pt x="5038529" y="142840"/>
                </a:lnTo>
                <a:lnTo>
                  <a:pt x="5076767" y="152353"/>
                </a:lnTo>
                <a:lnTo>
                  <a:pt x="5122556" y="165049"/>
                </a:lnTo>
                <a:lnTo>
                  <a:pt x="5162176" y="178806"/>
                </a:lnTo>
                <a:lnTo>
                  <a:pt x="5200576" y="197987"/>
                </a:lnTo>
                <a:lnTo>
                  <a:pt x="5247206" y="216645"/>
                </a:lnTo>
                <a:lnTo>
                  <a:pt x="5287698" y="239890"/>
                </a:lnTo>
                <a:lnTo>
                  <a:pt x="5329457" y="270127"/>
                </a:lnTo>
                <a:lnTo>
                  <a:pt x="5371203" y="305435"/>
                </a:lnTo>
                <a:lnTo>
                  <a:pt x="5413963" y="349641"/>
                </a:lnTo>
                <a:lnTo>
                  <a:pt x="5447933" y="391368"/>
                </a:lnTo>
                <a:lnTo>
                  <a:pt x="5469641" y="433159"/>
                </a:lnTo>
                <a:lnTo>
                  <a:pt x="5483051" y="474125"/>
                </a:lnTo>
                <a:lnTo>
                  <a:pt x="5493069" y="513889"/>
                </a:lnTo>
                <a:lnTo>
                  <a:pt x="5500417" y="557374"/>
                </a:lnTo>
                <a:lnTo>
                  <a:pt x="5504455" y="604612"/>
                </a:lnTo>
                <a:lnTo>
                  <a:pt x="5505254" y="642165"/>
                </a:lnTo>
                <a:lnTo>
                  <a:pt x="5500355" y="684665"/>
                </a:lnTo>
                <a:lnTo>
                  <a:pt x="5497237" y="719059"/>
                </a:lnTo>
                <a:lnTo>
                  <a:pt x="5496313" y="761117"/>
                </a:lnTo>
                <a:lnTo>
                  <a:pt x="5496040" y="807093"/>
                </a:lnTo>
                <a:lnTo>
                  <a:pt x="5489401" y="850397"/>
                </a:lnTo>
                <a:lnTo>
                  <a:pt x="5487289" y="888462"/>
                </a:lnTo>
                <a:lnTo>
                  <a:pt x="5483754" y="930362"/>
                </a:lnTo>
                <a:lnTo>
                  <a:pt x="5476091" y="970598"/>
                </a:lnTo>
                <a:lnTo>
                  <a:pt x="5469076" y="1012008"/>
                </a:lnTo>
                <a:lnTo>
                  <a:pt x="5457217" y="1054719"/>
                </a:lnTo>
                <a:lnTo>
                  <a:pt x="5439948" y="1092241"/>
                </a:lnTo>
                <a:lnTo>
                  <a:pt x="5417214" y="1139361"/>
                </a:lnTo>
                <a:lnTo>
                  <a:pt x="5398611" y="1177517"/>
                </a:lnTo>
                <a:lnTo>
                  <a:pt x="5367110" y="1224483"/>
                </a:lnTo>
                <a:lnTo>
                  <a:pt x="5338070" y="1265946"/>
                </a:lnTo>
                <a:lnTo>
                  <a:pt x="5290465" y="1311467"/>
                </a:lnTo>
                <a:lnTo>
                  <a:pt x="5247560" y="1345762"/>
                </a:lnTo>
                <a:lnTo>
                  <a:pt x="5200556" y="1372791"/>
                </a:lnTo>
                <a:lnTo>
                  <a:pt x="5153013" y="1400705"/>
                </a:lnTo>
                <a:lnTo>
                  <a:pt x="5114922" y="1420582"/>
                </a:lnTo>
                <a:lnTo>
                  <a:pt x="5069220" y="1441245"/>
                </a:lnTo>
                <a:lnTo>
                  <a:pt x="5032003" y="1453112"/>
                </a:lnTo>
                <a:lnTo>
                  <a:pt x="4994165" y="1463330"/>
                </a:lnTo>
                <a:lnTo>
                  <a:pt x="4956142" y="1474120"/>
                </a:lnTo>
                <a:lnTo>
                  <a:pt x="4917007" y="1489193"/>
                </a:lnTo>
                <a:lnTo>
                  <a:pt x="4873427" y="1500833"/>
                </a:lnTo>
                <a:lnTo>
                  <a:pt x="4832174" y="1509926"/>
                </a:lnTo>
                <a:lnTo>
                  <a:pt x="4786907" y="1514149"/>
                </a:lnTo>
                <a:lnTo>
                  <a:pt x="4739981" y="1520575"/>
                </a:lnTo>
                <a:lnTo>
                  <a:pt x="4708394" y="1522449"/>
                </a:lnTo>
                <a:lnTo>
                  <a:pt x="4673895" y="1526104"/>
                </a:lnTo>
                <a:lnTo>
                  <a:pt x="4637395" y="1530198"/>
                </a:lnTo>
                <a:lnTo>
                  <a:pt x="4600006" y="1532018"/>
                </a:lnTo>
                <a:lnTo>
                  <a:pt x="4565044" y="1532826"/>
                </a:lnTo>
                <a:lnTo>
                  <a:pt x="4530808" y="1533185"/>
                </a:lnTo>
                <a:lnTo>
                  <a:pt x="4494426" y="1533345"/>
                </a:lnTo>
                <a:lnTo>
                  <a:pt x="4457089" y="1533416"/>
                </a:lnTo>
                <a:lnTo>
                  <a:pt x="4418270" y="1533448"/>
                </a:lnTo>
                <a:lnTo>
                  <a:pt x="4376323" y="1533462"/>
                </a:lnTo>
                <a:lnTo>
                  <a:pt x="4335808" y="1533468"/>
                </a:lnTo>
                <a:lnTo>
                  <a:pt x="4295575" y="1533471"/>
                </a:lnTo>
                <a:lnTo>
                  <a:pt x="4253001" y="1533473"/>
                </a:lnTo>
                <a:lnTo>
                  <a:pt x="4209384" y="1533473"/>
                </a:lnTo>
                <a:lnTo>
                  <a:pt x="4165304" y="1533473"/>
                </a:lnTo>
                <a:lnTo>
                  <a:pt x="4121018" y="1533473"/>
                </a:lnTo>
                <a:lnTo>
                  <a:pt x="4076641" y="1533473"/>
                </a:lnTo>
                <a:lnTo>
                  <a:pt x="4032224" y="1533473"/>
                </a:lnTo>
                <a:lnTo>
                  <a:pt x="3987789" y="1533473"/>
                </a:lnTo>
                <a:lnTo>
                  <a:pt x="3943345" y="1533473"/>
                </a:lnTo>
                <a:lnTo>
                  <a:pt x="3897840" y="1533473"/>
                </a:lnTo>
                <a:lnTo>
                  <a:pt x="3873852" y="1533473"/>
                </a:lnTo>
                <a:lnTo>
                  <a:pt x="3849393" y="1533473"/>
                </a:lnTo>
                <a:lnTo>
                  <a:pt x="3824620" y="1533473"/>
                </a:lnTo>
                <a:lnTo>
                  <a:pt x="3799638" y="1533473"/>
                </a:lnTo>
                <a:lnTo>
                  <a:pt x="3774517" y="1533473"/>
                </a:lnTo>
                <a:lnTo>
                  <a:pt x="3749303" y="1533473"/>
                </a:lnTo>
                <a:lnTo>
                  <a:pt x="3724027" y="1533473"/>
                </a:lnTo>
                <a:lnTo>
                  <a:pt x="3698710" y="1533473"/>
                </a:lnTo>
                <a:lnTo>
                  <a:pt x="3674423" y="1534531"/>
                </a:lnTo>
                <a:lnTo>
                  <a:pt x="3627682" y="1538529"/>
                </a:lnTo>
                <a:lnTo>
                  <a:pt x="3602730" y="1540018"/>
                </a:lnTo>
                <a:lnTo>
                  <a:pt x="3576570" y="1541012"/>
                </a:lnTo>
                <a:lnTo>
                  <a:pt x="3549605" y="1541674"/>
                </a:lnTo>
                <a:lnTo>
                  <a:pt x="3523162" y="1542115"/>
                </a:lnTo>
                <a:lnTo>
                  <a:pt x="3497066" y="1542410"/>
                </a:lnTo>
                <a:lnTo>
                  <a:pt x="3471202" y="1542605"/>
                </a:lnTo>
                <a:lnTo>
                  <a:pt x="3444435" y="1542736"/>
                </a:lnTo>
                <a:lnTo>
                  <a:pt x="3417065" y="1542823"/>
                </a:lnTo>
                <a:lnTo>
                  <a:pt x="3389293" y="1542882"/>
                </a:lnTo>
                <a:lnTo>
                  <a:pt x="3362312" y="1542920"/>
                </a:lnTo>
                <a:lnTo>
                  <a:pt x="3335858" y="1542946"/>
                </a:lnTo>
                <a:lnTo>
                  <a:pt x="3309756" y="1542964"/>
                </a:lnTo>
                <a:lnTo>
                  <a:pt x="3283887" y="1544034"/>
                </a:lnTo>
                <a:lnTo>
                  <a:pt x="3258175" y="1545805"/>
                </a:lnTo>
                <a:lnTo>
                  <a:pt x="3232567" y="1548044"/>
                </a:lnTo>
                <a:lnTo>
                  <a:pt x="3205969" y="1549537"/>
                </a:lnTo>
                <a:lnTo>
                  <a:pt x="3178713" y="1550532"/>
                </a:lnTo>
                <a:lnTo>
                  <a:pt x="3151017" y="1551196"/>
                </a:lnTo>
                <a:lnTo>
                  <a:pt x="3124086" y="1551638"/>
                </a:lnTo>
                <a:lnTo>
                  <a:pt x="3097666" y="1551934"/>
                </a:lnTo>
                <a:lnTo>
                  <a:pt x="3071586" y="1552130"/>
                </a:lnTo>
                <a:lnTo>
                  <a:pt x="3045732" y="1552261"/>
                </a:lnTo>
                <a:lnTo>
                  <a:pt x="3020030" y="1552348"/>
                </a:lnTo>
                <a:lnTo>
                  <a:pt x="2994428" y="1552407"/>
                </a:lnTo>
                <a:lnTo>
                  <a:pt x="2968894" y="1553504"/>
                </a:lnTo>
                <a:lnTo>
                  <a:pt x="2943404" y="1555294"/>
                </a:lnTo>
                <a:lnTo>
                  <a:pt x="2917944" y="1557546"/>
                </a:lnTo>
                <a:lnTo>
                  <a:pt x="2891446" y="1559047"/>
                </a:lnTo>
                <a:lnTo>
                  <a:pt x="2864256" y="1560047"/>
                </a:lnTo>
                <a:lnTo>
                  <a:pt x="2836604" y="1560714"/>
                </a:lnTo>
                <a:lnTo>
                  <a:pt x="2809703" y="1562217"/>
                </a:lnTo>
                <a:lnTo>
                  <a:pt x="2783302" y="1564277"/>
                </a:lnTo>
                <a:lnTo>
                  <a:pt x="2757235" y="1566709"/>
                </a:lnTo>
                <a:lnTo>
                  <a:pt x="2731389" y="1568331"/>
                </a:lnTo>
                <a:lnTo>
                  <a:pt x="2705693" y="1569411"/>
                </a:lnTo>
                <a:lnTo>
                  <a:pt x="2680095" y="1570132"/>
                </a:lnTo>
                <a:lnTo>
                  <a:pt x="2653505" y="1571671"/>
                </a:lnTo>
                <a:lnTo>
                  <a:pt x="2626254" y="1573755"/>
                </a:lnTo>
                <a:lnTo>
                  <a:pt x="2598561" y="1576202"/>
                </a:lnTo>
                <a:lnTo>
                  <a:pt x="2570574" y="1578893"/>
                </a:lnTo>
                <a:lnTo>
                  <a:pt x="2542391" y="1581745"/>
                </a:lnTo>
                <a:lnTo>
                  <a:pt x="2514077" y="1584704"/>
                </a:lnTo>
                <a:lnTo>
                  <a:pt x="2486735" y="1586678"/>
                </a:lnTo>
                <a:lnTo>
                  <a:pt x="2460040" y="1587993"/>
                </a:lnTo>
                <a:lnTo>
                  <a:pt x="2433777" y="1588870"/>
                </a:lnTo>
                <a:lnTo>
                  <a:pt x="2406743" y="1590513"/>
                </a:lnTo>
                <a:lnTo>
                  <a:pt x="2379195" y="1592666"/>
                </a:lnTo>
                <a:lnTo>
                  <a:pt x="2351305" y="1595160"/>
                </a:lnTo>
                <a:lnTo>
                  <a:pt x="2324245" y="1597881"/>
                </a:lnTo>
                <a:lnTo>
                  <a:pt x="2297738" y="1600753"/>
                </a:lnTo>
                <a:lnTo>
                  <a:pt x="2271601" y="1603727"/>
                </a:lnTo>
                <a:lnTo>
                  <a:pt x="2244651" y="1605709"/>
                </a:lnTo>
                <a:lnTo>
                  <a:pt x="2217159" y="1607030"/>
                </a:lnTo>
                <a:lnTo>
                  <a:pt x="2189306" y="1607911"/>
                </a:lnTo>
                <a:lnTo>
                  <a:pt x="2161212" y="1609557"/>
                </a:lnTo>
                <a:lnTo>
                  <a:pt x="2132958" y="1611712"/>
                </a:lnTo>
                <a:lnTo>
                  <a:pt x="2104597" y="1614208"/>
                </a:lnTo>
                <a:lnTo>
                  <a:pt x="2077223" y="1616930"/>
                </a:lnTo>
                <a:lnTo>
                  <a:pt x="2050507" y="1619803"/>
                </a:lnTo>
                <a:lnTo>
                  <a:pt x="2024230" y="1622776"/>
                </a:lnTo>
                <a:lnTo>
                  <a:pt x="1997187" y="1624759"/>
                </a:lnTo>
                <a:lnTo>
                  <a:pt x="1969633" y="1626080"/>
                </a:lnTo>
                <a:lnTo>
                  <a:pt x="1941738" y="1626960"/>
                </a:lnTo>
                <a:lnTo>
                  <a:pt x="1913617" y="1628606"/>
                </a:lnTo>
                <a:lnTo>
                  <a:pt x="1885345" y="1630762"/>
                </a:lnTo>
                <a:lnTo>
                  <a:pt x="1856972" y="1633257"/>
                </a:lnTo>
                <a:lnTo>
                  <a:pt x="1829589" y="1635979"/>
                </a:lnTo>
                <a:lnTo>
                  <a:pt x="1802868" y="1638852"/>
                </a:lnTo>
                <a:lnTo>
                  <a:pt x="1776587" y="1641825"/>
                </a:lnTo>
                <a:lnTo>
                  <a:pt x="1750600" y="1644866"/>
                </a:lnTo>
                <a:lnTo>
                  <a:pt x="1724808" y="1647952"/>
                </a:lnTo>
                <a:lnTo>
                  <a:pt x="1699147" y="1651067"/>
                </a:lnTo>
                <a:lnTo>
                  <a:pt x="1673573" y="1653144"/>
                </a:lnTo>
                <a:lnTo>
                  <a:pt x="1648057" y="1654528"/>
                </a:lnTo>
                <a:lnTo>
                  <a:pt x="1622580" y="1655452"/>
                </a:lnTo>
                <a:lnTo>
                  <a:pt x="1596070" y="1657126"/>
                </a:lnTo>
                <a:lnTo>
                  <a:pt x="1568871" y="1659299"/>
                </a:lnTo>
                <a:lnTo>
                  <a:pt x="1541214" y="1661807"/>
                </a:lnTo>
                <a:lnTo>
                  <a:pt x="1514310" y="1664537"/>
                </a:lnTo>
                <a:lnTo>
                  <a:pt x="1487906" y="1667416"/>
                </a:lnTo>
                <a:lnTo>
                  <a:pt x="1461837" y="1670394"/>
                </a:lnTo>
                <a:lnTo>
                  <a:pt x="1437050" y="1672378"/>
                </a:lnTo>
                <a:lnTo>
                  <a:pt x="1389753" y="1674584"/>
                </a:lnTo>
                <a:lnTo>
                  <a:pt x="1365710" y="1675172"/>
                </a:lnTo>
                <a:lnTo>
                  <a:pt x="1341215" y="1675565"/>
                </a:lnTo>
                <a:lnTo>
                  <a:pt x="1316418" y="1675826"/>
                </a:lnTo>
                <a:lnTo>
                  <a:pt x="1291421" y="1676000"/>
                </a:lnTo>
                <a:lnTo>
                  <a:pt x="1266289" y="1676116"/>
                </a:lnTo>
                <a:lnTo>
                  <a:pt x="1241068" y="1676194"/>
                </a:lnTo>
                <a:lnTo>
                  <a:pt x="1216845" y="1676245"/>
                </a:lnTo>
                <a:lnTo>
                  <a:pt x="1170176" y="1676303"/>
                </a:lnTo>
                <a:lnTo>
                  <a:pt x="1146300" y="1676318"/>
                </a:lnTo>
                <a:lnTo>
                  <a:pt x="1121917" y="1676328"/>
                </a:lnTo>
                <a:lnTo>
                  <a:pt x="1097194" y="1676334"/>
                </a:lnTo>
                <a:lnTo>
                  <a:pt x="1049969" y="1676342"/>
                </a:lnTo>
                <a:lnTo>
                  <a:pt x="1004287" y="1676345"/>
                </a:lnTo>
                <a:lnTo>
                  <a:pt x="959289" y="1676347"/>
                </a:lnTo>
                <a:lnTo>
                  <a:pt x="917417" y="1673525"/>
                </a:lnTo>
                <a:lnTo>
                  <a:pt x="876583" y="1669801"/>
                </a:lnTo>
                <a:lnTo>
                  <a:pt x="833740" y="1668147"/>
                </a:lnTo>
                <a:lnTo>
                  <a:pt x="795648" y="1664589"/>
                </a:lnTo>
                <a:lnTo>
                  <a:pt x="760021" y="1660538"/>
                </a:lnTo>
                <a:lnTo>
                  <a:pt x="723021" y="1658738"/>
                </a:lnTo>
                <a:lnTo>
                  <a:pt x="685409" y="1655116"/>
                </a:lnTo>
                <a:lnTo>
                  <a:pt x="648585" y="1648919"/>
                </a:lnTo>
                <a:lnTo>
                  <a:pt x="614579" y="1639111"/>
                </a:lnTo>
                <a:lnTo>
                  <a:pt x="581827" y="1630518"/>
                </a:lnTo>
                <a:lnTo>
                  <a:pt x="536460" y="1619730"/>
                </a:lnTo>
                <a:lnTo>
                  <a:pt x="496207" y="1609831"/>
                </a:lnTo>
                <a:lnTo>
                  <a:pt x="454646" y="1597373"/>
                </a:lnTo>
                <a:lnTo>
                  <a:pt x="414463" y="1580275"/>
                </a:lnTo>
                <a:lnTo>
                  <a:pt x="367384" y="1555536"/>
                </a:lnTo>
                <a:lnTo>
                  <a:pt x="324923" y="1529208"/>
                </a:lnTo>
                <a:lnTo>
                  <a:pt x="285962" y="1497353"/>
                </a:lnTo>
                <a:lnTo>
                  <a:pt x="239211" y="1456279"/>
                </a:lnTo>
                <a:lnTo>
                  <a:pt x="198705" y="1409517"/>
                </a:lnTo>
                <a:lnTo>
                  <a:pt x="159765" y="1362006"/>
                </a:lnTo>
                <a:lnTo>
                  <a:pt x="138355" y="1333443"/>
                </a:lnTo>
                <a:lnTo>
                  <a:pt x="116582" y="1295348"/>
                </a:lnTo>
                <a:lnTo>
                  <a:pt x="92957" y="1250703"/>
                </a:lnTo>
                <a:lnTo>
                  <a:pt x="77001" y="1210211"/>
                </a:lnTo>
                <a:lnTo>
                  <a:pt x="63658" y="1166583"/>
                </a:lnTo>
                <a:lnTo>
                  <a:pt x="50831" y="1124804"/>
                </a:lnTo>
                <a:lnTo>
                  <a:pt x="40928" y="1083155"/>
                </a:lnTo>
                <a:lnTo>
                  <a:pt x="36116" y="1041270"/>
                </a:lnTo>
                <a:lnTo>
                  <a:pt x="31926" y="1005682"/>
                </a:lnTo>
                <a:lnTo>
                  <a:pt x="30064" y="965172"/>
                </a:lnTo>
                <a:lnTo>
                  <a:pt x="26415" y="925295"/>
                </a:lnTo>
                <a:lnTo>
                  <a:pt x="22323" y="889581"/>
                </a:lnTo>
                <a:lnTo>
                  <a:pt x="18962" y="847390"/>
                </a:lnTo>
                <a:lnTo>
                  <a:pt x="14425" y="810153"/>
                </a:lnTo>
                <a:lnTo>
                  <a:pt x="11703" y="771732"/>
                </a:lnTo>
                <a:lnTo>
                  <a:pt x="10493" y="735604"/>
                </a:lnTo>
                <a:lnTo>
                  <a:pt x="10870" y="689349"/>
                </a:lnTo>
                <a:lnTo>
                  <a:pt x="14709" y="654540"/>
                </a:lnTo>
                <a:lnTo>
                  <a:pt x="17764" y="609356"/>
                </a:lnTo>
                <a:lnTo>
                  <a:pt x="26400" y="562709"/>
                </a:lnTo>
                <a:lnTo>
                  <a:pt x="38297" y="516648"/>
                </a:lnTo>
                <a:lnTo>
                  <a:pt x="50839" y="476663"/>
                </a:lnTo>
                <a:lnTo>
                  <a:pt x="70054" y="431644"/>
                </a:lnTo>
                <a:lnTo>
                  <a:pt x="87960" y="391079"/>
                </a:lnTo>
                <a:lnTo>
                  <a:pt x="111567" y="352493"/>
                </a:lnTo>
                <a:lnTo>
                  <a:pt x="131125" y="306692"/>
                </a:lnTo>
                <a:lnTo>
                  <a:pt x="157722" y="259702"/>
                </a:lnTo>
                <a:lnTo>
                  <a:pt x="178851" y="214476"/>
                </a:lnTo>
                <a:lnTo>
                  <a:pt x="207837" y="169011"/>
                </a:lnTo>
                <a:lnTo>
                  <a:pt x="219075" y="1523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0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04"/>
          <p:cNvGrpSpPr/>
          <p:nvPr/>
        </p:nvGrpSpPr>
        <p:grpSpPr>
          <a:xfrm>
            <a:off x="923925" y="482408"/>
            <a:ext cx="714376" cy="650675"/>
            <a:chOff x="923925" y="482408"/>
            <a:chExt cx="714376" cy="650675"/>
          </a:xfrm>
        </p:grpSpPr>
        <p:sp>
          <p:nvSpPr>
            <p:cNvPr id="2" name="SMARTInkShape-922"/>
            <p:cNvSpPr/>
            <p:nvPr>
              <p:custDataLst>
                <p:tags r:id="rId155"/>
              </p:custDataLst>
            </p:nvPr>
          </p:nvSpPr>
          <p:spPr>
            <a:xfrm>
              <a:off x="1524000" y="9239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117" y="21734"/>
                  </a:lnTo>
                  <a:lnTo>
                    <a:pt x="5644" y="24015"/>
                  </a:lnTo>
                  <a:lnTo>
                    <a:pt x="16267" y="26548"/>
                  </a:lnTo>
                  <a:lnTo>
                    <a:pt x="63094" y="28308"/>
                  </a:lnTo>
                  <a:lnTo>
                    <a:pt x="114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23"/>
            <p:cNvSpPr/>
            <p:nvPr>
              <p:custDataLst>
                <p:tags r:id="rId156"/>
              </p:custDataLst>
            </p:nvPr>
          </p:nvSpPr>
          <p:spPr>
            <a:xfrm>
              <a:off x="1495425" y="828675"/>
              <a:ext cx="123826" cy="17727"/>
            </a:xfrm>
            <a:custGeom>
              <a:avLst/>
              <a:gdLst/>
              <a:ahLst/>
              <a:cxnLst/>
              <a:rect l="0" t="0" r="0" b="0"/>
              <a:pathLst>
                <a:path w="1238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44310" y="378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24"/>
            <p:cNvSpPr/>
            <p:nvPr>
              <p:custDataLst>
                <p:tags r:id="rId157"/>
              </p:custDataLst>
            </p:nvPr>
          </p:nvSpPr>
          <p:spPr>
            <a:xfrm>
              <a:off x="971550" y="482408"/>
              <a:ext cx="152401" cy="174818"/>
            </a:xfrm>
            <a:custGeom>
              <a:avLst/>
              <a:gdLst/>
              <a:ahLst/>
              <a:cxnLst/>
              <a:rect l="0" t="0" r="0" b="0"/>
              <a:pathLst>
                <a:path w="152401" h="174818">
                  <a:moveTo>
                    <a:pt x="0" y="70042"/>
                  </a:moveTo>
                  <a:lnTo>
                    <a:pt x="0" y="70042"/>
                  </a:lnTo>
                  <a:lnTo>
                    <a:pt x="0" y="61841"/>
                  </a:lnTo>
                  <a:lnTo>
                    <a:pt x="5057" y="65966"/>
                  </a:lnTo>
                  <a:lnTo>
                    <a:pt x="7539" y="71053"/>
                  </a:lnTo>
                  <a:lnTo>
                    <a:pt x="9351" y="109903"/>
                  </a:lnTo>
                  <a:lnTo>
                    <a:pt x="8389" y="126916"/>
                  </a:lnTo>
                  <a:lnTo>
                    <a:pt x="876" y="158443"/>
                  </a:lnTo>
                  <a:lnTo>
                    <a:pt x="584" y="158609"/>
                  </a:lnTo>
                  <a:lnTo>
                    <a:pt x="34" y="119305"/>
                  </a:lnTo>
                  <a:lnTo>
                    <a:pt x="10366" y="72152"/>
                  </a:lnTo>
                  <a:lnTo>
                    <a:pt x="19299" y="32567"/>
                  </a:lnTo>
                  <a:lnTo>
                    <a:pt x="26569" y="11053"/>
                  </a:lnTo>
                  <a:lnTo>
                    <a:pt x="31471" y="5316"/>
                  </a:lnTo>
                  <a:lnTo>
                    <a:pt x="36856" y="1491"/>
                  </a:lnTo>
                  <a:lnTo>
                    <a:pt x="41504" y="0"/>
                  </a:lnTo>
                  <a:lnTo>
                    <a:pt x="45661" y="64"/>
                  </a:lnTo>
                  <a:lnTo>
                    <a:pt x="49490" y="1165"/>
                  </a:lnTo>
                  <a:lnTo>
                    <a:pt x="64993" y="17884"/>
                  </a:lnTo>
                  <a:lnTo>
                    <a:pt x="85329" y="59135"/>
                  </a:lnTo>
                  <a:lnTo>
                    <a:pt x="108499" y="99402"/>
                  </a:lnTo>
                  <a:lnTo>
                    <a:pt x="134716" y="144294"/>
                  </a:lnTo>
                  <a:lnTo>
                    <a:pt x="152400" y="17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25"/>
            <p:cNvSpPr/>
            <p:nvPr>
              <p:custDataLst>
                <p:tags r:id="rId158"/>
              </p:custDataLst>
            </p:nvPr>
          </p:nvSpPr>
          <p:spPr>
            <a:xfrm>
              <a:off x="923925" y="832926"/>
              <a:ext cx="381001" cy="300157"/>
            </a:xfrm>
            <a:custGeom>
              <a:avLst/>
              <a:gdLst/>
              <a:ahLst/>
              <a:cxnLst/>
              <a:rect l="0" t="0" r="0" b="0"/>
              <a:pathLst>
                <a:path w="381001" h="300157">
                  <a:moveTo>
                    <a:pt x="0" y="291024"/>
                  </a:moveTo>
                  <a:lnTo>
                    <a:pt x="0" y="291024"/>
                  </a:lnTo>
                  <a:lnTo>
                    <a:pt x="0" y="300156"/>
                  </a:lnTo>
                  <a:lnTo>
                    <a:pt x="0" y="290320"/>
                  </a:lnTo>
                  <a:lnTo>
                    <a:pt x="2822" y="282597"/>
                  </a:lnTo>
                  <a:lnTo>
                    <a:pt x="16247" y="256047"/>
                  </a:lnTo>
                  <a:lnTo>
                    <a:pt x="34958" y="209280"/>
                  </a:lnTo>
                  <a:lnTo>
                    <a:pt x="47631" y="172807"/>
                  </a:lnTo>
                  <a:lnTo>
                    <a:pt x="54330" y="137463"/>
                  </a:lnTo>
                  <a:lnTo>
                    <a:pt x="59137" y="100180"/>
                  </a:lnTo>
                  <a:lnTo>
                    <a:pt x="65186" y="59769"/>
                  </a:lnTo>
                  <a:lnTo>
                    <a:pt x="66479" y="17272"/>
                  </a:lnTo>
                  <a:lnTo>
                    <a:pt x="65530" y="5315"/>
                  </a:lnTo>
                  <a:lnTo>
                    <a:pt x="63795" y="2126"/>
                  </a:lnTo>
                  <a:lnTo>
                    <a:pt x="61580" y="0"/>
                  </a:lnTo>
                  <a:lnTo>
                    <a:pt x="59045" y="700"/>
                  </a:lnTo>
                  <a:lnTo>
                    <a:pt x="53406" y="7122"/>
                  </a:lnTo>
                  <a:lnTo>
                    <a:pt x="45564" y="49588"/>
                  </a:lnTo>
                  <a:lnTo>
                    <a:pt x="43076" y="57042"/>
                  </a:lnTo>
                  <a:lnTo>
                    <a:pt x="44631" y="97871"/>
                  </a:lnTo>
                  <a:lnTo>
                    <a:pt x="51794" y="145129"/>
                  </a:lnTo>
                  <a:lnTo>
                    <a:pt x="60620" y="187588"/>
                  </a:lnTo>
                  <a:lnTo>
                    <a:pt x="74142" y="226769"/>
                  </a:lnTo>
                  <a:lnTo>
                    <a:pt x="91230" y="258815"/>
                  </a:lnTo>
                  <a:lnTo>
                    <a:pt x="113814" y="280540"/>
                  </a:lnTo>
                  <a:lnTo>
                    <a:pt x="123962" y="286365"/>
                  </a:lnTo>
                  <a:lnTo>
                    <a:pt x="150794" y="289643"/>
                  </a:lnTo>
                  <a:lnTo>
                    <a:pt x="170736" y="284766"/>
                  </a:lnTo>
                  <a:lnTo>
                    <a:pt x="196991" y="270120"/>
                  </a:lnTo>
                  <a:lnTo>
                    <a:pt x="211377" y="256333"/>
                  </a:lnTo>
                  <a:lnTo>
                    <a:pt x="235036" y="215811"/>
                  </a:lnTo>
                  <a:lnTo>
                    <a:pt x="250215" y="176919"/>
                  </a:lnTo>
                  <a:lnTo>
                    <a:pt x="263404" y="136546"/>
                  </a:lnTo>
                  <a:lnTo>
                    <a:pt x="273014" y="96968"/>
                  </a:lnTo>
                  <a:lnTo>
                    <a:pt x="282921" y="56900"/>
                  </a:lnTo>
                  <a:lnTo>
                    <a:pt x="285191" y="38402"/>
                  </a:lnTo>
                  <a:lnTo>
                    <a:pt x="285378" y="37943"/>
                  </a:lnTo>
                  <a:lnTo>
                    <a:pt x="290757" y="57619"/>
                  </a:lnTo>
                  <a:lnTo>
                    <a:pt x="309758" y="98324"/>
                  </a:lnTo>
                  <a:lnTo>
                    <a:pt x="323536" y="135602"/>
                  </a:lnTo>
                  <a:lnTo>
                    <a:pt x="349980" y="180207"/>
                  </a:lnTo>
                  <a:lnTo>
                    <a:pt x="381000" y="214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05"/>
          <p:cNvGrpSpPr/>
          <p:nvPr/>
        </p:nvGrpSpPr>
        <p:grpSpPr>
          <a:xfrm>
            <a:off x="2238375" y="410899"/>
            <a:ext cx="1000126" cy="1103577"/>
            <a:chOff x="2238375" y="410899"/>
            <a:chExt cx="1000126" cy="1103577"/>
          </a:xfrm>
        </p:grpSpPr>
        <p:sp>
          <p:nvSpPr>
            <p:cNvPr id="7" name="SMARTInkShape-926"/>
            <p:cNvSpPr/>
            <p:nvPr>
              <p:custDataLst>
                <p:tags r:id="rId148"/>
              </p:custDataLst>
            </p:nvPr>
          </p:nvSpPr>
          <p:spPr>
            <a:xfrm>
              <a:off x="2533695" y="1265950"/>
              <a:ext cx="246847" cy="248526"/>
            </a:xfrm>
            <a:custGeom>
              <a:avLst/>
              <a:gdLst/>
              <a:ahLst/>
              <a:cxnLst/>
              <a:rect l="0" t="0" r="0" b="0"/>
              <a:pathLst>
                <a:path w="246847" h="248526">
                  <a:moveTo>
                    <a:pt x="9480" y="19925"/>
                  </a:moveTo>
                  <a:lnTo>
                    <a:pt x="9480" y="19925"/>
                  </a:lnTo>
                  <a:lnTo>
                    <a:pt x="14536" y="19925"/>
                  </a:lnTo>
                  <a:lnTo>
                    <a:pt x="16026" y="18867"/>
                  </a:lnTo>
                  <a:lnTo>
                    <a:pt x="17019" y="17103"/>
                  </a:lnTo>
                  <a:lnTo>
                    <a:pt x="17681" y="14869"/>
                  </a:lnTo>
                  <a:lnTo>
                    <a:pt x="18122" y="15496"/>
                  </a:lnTo>
                  <a:lnTo>
                    <a:pt x="18953" y="62353"/>
                  </a:lnTo>
                  <a:lnTo>
                    <a:pt x="18990" y="100230"/>
                  </a:lnTo>
                  <a:lnTo>
                    <a:pt x="19002" y="145266"/>
                  </a:lnTo>
                  <a:lnTo>
                    <a:pt x="11400" y="188696"/>
                  </a:lnTo>
                  <a:lnTo>
                    <a:pt x="1099" y="230964"/>
                  </a:lnTo>
                  <a:lnTo>
                    <a:pt x="718" y="231526"/>
                  </a:lnTo>
                  <a:lnTo>
                    <a:pt x="463" y="230842"/>
                  </a:lnTo>
                  <a:lnTo>
                    <a:pt x="0" y="186678"/>
                  </a:lnTo>
                  <a:lnTo>
                    <a:pt x="7568" y="139255"/>
                  </a:lnTo>
                  <a:lnTo>
                    <a:pt x="17263" y="108199"/>
                  </a:lnTo>
                  <a:lnTo>
                    <a:pt x="43555" y="63819"/>
                  </a:lnTo>
                  <a:lnTo>
                    <a:pt x="55795" y="38928"/>
                  </a:lnTo>
                  <a:lnTo>
                    <a:pt x="96287" y="4462"/>
                  </a:lnTo>
                  <a:lnTo>
                    <a:pt x="120380" y="0"/>
                  </a:lnTo>
                  <a:lnTo>
                    <a:pt x="146611" y="2603"/>
                  </a:lnTo>
                  <a:lnTo>
                    <a:pt x="168852" y="10815"/>
                  </a:lnTo>
                  <a:lnTo>
                    <a:pt x="199223" y="32395"/>
                  </a:lnTo>
                  <a:lnTo>
                    <a:pt x="223274" y="63954"/>
                  </a:lnTo>
                  <a:lnTo>
                    <a:pt x="238953" y="107162"/>
                  </a:lnTo>
                  <a:lnTo>
                    <a:pt x="245041" y="137495"/>
                  </a:lnTo>
                  <a:lnTo>
                    <a:pt x="246846" y="173294"/>
                  </a:lnTo>
                  <a:lnTo>
                    <a:pt x="244558" y="210712"/>
                  </a:lnTo>
                  <a:lnTo>
                    <a:pt x="238080" y="248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27"/>
            <p:cNvSpPr/>
            <p:nvPr>
              <p:custDataLst>
                <p:tags r:id="rId149"/>
              </p:custDataLst>
            </p:nvPr>
          </p:nvSpPr>
          <p:spPr>
            <a:xfrm>
              <a:off x="2238375" y="1009650"/>
              <a:ext cx="1000126" cy="66443"/>
            </a:xfrm>
            <a:custGeom>
              <a:avLst/>
              <a:gdLst/>
              <a:ahLst/>
              <a:cxnLst/>
              <a:rect l="0" t="0" r="0" b="0"/>
              <a:pathLst>
                <a:path w="1000126" h="66443">
                  <a:moveTo>
                    <a:pt x="0" y="47625"/>
                  </a:moveTo>
                  <a:lnTo>
                    <a:pt x="0" y="47625"/>
                  </a:lnTo>
                  <a:lnTo>
                    <a:pt x="0" y="57738"/>
                  </a:lnTo>
                  <a:lnTo>
                    <a:pt x="2117" y="60717"/>
                  </a:lnTo>
                  <a:lnTo>
                    <a:pt x="5644" y="62703"/>
                  </a:lnTo>
                  <a:lnTo>
                    <a:pt x="18383" y="64910"/>
                  </a:lnTo>
                  <a:lnTo>
                    <a:pt x="58481" y="66152"/>
                  </a:lnTo>
                  <a:lnTo>
                    <a:pt x="99722" y="66442"/>
                  </a:lnTo>
                  <a:lnTo>
                    <a:pt x="140629" y="63750"/>
                  </a:lnTo>
                  <a:lnTo>
                    <a:pt x="179977" y="59025"/>
                  </a:lnTo>
                  <a:lnTo>
                    <a:pt x="218631" y="53397"/>
                  </a:lnTo>
                  <a:lnTo>
                    <a:pt x="262622" y="50191"/>
                  </a:lnTo>
                  <a:lnTo>
                    <a:pt x="309338" y="47707"/>
                  </a:lnTo>
                  <a:lnTo>
                    <a:pt x="354794" y="43075"/>
                  </a:lnTo>
                  <a:lnTo>
                    <a:pt x="379405" y="40358"/>
                  </a:lnTo>
                  <a:lnTo>
                    <a:pt x="405336" y="37489"/>
                  </a:lnTo>
                  <a:lnTo>
                    <a:pt x="432149" y="34518"/>
                  </a:lnTo>
                  <a:lnTo>
                    <a:pt x="459549" y="31478"/>
                  </a:lnTo>
                  <a:lnTo>
                    <a:pt x="487341" y="28394"/>
                  </a:lnTo>
                  <a:lnTo>
                    <a:pt x="515394" y="25279"/>
                  </a:lnTo>
                  <a:lnTo>
                    <a:pt x="542563" y="23203"/>
                  </a:lnTo>
                  <a:lnTo>
                    <a:pt x="569142" y="21819"/>
                  </a:lnTo>
                  <a:lnTo>
                    <a:pt x="595328" y="20896"/>
                  </a:lnTo>
                  <a:lnTo>
                    <a:pt x="621252" y="19222"/>
                  </a:lnTo>
                  <a:lnTo>
                    <a:pt x="647001" y="17048"/>
                  </a:lnTo>
                  <a:lnTo>
                    <a:pt x="672634" y="14540"/>
                  </a:lnTo>
                  <a:lnTo>
                    <a:pt x="698189" y="12868"/>
                  </a:lnTo>
                  <a:lnTo>
                    <a:pt x="723693" y="11754"/>
                  </a:lnTo>
                  <a:lnTo>
                    <a:pt x="749162" y="11011"/>
                  </a:lnTo>
                  <a:lnTo>
                    <a:pt x="794394" y="7363"/>
                  </a:lnTo>
                  <a:lnTo>
                    <a:pt x="834606" y="3273"/>
                  </a:lnTo>
                  <a:lnTo>
                    <a:pt x="870117" y="1455"/>
                  </a:lnTo>
                  <a:lnTo>
                    <a:pt x="914802" y="431"/>
                  </a:lnTo>
                  <a:lnTo>
                    <a:pt x="960223" y="85"/>
                  </a:lnTo>
                  <a:lnTo>
                    <a:pt x="1000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28"/>
            <p:cNvSpPr/>
            <p:nvPr>
              <p:custDataLst>
                <p:tags r:id="rId150"/>
              </p:custDataLst>
            </p:nvPr>
          </p:nvSpPr>
          <p:spPr>
            <a:xfrm>
              <a:off x="3152775" y="576850"/>
              <a:ext cx="36157" cy="46804"/>
            </a:xfrm>
            <a:custGeom>
              <a:avLst/>
              <a:gdLst/>
              <a:ahLst/>
              <a:cxnLst/>
              <a:rect l="0" t="0" r="0" b="0"/>
              <a:pathLst>
                <a:path w="36157" h="46804">
                  <a:moveTo>
                    <a:pt x="28575" y="23225"/>
                  </a:moveTo>
                  <a:lnTo>
                    <a:pt x="28575" y="23225"/>
                  </a:lnTo>
                  <a:lnTo>
                    <a:pt x="15318" y="23225"/>
                  </a:lnTo>
                  <a:lnTo>
                    <a:pt x="9278" y="26047"/>
                  </a:lnTo>
                  <a:lnTo>
                    <a:pt x="1832" y="31426"/>
                  </a:lnTo>
                  <a:lnTo>
                    <a:pt x="815" y="34984"/>
                  </a:lnTo>
                  <a:lnTo>
                    <a:pt x="543" y="37414"/>
                  </a:lnTo>
                  <a:lnTo>
                    <a:pt x="2479" y="40093"/>
                  </a:lnTo>
                  <a:lnTo>
                    <a:pt x="10274" y="45891"/>
                  </a:lnTo>
                  <a:lnTo>
                    <a:pt x="14257" y="46803"/>
                  </a:lnTo>
                  <a:lnTo>
                    <a:pt x="17972" y="46352"/>
                  </a:lnTo>
                  <a:lnTo>
                    <a:pt x="21506" y="44993"/>
                  </a:lnTo>
                  <a:lnTo>
                    <a:pt x="28256" y="37838"/>
                  </a:lnTo>
                  <a:lnTo>
                    <a:pt x="33724" y="28662"/>
                  </a:lnTo>
                  <a:lnTo>
                    <a:pt x="36156" y="21055"/>
                  </a:lnTo>
                  <a:lnTo>
                    <a:pt x="35746" y="17545"/>
                  </a:lnTo>
                  <a:lnTo>
                    <a:pt x="32467" y="10823"/>
                  </a:lnTo>
                  <a:lnTo>
                    <a:pt x="24672" y="1088"/>
                  </a:lnTo>
                  <a:lnTo>
                    <a:pt x="20681" y="0"/>
                  </a:lnTo>
                  <a:lnTo>
                    <a:pt x="0" y="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29"/>
            <p:cNvSpPr/>
            <p:nvPr>
              <p:custDataLst>
                <p:tags r:id="rId151"/>
              </p:custDataLst>
            </p:nvPr>
          </p:nvSpPr>
          <p:spPr>
            <a:xfrm>
              <a:off x="3143250" y="7334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4299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30"/>
            <p:cNvSpPr/>
            <p:nvPr>
              <p:custDataLst>
                <p:tags r:id="rId152"/>
              </p:custDataLst>
            </p:nvPr>
          </p:nvSpPr>
          <p:spPr>
            <a:xfrm>
              <a:off x="2881228" y="410899"/>
              <a:ext cx="223923" cy="427302"/>
            </a:xfrm>
            <a:custGeom>
              <a:avLst/>
              <a:gdLst/>
              <a:ahLst/>
              <a:cxnLst/>
              <a:rect l="0" t="0" r="0" b="0"/>
              <a:pathLst>
                <a:path w="223923" h="427302">
                  <a:moveTo>
                    <a:pt x="223922" y="8201"/>
                  </a:moveTo>
                  <a:lnTo>
                    <a:pt x="223922" y="8201"/>
                  </a:lnTo>
                  <a:lnTo>
                    <a:pt x="223922" y="0"/>
                  </a:lnTo>
                  <a:lnTo>
                    <a:pt x="218866" y="4125"/>
                  </a:lnTo>
                  <a:lnTo>
                    <a:pt x="197085" y="28387"/>
                  </a:lnTo>
                  <a:lnTo>
                    <a:pt x="173155" y="73301"/>
                  </a:lnTo>
                  <a:lnTo>
                    <a:pt x="155058" y="112665"/>
                  </a:lnTo>
                  <a:lnTo>
                    <a:pt x="131414" y="151015"/>
                  </a:lnTo>
                  <a:lnTo>
                    <a:pt x="112908" y="190222"/>
                  </a:lnTo>
                  <a:lnTo>
                    <a:pt x="89967" y="234813"/>
                  </a:lnTo>
                  <a:lnTo>
                    <a:pt x="70109" y="274508"/>
                  </a:lnTo>
                  <a:lnTo>
                    <a:pt x="45165" y="314935"/>
                  </a:lnTo>
                  <a:lnTo>
                    <a:pt x="26306" y="355393"/>
                  </a:lnTo>
                  <a:lnTo>
                    <a:pt x="8091" y="397240"/>
                  </a:lnTo>
                  <a:lnTo>
                    <a:pt x="0" y="419168"/>
                  </a:lnTo>
                  <a:lnTo>
                    <a:pt x="4847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31"/>
            <p:cNvSpPr/>
            <p:nvPr>
              <p:custDataLst>
                <p:tags r:id="rId153"/>
              </p:custDataLst>
            </p:nvPr>
          </p:nvSpPr>
          <p:spPr>
            <a:xfrm>
              <a:off x="2876550" y="449115"/>
              <a:ext cx="190501" cy="353974"/>
            </a:xfrm>
            <a:custGeom>
              <a:avLst/>
              <a:gdLst/>
              <a:ahLst/>
              <a:cxnLst/>
              <a:rect l="0" t="0" r="0" b="0"/>
              <a:pathLst>
                <a:path w="190501" h="353974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8642" y="578"/>
                  </a:lnTo>
                  <a:lnTo>
                    <a:pt x="9133" y="4043"/>
                  </a:lnTo>
                  <a:lnTo>
                    <a:pt x="36005" y="47503"/>
                  </a:lnTo>
                  <a:lnTo>
                    <a:pt x="59278" y="89267"/>
                  </a:lnTo>
                  <a:lnTo>
                    <a:pt x="82970" y="131013"/>
                  </a:lnTo>
                  <a:lnTo>
                    <a:pt x="106816" y="171878"/>
                  </a:lnTo>
                  <a:lnTo>
                    <a:pt x="130578" y="218592"/>
                  </a:lnTo>
                  <a:lnTo>
                    <a:pt x="159156" y="263295"/>
                  </a:lnTo>
                  <a:lnTo>
                    <a:pt x="174078" y="295328"/>
                  </a:lnTo>
                  <a:lnTo>
                    <a:pt x="185426" y="337859"/>
                  </a:lnTo>
                  <a:lnTo>
                    <a:pt x="189498" y="353880"/>
                  </a:lnTo>
                  <a:lnTo>
                    <a:pt x="189832" y="353973"/>
                  </a:lnTo>
                  <a:lnTo>
                    <a:pt x="190500" y="34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32"/>
            <p:cNvSpPr/>
            <p:nvPr>
              <p:custDataLst>
                <p:tags r:id="rId154"/>
              </p:custDataLst>
            </p:nvPr>
          </p:nvSpPr>
          <p:spPr>
            <a:xfrm>
              <a:off x="2261237" y="466735"/>
              <a:ext cx="424814" cy="446589"/>
            </a:xfrm>
            <a:custGeom>
              <a:avLst/>
              <a:gdLst/>
              <a:ahLst/>
              <a:cxnLst/>
              <a:rect l="0" t="0" r="0" b="0"/>
              <a:pathLst>
                <a:path w="424814" h="446589">
                  <a:moveTo>
                    <a:pt x="329563" y="9515"/>
                  </a:moveTo>
                  <a:lnTo>
                    <a:pt x="329563" y="9515"/>
                  </a:lnTo>
                  <a:lnTo>
                    <a:pt x="339078" y="0"/>
                  </a:lnTo>
                  <a:lnTo>
                    <a:pt x="318364" y="13175"/>
                  </a:lnTo>
                  <a:lnTo>
                    <a:pt x="285951" y="35201"/>
                  </a:lnTo>
                  <a:lnTo>
                    <a:pt x="240107" y="63946"/>
                  </a:lnTo>
                  <a:lnTo>
                    <a:pt x="197397" y="96584"/>
                  </a:lnTo>
                  <a:lnTo>
                    <a:pt x="160698" y="124213"/>
                  </a:lnTo>
                  <a:lnTo>
                    <a:pt x="116016" y="156349"/>
                  </a:lnTo>
                  <a:lnTo>
                    <a:pt x="72920" y="184661"/>
                  </a:lnTo>
                  <a:lnTo>
                    <a:pt x="48064" y="205846"/>
                  </a:lnTo>
                  <a:lnTo>
                    <a:pt x="45703" y="210720"/>
                  </a:lnTo>
                  <a:lnTo>
                    <a:pt x="45073" y="213502"/>
                  </a:lnTo>
                  <a:lnTo>
                    <a:pt x="47828" y="216415"/>
                  </a:lnTo>
                  <a:lnTo>
                    <a:pt x="59356" y="222473"/>
                  </a:lnTo>
                  <a:lnTo>
                    <a:pt x="101289" y="227382"/>
                  </a:lnTo>
                  <a:lnTo>
                    <a:pt x="141041" y="228232"/>
                  </a:lnTo>
                  <a:lnTo>
                    <a:pt x="183512" y="228519"/>
                  </a:lnTo>
                  <a:lnTo>
                    <a:pt x="223847" y="231391"/>
                  </a:lnTo>
                  <a:lnTo>
                    <a:pt x="246595" y="237243"/>
                  </a:lnTo>
                  <a:lnTo>
                    <a:pt x="260233" y="246900"/>
                  </a:lnTo>
                  <a:lnTo>
                    <a:pt x="262176" y="251380"/>
                  </a:lnTo>
                  <a:lnTo>
                    <a:pt x="261355" y="255425"/>
                  </a:lnTo>
                  <a:lnTo>
                    <a:pt x="244829" y="274578"/>
                  </a:lnTo>
                  <a:lnTo>
                    <a:pt x="207031" y="298744"/>
                  </a:lnTo>
                  <a:lnTo>
                    <a:pt x="167893" y="323900"/>
                  </a:lnTo>
                  <a:lnTo>
                    <a:pt x="129588" y="344195"/>
                  </a:lnTo>
                  <a:lnTo>
                    <a:pt x="91448" y="364942"/>
                  </a:lnTo>
                  <a:lnTo>
                    <a:pt x="56162" y="383151"/>
                  </a:lnTo>
                  <a:lnTo>
                    <a:pt x="9053" y="417366"/>
                  </a:lnTo>
                  <a:lnTo>
                    <a:pt x="1906" y="429260"/>
                  </a:lnTo>
                  <a:lnTo>
                    <a:pt x="0" y="435395"/>
                  </a:lnTo>
                  <a:lnTo>
                    <a:pt x="2963" y="439485"/>
                  </a:lnTo>
                  <a:lnTo>
                    <a:pt x="17543" y="444029"/>
                  </a:lnTo>
                  <a:lnTo>
                    <a:pt x="59666" y="446588"/>
                  </a:lnTo>
                  <a:lnTo>
                    <a:pt x="102250" y="442289"/>
                  </a:lnTo>
                  <a:lnTo>
                    <a:pt x="141679" y="439369"/>
                  </a:lnTo>
                  <a:lnTo>
                    <a:pt x="180172" y="433448"/>
                  </a:lnTo>
                  <a:lnTo>
                    <a:pt x="218389" y="430047"/>
                  </a:lnTo>
                  <a:lnTo>
                    <a:pt x="256523" y="429039"/>
                  </a:lnTo>
                  <a:lnTo>
                    <a:pt x="294634" y="428741"/>
                  </a:lnTo>
                  <a:lnTo>
                    <a:pt x="337833" y="422094"/>
                  </a:lnTo>
                  <a:lnTo>
                    <a:pt x="382584" y="416861"/>
                  </a:lnTo>
                  <a:lnTo>
                    <a:pt x="424813" y="40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06"/>
          <p:cNvGrpSpPr/>
          <p:nvPr/>
        </p:nvGrpSpPr>
        <p:grpSpPr>
          <a:xfrm>
            <a:off x="677599" y="1352550"/>
            <a:ext cx="413308" cy="339045"/>
            <a:chOff x="677599" y="1352550"/>
            <a:chExt cx="413308" cy="339045"/>
          </a:xfrm>
        </p:grpSpPr>
        <p:sp>
          <p:nvSpPr>
            <p:cNvPr id="15" name="SMARTInkShape-933"/>
            <p:cNvSpPr/>
            <p:nvPr>
              <p:custDataLst>
                <p:tags r:id="rId145"/>
              </p:custDataLst>
            </p:nvPr>
          </p:nvSpPr>
          <p:spPr>
            <a:xfrm>
              <a:off x="1085850" y="1457325"/>
              <a:ext cx="5057" cy="47626"/>
            </a:xfrm>
            <a:custGeom>
              <a:avLst/>
              <a:gdLst/>
              <a:ahLst/>
              <a:cxnLst/>
              <a:rect l="0" t="0" r="0" b="0"/>
              <a:pathLst>
                <a:path w="5057" h="4762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4717" y="2072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34"/>
            <p:cNvSpPr/>
            <p:nvPr>
              <p:custDataLst>
                <p:tags r:id="rId146"/>
              </p:custDataLst>
            </p:nvPr>
          </p:nvSpPr>
          <p:spPr>
            <a:xfrm>
              <a:off x="857250" y="1352550"/>
              <a:ext cx="133351" cy="239306"/>
            </a:xfrm>
            <a:custGeom>
              <a:avLst/>
              <a:gdLst/>
              <a:ahLst/>
              <a:cxnLst/>
              <a:rect l="0" t="0" r="0" b="0"/>
              <a:pathLst>
                <a:path w="133351" h="239306">
                  <a:moveTo>
                    <a:pt x="0" y="104775"/>
                  </a:moveTo>
                  <a:lnTo>
                    <a:pt x="0" y="104775"/>
                  </a:lnTo>
                  <a:lnTo>
                    <a:pt x="0" y="81381"/>
                  </a:lnTo>
                  <a:lnTo>
                    <a:pt x="0" y="83089"/>
                  </a:lnTo>
                  <a:lnTo>
                    <a:pt x="28665" y="129532"/>
                  </a:lnTo>
                  <a:lnTo>
                    <a:pt x="41066" y="146800"/>
                  </a:lnTo>
                  <a:lnTo>
                    <a:pt x="61200" y="190762"/>
                  </a:lnTo>
                  <a:lnTo>
                    <a:pt x="85590" y="235132"/>
                  </a:lnTo>
                  <a:lnTo>
                    <a:pt x="88810" y="239305"/>
                  </a:lnTo>
                  <a:lnTo>
                    <a:pt x="92015" y="238911"/>
                  </a:lnTo>
                  <a:lnTo>
                    <a:pt x="98399" y="230008"/>
                  </a:lnTo>
                  <a:lnTo>
                    <a:pt x="110061" y="189759"/>
                  </a:lnTo>
                  <a:lnTo>
                    <a:pt x="114102" y="147124"/>
                  </a:lnTo>
                  <a:lnTo>
                    <a:pt x="120474" y="104153"/>
                  </a:lnTo>
                  <a:lnTo>
                    <a:pt x="123163" y="634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35"/>
            <p:cNvSpPr/>
            <p:nvPr>
              <p:custDataLst>
                <p:tags r:id="rId147"/>
              </p:custDataLst>
            </p:nvPr>
          </p:nvSpPr>
          <p:spPr>
            <a:xfrm>
              <a:off x="677599" y="1393664"/>
              <a:ext cx="179652" cy="297931"/>
            </a:xfrm>
            <a:custGeom>
              <a:avLst/>
              <a:gdLst/>
              <a:ahLst/>
              <a:cxnLst/>
              <a:rect l="0" t="0" r="0" b="0"/>
              <a:pathLst>
                <a:path w="179652" h="297931">
                  <a:moveTo>
                    <a:pt x="8201" y="82711"/>
                  </a:moveTo>
                  <a:lnTo>
                    <a:pt x="8201" y="82711"/>
                  </a:lnTo>
                  <a:lnTo>
                    <a:pt x="8201" y="77655"/>
                  </a:lnTo>
                  <a:lnTo>
                    <a:pt x="7143" y="76165"/>
                  </a:lnTo>
                  <a:lnTo>
                    <a:pt x="5379" y="75172"/>
                  </a:lnTo>
                  <a:lnTo>
                    <a:pt x="3144" y="74510"/>
                  </a:lnTo>
                  <a:lnTo>
                    <a:pt x="1655" y="76185"/>
                  </a:lnTo>
                  <a:lnTo>
                    <a:pt x="0" y="83691"/>
                  </a:lnTo>
                  <a:lnTo>
                    <a:pt x="12050" y="131258"/>
                  </a:lnTo>
                  <a:lnTo>
                    <a:pt x="29697" y="174106"/>
                  </a:lnTo>
                  <a:lnTo>
                    <a:pt x="41022" y="207970"/>
                  </a:lnTo>
                  <a:lnTo>
                    <a:pt x="51440" y="232713"/>
                  </a:lnTo>
                  <a:lnTo>
                    <a:pt x="61794" y="273091"/>
                  </a:lnTo>
                  <a:lnTo>
                    <a:pt x="64883" y="297589"/>
                  </a:lnTo>
                  <a:lnTo>
                    <a:pt x="65039" y="297930"/>
                  </a:lnTo>
                  <a:lnTo>
                    <a:pt x="65212" y="295486"/>
                  </a:lnTo>
                  <a:lnTo>
                    <a:pt x="43880" y="252772"/>
                  </a:lnTo>
                  <a:lnTo>
                    <a:pt x="34889" y="213892"/>
                  </a:lnTo>
                  <a:lnTo>
                    <a:pt x="21711" y="169209"/>
                  </a:lnTo>
                  <a:lnTo>
                    <a:pt x="15691" y="132174"/>
                  </a:lnTo>
                  <a:lnTo>
                    <a:pt x="9681" y="84955"/>
                  </a:lnTo>
                  <a:lnTo>
                    <a:pt x="16098" y="45054"/>
                  </a:lnTo>
                  <a:lnTo>
                    <a:pt x="27557" y="12243"/>
                  </a:lnTo>
                  <a:lnTo>
                    <a:pt x="30630" y="7157"/>
                  </a:lnTo>
                  <a:lnTo>
                    <a:pt x="35853" y="3767"/>
                  </a:lnTo>
                  <a:lnTo>
                    <a:pt x="50124" y="0"/>
                  </a:lnTo>
                  <a:lnTo>
                    <a:pt x="76009" y="2935"/>
                  </a:lnTo>
                  <a:lnTo>
                    <a:pt x="93674" y="10508"/>
                  </a:lnTo>
                  <a:lnTo>
                    <a:pt x="110667" y="24511"/>
                  </a:lnTo>
                  <a:lnTo>
                    <a:pt x="134314" y="62356"/>
                  </a:lnTo>
                  <a:lnTo>
                    <a:pt x="148660" y="101001"/>
                  </a:lnTo>
                  <a:lnTo>
                    <a:pt x="147180" y="112359"/>
                  </a:lnTo>
                  <a:lnTo>
                    <a:pt x="141936" y="124463"/>
                  </a:lnTo>
                  <a:lnTo>
                    <a:pt x="132550" y="136898"/>
                  </a:lnTo>
                  <a:lnTo>
                    <a:pt x="118501" y="143836"/>
                  </a:lnTo>
                  <a:lnTo>
                    <a:pt x="88667" y="148290"/>
                  </a:lnTo>
                  <a:lnTo>
                    <a:pt x="59685" y="141089"/>
                  </a:lnTo>
                  <a:lnTo>
                    <a:pt x="58399" y="141738"/>
                  </a:lnTo>
                  <a:lnTo>
                    <a:pt x="57541" y="143229"/>
                  </a:lnTo>
                  <a:lnTo>
                    <a:pt x="56969" y="145281"/>
                  </a:lnTo>
                  <a:lnTo>
                    <a:pt x="57647" y="146649"/>
                  </a:lnTo>
                  <a:lnTo>
                    <a:pt x="59156" y="147562"/>
                  </a:lnTo>
                  <a:lnTo>
                    <a:pt x="61221" y="148170"/>
                  </a:lnTo>
                  <a:lnTo>
                    <a:pt x="83635" y="169948"/>
                  </a:lnTo>
                  <a:lnTo>
                    <a:pt x="125379" y="199327"/>
                  </a:lnTo>
                  <a:lnTo>
                    <a:pt x="150870" y="210632"/>
                  </a:lnTo>
                  <a:lnTo>
                    <a:pt x="165449" y="213648"/>
                  </a:lnTo>
                  <a:lnTo>
                    <a:pt x="170183" y="213394"/>
                  </a:lnTo>
                  <a:lnTo>
                    <a:pt x="179651" y="20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07"/>
          <p:cNvGrpSpPr/>
          <p:nvPr/>
        </p:nvGrpSpPr>
        <p:grpSpPr>
          <a:xfrm>
            <a:off x="991038" y="2086136"/>
            <a:ext cx="1340467" cy="608044"/>
            <a:chOff x="991038" y="2086136"/>
            <a:chExt cx="1340467" cy="608044"/>
          </a:xfrm>
        </p:grpSpPr>
        <p:sp>
          <p:nvSpPr>
            <p:cNvPr id="19" name="SMARTInkShape-936"/>
            <p:cNvSpPr/>
            <p:nvPr>
              <p:custDataLst>
                <p:tags r:id="rId139"/>
              </p:custDataLst>
            </p:nvPr>
          </p:nvSpPr>
          <p:spPr>
            <a:xfrm>
              <a:off x="2167095" y="2086136"/>
              <a:ext cx="164410" cy="550230"/>
            </a:xfrm>
            <a:custGeom>
              <a:avLst/>
              <a:gdLst/>
              <a:ahLst/>
              <a:cxnLst/>
              <a:rect l="0" t="0" r="0" b="0"/>
              <a:pathLst>
                <a:path w="164410" h="550230">
                  <a:moveTo>
                    <a:pt x="14130" y="28414"/>
                  </a:moveTo>
                  <a:lnTo>
                    <a:pt x="14130" y="28414"/>
                  </a:lnTo>
                  <a:lnTo>
                    <a:pt x="9074" y="28414"/>
                  </a:lnTo>
                  <a:lnTo>
                    <a:pt x="3769" y="25592"/>
                  </a:lnTo>
                  <a:lnTo>
                    <a:pt x="872" y="23357"/>
                  </a:lnTo>
                  <a:lnTo>
                    <a:pt x="0" y="20810"/>
                  </a:lnTo>
                  <a:lnTo>
                    <a:pt x="477" y="18053"/>
                  </a:lnTo>
                  <a:lnTo>
                    <a:pt x="1853" y="15156"/>
                  </a:lnTo>
                  <a:lnTo>
                    <a:pt x="13903" y="6024"/>
                  </a:lnTo>
                  <a:lnTo>
                    <a:pt x="30878" y="1671"/>
                  </a:lnTo>
                  <a:lnTo>
                    <a:pt x="69728" y="201"/>
                  </a:lnTo>
                  <a:lnTo>
                    <a:pt x="89640" y="0"/>
                  </a:lnTo>
                  <a:lnTo>
                    <a:pt x="106251" y="5555"/>
                  </a:lnTo>
                  <a:lnTo>
                    <a:pt x="129105" y="21312"/>
                  </a:lnTo>
                  <a:lnTo>
                    <a:pt x="134022" y="36546"/>
                  </a:lnTo>
                  <a:lnTo>
                    <a:pt x="137178" y="80820"/>
                  </a:lnTo>
                  <a:lnTo>
                    <a:pt x="132668" y="117790"/>
                  </a:lnTo>
                  <a:lnTo>
                    <a:pt x="128209" y="162720"/>
                  </a:lnTo>
                  <a:lnTo>
                    <a:pt x="122132" y="205204"/>
                  </a:lnTo>
                  <a:lnTo>
                    <a:pt x="119861" y="249189"/>
                  </a:lnTo>
                  <a:lnTo>
                    <a:pt x="120247" y="285387"/>
                  </a:lnTo>
                  <a:lnTo>
                    <a:pt x="125535" y="326569"/>
                  </a:lnTo>
                  <a:lnTo>
                    <a:pt x="130680" y="372824"/>
                  </a:lnTo>
                  <a:lnTo>
                    <a:pt x="141444" y="409861"/>
                  </a:lnTo>
                  <a:lnTo>
                    <a:pt x="153931" y="450189"/>
                  </a:lnTo>
                  <a:lnTo>
                    <a:pt x="164139" y="492669"/>
                  </a:lnTo>
                  <a:lnTo>
                    <a:pt x="164409" y="506741"/>
                  </a:lnTo>
                  <a:lnTo>
                    <a:pt x="161001" y="520051"/>
                  </a:lnTo>
                  <a:lnTo>
                    <a:pt x="153137" y="530200"/>
                  </a:lnTo>
                  <a:lnTo>
                    <a:pt x="141527" y="538239"/>
                  </a:lnTo>
                  <a:lnTo>
                    <a:pt x="118199" y="547656"/>
                  </a:lnTo>
                  <a:lnTo>
                    <a:pt x="104128" y="550229"/>
                  </a:lnTo>
                  <a:lnTo>
                    <a:pt x="63697" y="545336"/>
                  </a:lnTo>
                  <a:lnTo>
                    <a:pt x="43568" y="543907"/>
                  </a:lnTo>
                  <a:lnTo>
                    <a:pt x="35872" y="541410"/>
                  </a:lnTo>
                  <a:lnTo>
                    <a:pt x="14130" y="523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37"/>
            <p:cNvSpPr/>
            <p:nvPr>
              <p:custDataLst>
                <p:tags r:id="rId140"/>
              </p:custDataLst>
            </p:nvPr>
          </p:nvSpPr>
          <p:spPr>
            <a:xfrm>
              <a:off x="1868385" y="2140211"/>
              <a:ext cx="131866" cy="102307"/>
            </a:xfrm>
            <a:custGeom>
              <a:avLst/>
              <a:gdLst/>
              <a:ahLst/>
              <a:cxnLst/>
              <a:rect l="0" t="0" r="0" b="0"/>
              <a:pathLst>
                <a:path w="131866" h="102307">
                  <a:moveTo>
                    <a:pt x="36615" y="41014"/>
                  </a:moveTo>
                  <a:lnTo>
                    <a:pt x="36615" y="41014"/>
                  </a:lnTo>
                  <a:lnTo>
                    <a:pt x="10789" y="87950"/>
                  </a:lnTo>
                  <a:lnTo>
                    <a:pt x="8203" y="94683"/>
                  </a:lnTo>
                  <a:lnTo>
                    <a:pt x="3527" y="101203"/>
                  </a:lnTo>
                  <a:lnTo>
                    <a:pt x="1856" y="102306"/>
                  </a:lnTo>
                  <a:lnTo>
                    <a:pt x="742" y="101984"/>
                  </a:lnTo>
                  <a:lnTo>
                    <a:pt x="0" y="100711"/>
                  </a:lnTo>
                  <a:lnTo>
                    <a:pt x="563" y="98803"/>
                  </a:lnTo>
                  <a:lnTo>
                    <a:pt x="11903" y="75017"/>
                  </a:lnTo>
                  <a:lnTo>
                    <a:pt x="22464" y="46027"/>
                  </a:lnTo>
                  <a:lnTo>
                    <a:pt x="49044" y="1914"/>
                  </a:lnTo>
                  <a:lnTo>
                    <a:pt x="52310" y="130"/>
                  </a:lnTo>
                  <a:lnTo>
                    <a:pt x="55545" y="0"/>
                  </a:lnTo>
                  <a:lnTo>
                    <a:pt x="58760" y="971"/>
                  </a:lnTo>
                  <a:lnTo>
                    <a:pt x="65154" y="10517"/>
                  </a:lnTo>
                  <a:lnTo>
                    <a:pt x="77527" y="30919"/>
                  </a:lnTo>
                  <a:lnTo>
                    <a:pt x="111129" y="75906"/>
                  </a:lnTo>
                  <a:lnTo>
                    <a:pt x="131865" y="98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38"/>
            <p:cNvSpPr/>
            <p:nvPr>
              <p:custDataLst>
                <p:tags r:id="rId141"/>
              </p:custDataLst>
            </p:nvPr>
          </p:nvSpPr>
          <p:spPr>
            <a:xfrm>
              <a:off x="1781175" y="2365992"/>
              <a:ext cx="314326" cy="234334"/>
            </a:xfrm>
            <a:custGeom>
              <a:avLst/>
              <a:gdLst/>
              <a:ahLst/>
              <a:cxnLst/>
              <a:rect l="0" t="0" r="0" b="0"/>
              <a:pathLst>
                <a:path w="314326" h="234334">
                  <a:moveTo>
                    <a:pt x="0" y="234333"/>
                  </a:moveTo>
                  <a:lnTo>
                    <a:pt x="0" y="234333"/>
                  </a:lnTo>
                  <a:lnTo>
                    <a:pt x="10113" y="234333"/>
                  </a:lnTo>
                  <a:lnTo>
                    <a:pt x="13092" y="232216"/>
                  </a:lnTo>
                  <a:lnTo>
                    <a:pt x="15078" y="228689"/>
                  </a:lnTo>
                  <a:lnTo>
                    <a:pt x="29063" y="187271"/>
                  </a:lnTo>
                  <a:lnTo>
                    <a:pt x="38245" y="148775"/>
                  </a:lnTo>
                  <a:lnTo>
                    <a:pt x="47668" y="110557"/>
                  </a:lnTo>
                  <a:lnTo>
                    <a:pt x="60333" y="69831"/>
                  </a:lnTo>
                  <a:lnTo>
                    <a:pt x="73379" y="34805"/>
                  </a:lnTo>
                  <a:lnTo>
                    <a:pt x="76035" y="0"/>
                  </a:lnTo>
                  <a:lnTo>
                    <a:pt x="76151" y="7445"/>
                  </a:lnTo>
                  <a:lnTo>
                    <a:pt x="68655" y="48135"/>
                  </a:lnTo>
                  <a:lnTo>
                    <a:pt x="62009" y="95483"/>
                  </a:lnTo>
                  <a:lnTo>
                    <a:pt x="59168" y="132509"/>
                  </a:lnTo>
                  <a:lnTo>
                    <a:pt x="67701" y="175571"/>
                  </a:lnTo>
                  <a:lnTo>
                    <a:pt x="74521" y="204852"/>
                  </a:lnTo>
                  <a:lnTo>
                    <a:pt x="77197" y="209387"/>
                  </a:lnTo>
                  <a:lnTo>
                    <a:pt x="85815" y="217249"/>
                  </a:lnTo>
                  <a:lnTo>
                    <a:pt x="99524" y="221448"/>
                  </a:lnTo>
                  <a:lnTo>
                    <a:pt x="115141" y="222256"/>
                  </a:lnTo>
                  <a:lnTo>
                    <a:pt x="129138" y="219088"/>
                  </a:lnTo>
                  <a:lnTo>
                    <a:pt x="148918" y="206298"/>
                  </a:lnTo>
                  <a:lnTo>
                    <a:pt x="180052" y="175408"/>
                  </a:lnTo>
                  <a:lnTo>
                    <a:pt x="202242" y="134381"/>
                  </a:lnTo>
                  <a:lnTo>
                    <a:pt x="229310" y="95556"/>
                  </a:lnTo>
                  <a:lnTo>
                    <a:pt x="249084" y="49111"/>
                  </a:lnTo>
                  <a:lnTo>
                    <a:pt x="264666" y="10517"/>
                  </a:lnTo>
                  <a:lnTo>
                    <a:pt x="265344" y="9981"/>
                  </a:lnTo>
                  <a:lnTo>
                    <a:pt x="265796" y="10681"/>
                  </a:lnTo>
                  <a:lnTo>
                    <a:pt x="266097" y="12207"/>
                  </a:lnTo>
                  <a:lnTo>
                    <a:pt x="258446" y="54763"/>
                  </a:lnTo>
                  <a:lnTo>
                    <a:pt x="264882" y="98346"/>
                  </a:lnTo>
                  <a:lnTo>
                    <a:pt x="266341" y="125862"/>
                  </a:lnTo>
                  <a:lnTo>
                    <a:pt x="272185" y="138851"/>
                  </a:lnTo>
                  <a:lnTo>
                    <a:pt x="293183" y="164437"/>
                  </a:lnTo>
                  <a:lnTo>
                    <a:pt x="298114" y="167628"/>
                  </a:lnTo>
                  <a:lnTo>
                    <a:pt x="314325" y="16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39"/>
            <p:cNvSpPr/>
            <p:nvPr>
              <p:custDataLst>
                <p:tags r:id="rId142"/>
              </p:custDataLst>
            </p:nvPr>
          </p:nvSpPr>
          <p:spPr>
            <a:xfrm>
              <a:off x="1381645" y="2087877"/>
              <a:ext cx="245807" cy="606303"/>
            </a:xfrm>
            <a:custGeom>
              <a:avLst/>
              <a:gdLst/>
              <a:ahLst/>
              <a:cxnLst/>
              <a:rect l="0" t="0" r="0" b="0"/>
              <a:pathLst>
                <a:path w="245807" h="606303">
                  <a:moveTo>
                    <a:pt x="237605" y="45723"/>
                  </a:moveTo>
                  <a:lnTo>
                    <a:pt x="237605" y="45723"/>
                  </a:lnTo>
                  <a:lnTo>
                    <a:pt x="245144" y="27823"/>
                  </a:lnTo>
                  <a:lnTo>
                    <a:pt x="245806" y="24264"/>
                  </a:lnTo>
                  <a:lnTo>
                    <a:pt x="245189" y="20834"/>
                  </a:lnTo>
                  <a:lnTo>
                    <a:pt x="241681" y="14200"/>
                  </a:lnTo>
                  <a:lnTo>
                    <a:pt x="233756" y="4515"/>
                  </a:lnTo>
                  <a:lnTo>
                    <a:pt x="227781" y="950"/>
                  </a:lnTo>
                  <a:lnTo>
                    <a:pt x="224705" y="0"/>
                  </a:lnTo>
                  <a:lnTo>
                    <a:pt x="205208" y="3718"/>
                  </a:lnTo>
                  <a:lnTo>
                    <a:pt x="163724" y="25009"/>
                  </a:lnTo>
                  <a:lnTo>
                    <a:pt x="123414" y="49933"/>
                  </a:lnTo>
                  <a:lnTo>
                    <a:pt x="93869" y="75728"/>
                  </a:lnTo>
                  <a:lnTo>
                    <a:pt x="79312" y="105037"/>
                  </a:lnTo>
                  <a:lnTo>
                    <a:pt x="63040" y="145726"/>
                  </a:lnTo>
                  <a:lnTo>
                    <a:pt x="51350" y="193104"/>
                  </a:lnTo>
                  <a:lnTo>
                    <a:pt x="47664" y="240031"/>
                  </a:lnTo>
                  <a:lnTo>
                    <a:pt x="46157" y="284796"/>
                  </a:lnTo>
                  <a:lnTo>
                    <a:pt x="42098" y="317078"/>
                  </a:lnTo>
                  <a:lnTo>
                    <a:pt x="36766" y="352592"/>
                  </a:lnTo>
                  <a:lnTo>
                    <a:pt x="30636" y="399819"/>
                  </a:lnTo>
                  <a:lnTo>
                    <a:pt x="23508" y="444222"/>
                  </a:lnTo>
                  <a:lnTo>
                    <a:pt x="16363" y="485654"/>
                  </a:lnTo>
                  <a:lnTo>
                    <a:pt x="3428" y="531733"/>
                  </a:lnTo>
                  <a:lnTo>
                    <a:pt x="0" y="574098"/>
                  </a:lnTo>
                  <a:lnTo>
                    <a:pt x="2533" y="585003"/>
                  </a:lnTo>
                  <a:lnTo>
                    <a:pt x="4691" y="589393"/>
                  </a:lnTo>
                  <a:lnTo>
                    <a:pt x="15554" y="597093"/>
                  </a:lnTo>
                  <a:lnTo>
                    <a:pt x="33082" y="602985"/>
                  </a:lnTo>
                  <a:lnTo>
                    <a:pt x="72701" y="606302"/>
                  </a:lnTo>
                  <a:lnTo>
                    <a:pt x="116896" y="606226"/>
                  </a:lnTo>
                  <a:lnTo>
                    <a:pt x="157272" y="599971"/>
                  </a:lnTo>
                  <a:lnTo>
                    <a:pt x="209030" y="58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40"/>
            <p:cNvSpPr/>
            <p:nvPr>
              <p:custDataLst>
                <p:tags r:id="rId143"/>
              </p:custDataLst>
            </p:nvPr>
          </p:nvSpPr>
          <p:spPr>
            <a:xfrm>
              <a:off x="991924" y="2438400"/>
              <a:ext cx="217752" cy="47626"/>
            </a:xfrm>
            <a:custGeom>
              <a:avLst/>
              <a:gdLst/>
              <a:ahLst/>
              <a:cxnLst/>
              <a:rect l="0" t="0" r="0" b="0"/>
              <a:pathLst>
                <a:path w="21775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17678" y="44803"/>
                  </a:lnTo>
                  <a:lnTo>
                    <a:pt x="60873" y="34367"/>
                  </a:lnTo>
                  <a:lnTo>
                    <a:pt x="107769" y="25235"/>
                  </a:lnTo>
                  <a:lnTo>
                    <a:pt x="152203" y="13726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41"/>
            <p:cNvSpPr/>
            <p:nvPr>
              <p:custDataLst>
                <p:tags r:id="rId144"/>
              </p:custDataLst>
            </p:nvPr>
          </p:nvSpPr>
          <p:spPr>
            <a:xfrm>
              <a:off x="991038" y="2238444"/>
              <a:ext cx="294838" cy="409171"/>
            </a:xfrm>
            <a:custGeom>
              <a:avLst/>
              <a:gdLst/>
              <a:ahLst/>
              <a:cxnLst/>
              <a:rect l="0" t="0" r="0" b="0"/>
              <a:pathLst>
                <a:path w="294838" h="409171">
                  <a:moveTo>
                    <a:pt x="294837" y="18981"/>
                  </a:moveTo>
                  <a:lnTo>
                    <a:pt x="294837" y="18981"/>
                  </a:lnTo>
                  <a:lnTo>
                    <a:pt x="294837" y="8868"/>
                  </a:lnTo>
                  <a:lnTo>
                    <a:pt x="293779" y="5889"/>
                  </a:lnTo>
                  <a:lnTo>
                    <a:pt x="292015" y="3903"/>
                  </a:lnTo>
                  <a:lnTo>
                    <a:pt x="289780" y="2579"/>
                  </a:lnTo>
                  <a:lnTo>
                    <a:pt x="262356" y="280"/>
                  </a:lnTo>
                  <a:lnTo>
                    <a:pt x="222334" y="0"/>
                  </a:lnTo>
                  <a:lnTo>
                    <a:pt x="176216" y="2762"/>
                  </a:lnTo>
                  <a:lnTo>
                    <a:pt x="133940" y="13190"/>
                  </a:lnTo>
                  <a:lnTo>
                    <a:pt x="89110" y="31730"/>
                  </a:lnTo>
                  <a:lnTo>
                    <a:pt x="76050" y="46519"/>
                  </a:lnTo>
                  <a:lnTo>
                    <a:pt x="55475" y="85451"/>
                  </a:lnTo>
                  <a:lnTo>
                    <a:pt x="40739" y="130432"/>
                  </a:lnTo>
                  <a:lnTo>
                    <a:pt x="38270" y="168231"/>
                  </a:lnTo>
                  <a:lnTo>
                    <a:pt x="31236" y="209917"/>
                  </a:lnTo>
                  <a:lnTo>
                    <a:pt x="27997" y="246534"/>
                  </a:lnTo>
                  <a:lnTo>
                    <a:pt x="20805" y="289369"/>
                  </a:lnTo>
                  <a:lnTo>
                    <a:pt x="11715" y="333839"/>
                  </a:lnTo>
                  <a:lnTo>
                    <a:pt x="1779" y="378992"/>
                  </a:lnTo>
                  <a:lnTo>
                    <a:pt x="0" y="400892"/>
                  </a:lnTo>
                  <a:lnTo>
                    <a:pt x="912" y="403763"/>
                  </a:lnTo>
                  <a:lnTo>
                    <a:pt x="2579" y="405678"/>
                  </a:lnTo>
                  <a:lnTo>
                    <a:pt x="4748" y="406954"/>
                  </a:lnTo>
                  <a:lnTo>
                    <a:pt x="45244" y="409170"/>
                  </a:lnTo>
                  <a:lnTo>
                    <a:pt x="84711" y="406584"/>
                  </a:lnTo>
                  <a:lnTo>
                    <a:pt x="130917" y="401285"/>
                  </a:lnTo>
                  <a:lnTo>
                    <a:pt x="171009" y="395311"/>
                  </a:lnTo>
                  <a:lnTo>
                    <a:pt x="214638" y="384869"/>
                  </a:lnTo>
                  <a:lnTo>
                    <a:pt x="237687" y="38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08"/>
          <p:cNvGrpSpPr/>
          <p:nvPr/>
        </p:nvGrpSpPr>
        <p:grpSpPr>
          <a:xfrm>
            <a:off x="2695575" y="2400300"/>
            <a:ext cx="200026" cy="133351"/>
            <a:chOff x="2695575" y="2400300"/>
            <a:chExt cx="200026" cy="133351"/>
          </a:xfrm>
        </p:grpSpPr>
        <p:sp>
          <p:nvSpPr>
            <p:cNvPr id="26" name="SMARTInkShape-942"/>
            <p:cNvSpPr/>
            <p:nvPr>
              <p:custDataLst>
                <p:tags r:id="rId137"/>
              </p:custDataLst>
            </p:nvPr>
          </p:nvSpPr>
          <p:spPr>
            <a:xfrm>
              <a:off x="2706424" y="2486025"/>
              <a:ext cx="189177" cy="47626"/>
            </a:xfrm>
            <a:custGeom>
              <a:avLst/>
              <a:gdLst/>
              <a:ahLst/>
              <a:cxnLst/>
              <a:rect l="0" t="0" r="0" b="0"/>
              <a:pathLst>
                <a:path w="189177" h="47626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1675" y="24889"/>
                  </a:lnTo>
                  <a:lnTo>
                    <a:pt x="9181" y="31523"/>
                  </a:lnTo>
                  <a:lnTo>
                    <a:pt x="35420" y="36151"/>
                  </a:lnTo>
                  <a:lnTo>
                    <a:pt x="82328" y="40666"/>
                  </a:lnTo>
                  <a:lnTo>
                    <a:pt x="189176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43"/>
            <p:cNvSpPr/>
            <p:nvPr>
              <p:custDataLst>
                <p:tags r:id="rId138"/>
              </p:custDataLst>
            </p:nvPr>
          </p:nvSpPr>
          <p:spPr>
            <a:xfrm>
              <a:off x="2695575" y="24003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7963" y="0"/>
                  </a:lnTo>
                  <a:lnTo>
                    <a:pt x="123257" y="10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09"/>
          <p:cNvGrpSpPr/>
          <p:nvPr/>
        </p:nvGrpSpPr>
        <p:grpSpPr>
          <a:xfrm>
            <a:off x="3423512" y="1962150"/>
            <a:ext cx="1519964" cy="749716"/>
            <a:chOff x="3423512" y="1962150"/>
            <a:chExt cx="1519964" cy="749716"/>
          </a:xfrm>
        </p:grpSpPr>
        <p:sp>
          <p:nvSpPr>
            <p:cNvPr id="29" name="SMARTInkShape-944"/>
            <p:cNvSpPr/>
            <p:nvPr>
              <p:custDataLst>
                <p:tags r:id="rId131"/>
              </p:custDataLst>
            </p:nvPr>
          </p:nvSpPr>
          <p:spPr>
            <a:xfrm>
              <a:off x="4695825" y="2545353"/>
              <a:ext cx="200026" cy="150223"/>
            </a:xfrm>
            <a:custGeom>
              <a:avLst/>
              <a:gdLst/>
              <a:ahLst/>
              <a:cxnLst/>
              <a:rect l="0" t="0" r="0" b="0"/>
              <a:pathLst>
                <a:path w="200026" h="150223">
                  <a:moveTo>
                    <a:pt x="0" y="26397"/>
                  </a:moveTo>
                  <a:lnTo>
                    <a:pt x="0" y="26397"/>
                  </a:lnTo>
                  <a:lnTo>
                    <a:pt x="0" y="68154"/>
                  </a:lnTo>
                  <a:lnTo>
                    <a:pt x="0" y="112360"/>
                  </a:lnTo>
                  <a:lnTo>
                    <a:pt x="0" y="147668"/>
                  </a:lnTo>
                  <a:lnTo>
                    <a:pt x="5057" y="113370"/>
                  </a:lnTo>
                  <a:lnTo>
                    <a:pt x="19298" y="67483"/>
                  </a:lnTo>
                  <a:lnTo>
                    <a:pt x="36016" y="27653"/>
                  </a:lnTo>
                  <a:lnTo>
                    <a:pt x="52064" y="12775"/>
                  </a:lnTo>
                  <a:lnTo>
                    <a:pt x="70225" y="2723"/>
                  </a:lnTo>
                  <a:lnTo>
                    <a:pt x="82717" y="0"/>
                  </a:lnTo>
                  <a:lnTo>
                    <a:pt x="111762" y="3524"/>
                  </a:lnTo>
                  <a:lnTo>
                    <a:pt x="129400" y="11292"/>
                  </a:lnTo>
                  <a:lnTo>
                    <a:pt x="175820" y="50510"/>
                  </a:lnTo>
                  <a:lnTo>
                    <a:pt x="185034" y="61456"/>
                  </a:lnTo>
                  <a:lnTo>
                    <a:pt x="192657" y="76903"/>
                  </a:lnTo>
                  <a:lnTo>
                    <a:pt x="200025" y="150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45"/>
            <p:cNvSpPr/>
            <p:nvPr>
              <p:custDataLst>
                <p:tags r:id="rId132"/>
              </p:custDataLst>
            </p:nvPr>
          </p:nvSpPr>
          <p:spPr>
            <a:xfrm>
              <a:off x="4278049" y="2447925"/>
              <a:ext cx="665427" cy="18982"/>
            </a:xfrm>
            <a:custGeom>
              <a:avLst/>
              <a:gdLst/>
              <a:ahLst/>
              <a:cxnLst/>
              <a:rect l="0" t="0" r="0" b="0"/>
              <a:pathLst>
                <a:path w="665427" h="18982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2117"/>
                  </a:lnTo>
                  <a:lnTo>
                    <a:pt x="0" y="10113"/>
                  </a:lnTo>
                  <a:lnTo>
                    <a:pt x="2734" y="13092"/>
                  </a:lnTo>
                  <a:lnTo>
                    <a:pt x="14238" y="16402"/>
                  </a:lnTo>
                  <a:lnTo>
                    <a:pt x="53734" y="18266"/>
                  </a:lnTo>
                  <a:lnTo>
                    <a:pt x="90484" y="18817"/>
                  </a:lnTo>
                  <a:lnTo>
                    <a:pt x="131594" y="18981"/>
                  </a:lnTo>
                  <a:lnTo>
                    <a:pt x="177289" y="13973"/>
                  </a:lnTo>
                  <a:lnTo>
                    <a:pt x="211410" y="11502"/>
                  </a:lnTo>
                  <a:lnTo>
                    <a:pt x="247741" y="10404"/>
                  </a:lnTo>
                  <a:lnTo>
                    <a:pt x="285055" y="9915"/>
                  </a:lnTo>
                  <a:lnTo>
                    <a:pt x="325628" y="6876"/>
                  </a:lnTo>
                  <a:lnTo>
                    <a:pt x="367297" y="3056"/>
                  </a:lnTo>
                  <a:lnTo>
                    <a:pt x="406982" y="1358"/>
                  </a:lnTo>
                  <a:lnTo>
                    <a:pt x="442965" y="3426"/>
                  </a:lnTo>
                  <a:lnTo>
                    <a:pt x="477655" y="6814"/>
                  </a:lnTo>
                  <a:lnTo>
                    <a:pt x="514239" y="8320"/>
                  </a:lnTo>
                  <a:lnTo>
                    <a:pt x="548843" y="8990"/>
                  </a:lnTo>
                  <a:lnTo>
                    <a:pt x="592430" y="9366"/>
                  </a:lnTo>
                  <a:lnTo>
                    <a:pt x="6654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46"/>
            <p:cNvSpPr/>
            <p:nvPr>
              <p:custDataLst>
                <p:tags r:id="rId133"/>
              </p:custDataLst>
            </p:nvPr>
          </p:nvSpPr>
          <p:spPr>
            <a:xfrm>
              <a:off x="4265262" y="1962150"/>
              <a:ext cx="268639" cy="333245"/>
            </a:xfrm>
            <a:custGeom>
              <a:avLst/>
              <a:gdLst/>
              <a:ahLst/>
              <a:cxnLst/>
              <a:rect l="0" t="0" r="0" b="0"/>
              <a:pathLst>
                <a:path w="268639" h="333245">
                  <a:moveTo>
                    <a:pt x="259113" y="0"/>
                  </a:moveTo>
                  <a:lnTo>
                    <a:pt x="259113" y="0"/>
                  </a:lnTo>
                  <a:lnTo>
                    <a:pt x="267314" y="0"/>
                  </a:lnTo>
                  <a:lnTo>
                    <a:pt x="263189" y="0"/>
                  </a:lnTo>
                  <a:lnTo>
                    <a:pt x="222844" y="26515"/>
                  </a:lnTo>
                  <a:lnTo>
                    <a:pt x="176728" y="52079"/>
                  </a:lnTo>
                  <a:lnTo>
                    <a:pt x="135947" y="83782"/>
                  </a:lnTo>
                  <a:lnTo>
                    <a:pt x="88557" y="123654"/>
                  </a:lnTo>
                  <a:lnTo>
                    <a:pt x="52660" y="155552"/>
                  </a:lnTo>
                  <a:lnTo>
                    <a:pt x="50570" y="161910"/>
                  </a:lnTo>
                  <a:lnTo>
                    <a:pt x="50234" y="168265"/>
                  </a:lnTo>
                  <a:lnTo>
                    <a:pt x="52127" y="172502"/>
                  </a:lnTo>
                  <a:lnTo>
                    <a:pt x="55506" y="175326"/>
                  </a:lnTo>
                  <a:lnTo>
                    <a:pt x="59875" y="177209"/>
                  </a:lnTo>
                  <a:lnTo>
                    <a:pt x="105706" y="180645"/>
                  </a:lnTo>
                  <a:lnTo>
                    <a:pt x="144575" y="181968"/>
                  </a:lnTo>
                  <a:lnTo>
                    <a:pt x="176375" y="188560"/>
                  </a:lnTo>
                  <a:lnTo>
                    <a:pt x="190323" y="198306"/>
                  </a:lnTo>
                  <a:lnTo>
                    <a:pt x="176642" y="209628"/>
                  </a:lnTo>
                  <a:lnTo>
                    <a:pt x="139179" y="233837"/>
                  </a:lnTo>
                  <a:lnTo>
                    <a:pt x="97957" y="257621"/>
                  </a:lnTo>
                  <a:lnTo>
                    <a:pt x="52694" y="280115"/>
                  </a:lnTo>
                  <a:lnTo>
                    <a:pt x="12463" y="306188"/>
                  </a:lnTo>
                  <a:lnTo>
                    <a:pt x="0" y="322027"/>
                  </a:lnTo>
                  <a:lnTo>
                    <a:pt x="646" y="325810"/>
                  </a:lnTo>
                  <a:lnTo>
                    <a:pt x="4252" y="328331"/>
                  </a:lnTo>
                  <a:lnTo>
                    <a:pt x="18842" y="331133"/>
                  </a:lnTo>
                  <a:lnTo>
                    <a:pt x="62858" y="332932"/>
                  </a:lnTo>
                  <a:lnTo>
                    <a:pt x="100069" y="333244"/>
                  </a:lnTo>
                  <a:lnTo>
                    <a:pt x="136569" y="332258"/>
                  </a:lnTo>
                  <a:lnTo>
                    <a:pt x="173957" y="328293"/>
                  </a:lnTo>
                  <a:lnTo>
                    <a:pt x="220594" y="320110"/>
                  </a:lnTo>
                  <a:lnTo>
                    <a:pt x="268638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47"/>
            <p:cNvSpPr/>
            <p:nvPr>
              <p:custDataLst>
                <p:tags r:id="rId134"/>
              </p:custDataLst>
            </p:nvPr>
          </p:nvSpPr>
          <p:spPr>
            <a:xfrm>
              <a:off x="3763049" y="1981378"/>
              <a:ext cx="308732" cy="730488"/>
            </a:xfrm>
            <a:custGeom>
              <a:avLst/>
              <a:gdLst/>
              <a:ahLst/>
              <a:cxnLst/>
              <a:rect l="0" t="0" r="0" b="0"/>
              <a:pathLst>
                <a:path w="308732" h="730488">
                  <a:moveTo>
                    <a:pt x="294601" y="66497"/>
                  </a:moveTo>
                  <a:lnTo>
                    <a:pt x="294601" y="66497"/>
                  </a:lnTo>
                  <a:lnTo>
                    <a:pt x="302206" y="57834"/>
                  </a:lnTo>
                  <a:lnTo>
                    <a:pt x="307858" y="48183"/>
                  </a:lnTo>
                  <a:lnTo>
                    <a:pt x="308731" y="42646"/>
                  </a:lnTo>
                  <a:lnTo>
                    <a:pt x="306878" y="30849"/>
                  </a:lnTo>
                  <a:lnTo>
                    <a:pt x="299885" y="17364"/>
                  </a:lnTo>
                  <a:lnTo>
                    <a:pt x="291111" y="6666"/>
                  </a:lnTo>
                  <a:lnTo>
                    <a:pt x="279291" y="2864"/>
                  </a:lnTo>
                  <a:lnTo>
                    <a:pt x="232260" y="223"/>
                  </a:lnTo>
                  <a:lnTo>
                    <a:pt x="219975" y="0"/>
                  </a:lnTo>
                  <a:lnTo>
                    <a:pt x="181709" y="15066"/>
                  </a:lnTo>
                  <a:lnTo>
                    <a:pt x="142974" y="39551"/>
                  </a:lnTo>
                  <a:lnTo>
                    <a:pt x="116132" y="82208"/>
                  </a:lnTo>
                  <a:lnTo>
                    <a:pt x="109448" y="98880"/>
                  </a:lnTo>
                  <a:lnTo>
                    <a:pt x="104805" y="146204"/>
                  </a:lnTo>
                  <a:lnTo>
                    <a:pt x="104240" y="191211"/>
                  </a:lnTo>
                  <a:lnTo>
                    <a:pt x="104142" y="237858"/>
                  </a:lnTo>
                  <a:lnTo>
                    <a:pt x="101287" y="283673"/>
                  </a:lnTo>
                  <a:lnTo>
                    <a:pt x="95902" y="323297"/>
                  </a:lnTo>
                  <a:lnTo>
                    <a:pt x="88292" y="362756"/>
                  </a:lnTo>
                  <a:lnTo>
                    <a:pt x="82869" y="407396"/>
                  </a:lnTo>
                  <a:lnTo>
                    <a:pt x="71920" y="447102"/>
                  </a:lnTo>
                  <a:lnTo>
                    <a:pt x="59566" y="485519"/>
                  </a:lnTo>
                  <a:lnTo>
                    <a:pt x="46934" y="523682"/>
                  </a:lnTo>
                  <a:lnTo>
                    <a:pt x="34248" y="561794"/>
                  </a:lnTo>
                  <a:lnTo>
                    <a:pt x="19669" y="600484"/>
                  </a:lnTo>
                  <a:lnTo>
                    <a:pt x="7000" y="640405"/>
                  </a:lnTo>
                  <a:lnTo>
                    <a:pt x="0" y="687645"/>
                  </a:lnTo>
                  <a:lnTo>
                    <a:pt x="5270" y="702749"/>
                  </a:lnTo>
                  <a:lnTo>
                    <a:pt x="9639" y="709740"/>
                  </a:lnTo>
                  <a:lnTo>
                    <a:pt x="22959" y="720330"/>
                  </a:lnTo>
                  <a:lnTo>
                    <a:pt x="40522" y="727506"/>
                  </a:lnTo>
                  <a:lnTo>
                    <a:pt x="72092" y="730487"/>
                  </a:lnTo>
                  <a:lnTo>
                    <a:pt x="119693" y="724822"/>
                  </a:lnTo>
                  <a:lnTo>
                    <a:pt x="162782" y="713506"/>
                  </a:lnTo>
                  <a:lnTo>
                    <a:pt x="218401" y="685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48"/>
            <p:cNvSpPr/>
            <p:nvPr>
              <p:custDataLst>
                <p:tags r:id="rId135"/>
              </p:custDataLst>
            </p:nvPr>
          </p:nvSpPr>
          <p:spPr>
            <a:xfrm>
              <a:off x="3423512" y="2324100"/>
              <a:ext cx="195989" cy="95251"/>
            </a:xfrm>
            <a:custGeom>
              <a:avLst/>
              <a:gdLst/>
              <a:ahLst/>
              <a:cxnLst/>
              <a:rect l="0" t="0" r="0" b="0"/>
              <a:pathLst>
                <a:path w="195989" h="95251">
                  <a:moveTo>
                    <a:pt x="5488" y="95250"/>
                  </a:moveTo>
                  <a:lnTo>
                    <a:pt x="5488" y="95250"/>
                  </a:lnTo>
                  <a:lnTo>
                    <a:pt x="431" y="95250"/>
                  </a:lnTo>
                  <a:lnTo>
                    <a:pt x="0" y="94192"/>
                  </a:lnTo>
                  <a:lnTo>
                    <a:pt x="2344" y="90194"/>
                  </a:lnTo>
                  <a:lnTo>
                    <a:pt x="44985" y="72860"/>
                  </a:lnTo>
                  <a:lnTo>
                    <a:pt x="86680" y="54306"/>
                  </a:lnTo>
                  <a:lnTo>
                    <a:pt x="128418" y="36244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49"/>
            <p:cNvSpPr/>
            <p:nvPr>
              <p:custDataLst>
                <p:tags r:id="rId136"/>
              </p:custDataLst>
            </p:nvPr>
          </p:nvSpPr>
          <p:spPr>
            <a:xfrm>
              <a:off x="3431026" y="2087309"/>
              <a:ext cx="226575" cy="539774"/>
            </a:xfrm>
            <a:custGeom>
              <a:avLst/>
              <a:gdLst/>
              <a:ahLst/>
              <a:cxnLst/>
              <a:rect l="0" t="0" r="0" b="0"/>
              <a:pathLst>
                <a:path w="226575" h="539774">
                  <a:moveTo>
                    <a:pt x="217049" y="17716"/>
                  </a:moveTo>
                  <a:lnTo>
                    <a:pt x="217049" y="17716"/>
                  </a:lnTo>
                  <a:lnTo>
                    <a:pt x="226181" y="8583"/>
                  </a:lnTo>
                  <a:lnTo>
                    <a:pt x="182715" y="0"/>
                  </a:lnTo>
                  <a:lnTo>
                    <a:pt x="166864" y="4903"/>
                  </a:lnTo>
                  <a:lnTo>
                    <a:pt x="122520" y="24691"/>
                  </a:lnTo>
                  <a:lnTo>
                    <a:pt x="92443" y="48085"/>
                  </a:lnTo>
                  <a:lnTo>
                    <a:pt x="63008" y="84797"/>
                  </a:lnTo>
                  <a:lnTo>
                    <a:pt x="45801" y="131338"/>
                  </a:lnTo>
                  <a:lnTo>
                    <a:pt x="36297" y="175122"/>
                  </a:lnTo>
                  <a:lnTo>
                    <a:pt x="29908" y="213697"/>
                  </a:lnTo>
                  <a:lnTo>
                    <a:pt x="26486" y="251351"/>
                  </a:lnTo>
                  <a:lnTo>
                    <a:pt x="19206" y="298699"/>
                  </a:lnTo>
                  <a:lnTo>
                    <a:pt x="14849" y="340153"/>
                  </a:lnTo>
                  <a:lnTo>
                    <a:pt x="9677" y="382070"/>
                  </a:lnTo>
                  <a:lnTo>
                    <a:pt x="2873" y="428471"/>
                  </a:lnTo>
                  <a:lnTo>
                    <a:pt x="0" y="471112"/>
                  </a:lnTo>
                  <a:lnTo>
                    <a:pt x="8818" y="515578"/>
                  </a:lnTo>
                  <a:lnTo>
                    <a:pt x="17258" y="528619"/>
                  </a:lnTo>
                  <a:lnTo>
                    <a:pt x="28064" y="535826"/>
                  </a:lnTo>
                  <a:lnTo>
                    <a:pt x="42039" y="539029"/>
                  </a:lnTo>
                  <a:lnTo>
                    <a:pt x="72649" y="539773"/>
                  </a:lnTo>
                  <a:lnTo>
                    <a:pt x="114795" y="531080"/>
                  </a:lnTo>
                  <a:lnTo>
                    <a:pt x="160897" y="517119"/>
                  </a:lnTo>
                  <a:lnTo>
                    <a:pt x="206471" y="505772"/>
                  </a:lnTo>
                  <a:lnTo>
                    <a:pt x="216934" y="499919"/>
                  </a:lnTo>
                  <a:lnTo>
                    <a:pt x="226574" y="48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10"/>
          <p:cNvGrpSpPr/>
          <p:nvPr/>
        </p:nvGrpSpPr>
        <p:grpSpPr>
          <a:xfrm>
            <a:off x="4762500" y="1857526"/>
            <a:ext cx="826656" cy="978591"/>
            <a:chOff x="4762500" y="1857526"/>
            <a:chExt cx="826656" cy="978591"/>
          </a:xfrm>
        </p:grpSpPr>
        <p:sp>
          <p:nvSpPr>
            <p:cNvPr id="36" name="SMARTInkShape-950"/>
            <p:cNvSpPr/>
            <p:nvPr>
              <p:custDataLst>
                <p:tags r:id="rId126"/>
              </p:custDataLst>
            </p:nvPr>
          </p:nvSpPr>
          <p:spPr>
            <a:xfrm>
              <a:off x="5309894" y="1857526"/>
              <a:ext cx="279262" cy="978591"/>
            </a:xfrm>
            <a:custGeom>
              <a:avLst/>
              <a:gdLst/>
              <a:ahLst/>
              <a:cxnLst/>
              <a:rect l="0" t="0" r="0" b="0"/>
              <a:pathLst>
                <a:path w="279262" h="978591">
                  <a:moveTo>
                    <a:pt x="5056" y="18899"/>
                  </a:moveTo>
                  <a:lnTo>
                    <a:pt x="5056" y="18899"/>
                  </a:lnTo>
                  <a:lnTo>
                    <a:pt x="0" y="18899"/>
                  </a:lnTo>
                  <a:lnTo>
                    <a:pt x="19227" y="11295"/>
                  </a:lnTo>
                  <a:lnTo>
                    <a:pt x="56421" y="2423"/>
                  </a:lnTo>
                  <a:lnTo>
                    <a:pt x="91889" y="612"/>
                  </a:lnTo>
                  <a:lnTo>
                    <a:pt x="131687" y="0"/>
                  </a:lnTo>
                  <a:lnTo>
                    <a:pt x="174081" y="937"/>
                  </a:lnTo>
                  <a:lnTo>
                    <a:pt x="216950" y="10216"/>
                  </a:lnTo>
                  <a:lnTo>
                    <a:pt x="244934" y="19149"/>
                  </a:lnTo>
                  <a:lnTo>
                    <a:pt x="250700" y="22240"/>
                  </a:lnTo>
                  <a:lnTo>
                    <a:pt x="259928" y="36965"/>
                  </a:lnTo>
                  <a:lnTo>
                    <a:pt x="269420" y="70798"/>
                  </a:lnTo>
                  <a:lnTo>
                    <a:pt x="271063" y="106478"/>
                  </a:lnTo>
                  <a:lnTo>
                    <a:pt x="271449" y="138256"/>
                  </a:lnTo>
                  <a:lnTo>
                    <a:pt x="271665" y="183381"/>
                  </a:lnTo>
                  <a:lnTo>
                    <a:pt x="268908" y="219682"/>
                  </a:lnTo>
                  <a:lnTo>
                    <a:pt x="264209" y="257248"/>
                  </a:lnTo>
                  <a:lnTo>
                    <a:pt x="259995" y="303657"/>
                  </a:lnTo>
                  <a:lnTo>
                    <a:pt x="255945" y="339133"/>
                  </a:lnTo>
                  <a:lnTo>
                    <a:pt x="253666" y="378014"/>
                  </a:lnTo>
                  <a:lnTo>
                    <a:pt x="252991" y="415875"/>
                  </a:lnTo>
                  <a:lnTo>
                    <a:pt x="252790" y="453904"/>
                  </a:lnTo>
                  <a:lnTo>
                    <a:pt x="252731" y="491983"/>
                  </a:lnTo>
                  <a:lnTo>
                    <a:pt x="252714" y="530077"/>
                  </a:lnTo>
                  <a:lnTo>
                    <a:pt x="252708" y="568175"/>
                  </a:lnTo>
                  <a:lnTo>
                    <a:pt x="252706" y="605216"/>
                  </a:lnTo>
                  <a:lnTo>
                    <a:pt x="255528" y="649535"/>
                  </a:lnTo>
                  <a:lnTo>
                    <a:pt x="260245" y="694704"/>
                  </a:lnTo>
                  <a:lnTo>
                    <a:pt x="261348" y="733065"/>
                  </a:lnTo>
                  <a:lnTo>
                    <a:pt x="261839" y="771281"/>
                  </a:lnTo>
                  <a:lnTo>
                    <a:pt x="264879" y="806611"/>
                  </a:lnTo>
                  <a:lnTo>
                    <a:pt x="269719" y="847784"/>
                  </a:lnTo>
                  <a:lnTo>
                    <a:pt x="276410" y="890772"/>
                  </a:lnTo>
                  <a:lnTo>
                    <a:pt x="279261" y="930308"/>
                  </a:lnTo>
                  <a:lnTo>
                    <a:pt x="275797" y="941847"/>
                  </a:lnTo>
                  <a:lnTo>
                    <a:pt x="265085" y="950504"/>
                  </a:lnTo>
                  <a:lnTo>
                    <a:pt x="224311" y="967981"/>
                  </a:lnTo>
                  <a:lnTo>
                    <a:pt x="200784" y="976618"/>
                  </a:lnTo>
                  <a:lnTo>
                    <a:pt x="169000" y="978590"/>
                  </a:lnTo>
                  <a:lnTo>
                    <a:pt x="128881" y="971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51"/>
            <p:cNvSpPr/>
            <p:nvPr>
              <p:custDataLst>
                <p:tags r:id="rId127"/>
              </p:custDataLst>
            </p:nvPr>
          </p:nvSpPr>
          <p:spPr>
            <a:xfrm>
              <a:off x="5105400" y="2015991"/>
              <a:ext cx="50935" cy="50316"/>
            </a:xfrm>
            <a:custGeom>
              <a:avLst/>
              <a:gdLst/>
              <a:ahLst/>
              <a:cxnLst/>
              <a:rect l="0" t="0" r="0" b="0"/>
              <a:pathLst>
                <a:path w="50935" h="50316">
                  <a:moveTo>
                    <a:pt x="38100" y="41409"/>
                  </a:moveTo>
                  <a:lnTo>
                    <a:pt x="38100" y="41409"/>
                  </a:lnTo>
                  <a:lnTo>
                    <a:pt x="33044" y="31296"/>
                  </a:lnTo>
                  <a:lnTo>
                    <a:pt x="29438" y="28317"/>
                  </a:lnTo>
                  <a:lnTo>
                    <a:pt x="15307" y="24124"/>
                  </a:lnTo>
                  <a:lnTo>
                    <a:pt x="7508" y="23144"/>
                  </a:lnTo>
                  <a:lnTo>
                    <a:pt x="5006" y="24999"/>
                  </a:lnTo>
                  <a:lnTo>
                    <a:pt x="2225" y="32704"/>
                  </a:lnTo>
                  <a:lnTo>
                    <a:pt x="659" y="43887"/>
                  </a:lnTo>
                  <a:lnTo>
                    <a:pt x="2556" y="46235"/>
                  </a:lnTo>
                  <a:lnTo>
                    <a:pt x="10308" y="48846"/>
                  </a:lnTo>
                  <a:lnTo>
                    <a:pt x="21516" y="50315"/>
                  </a:lnTo>
                  <a:lnTo>
                    <a:pt x="31082" y="45015"/>
                  </a:lnTo>
                  <a:lnTo>
                    <a:pt x="49414" y="29421"/>
                  </a:lnTo>
                  <a:lnTo>
                    <a:pt x="50934" y="24951"/>
                  </a:lnTo>
                  <a:lnTo>
                    <a:pt x="49801" y="14339"/>
                  </a:lnTo>
                  <a:lnTo>
                    <a:pt x="43213" y="1521"/>
                  </a:lnTo>
                  <a:lnTo>
                    <a:pt x="38334" y="0"/>
                  </a:lnTo>
                  <a:lnTo>
                    <a:pt x="24445" y="1133"/>
                  </a:lnTo>
                  <a:lnTo>
                    <a:pt x="0" y="12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52"/>
            <p:cNvSpPr/>
            <p:nvPr>
              <p:custDataLst>
                <p:tags r:id="rId128"/>
              </p:custDataLst>
            </p:nvPr>
          </p:nvSpPr>
          <p:spPr>
            <a:xfrm>
              <a:off x="5114925" y="2162175"/>
              <a:ext cx="19051" cy="70573"/>
            </a:xfrm>
            <a:custGeom>
              <a:avLst/>
              <a:gdLst/>
              <a:ahLst/>
              <a:cxnLst/>
              <a:rect l="0" t="0" r="0" b="0"/>
              <a:pathLst>
                <a:path w="19051" h="70573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9133" y="58623"/>
                  </a:lnTo>
                  <a:lnTo>
                    <a:pt x="12173" y="65919"/>
                  </a:lnTo>
                  <a:lnTo>
                    <a:pt x="14465" y="69346"/>
                  </a:lnTo>
                  <a:lnTo>
                    <a:pt x="15994" y="70572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53"/>
            <p:cNvSpPr/>
            <p:nvPr>
              <p:custDataLst>
                <p:tags r:id="rId129"/>
              </p:custDataLst>
            </p:nvPr>
          </p:nvSpPr>
          <p:spPr>
            <a:xfrm>
              <a:off x="4840586" y="1920328"/>
              <a:ext cx="188615" cy="329938"/>
            </a:xfrm>
            <a:custGeom>
              <a:avLst/>
              <a:gdLst/>
              <a:ahLst/>
              <a:cxnLst/>
              <a:rect l="0" t="0" r="0" b="0"/>
              <a:pathLst>
                <a:path w="188615" h="329938">
                  <a:moveTo>
                    <a:pt x="188614" y="22772"/>
                  </a:moveTo>
                  <a:lnTo>
                    <a:pt x="188614" y="22772"/>
                  </a:lnTo>
                  <a:lnTo>
                    <a:pt x="175357" y="1314"/>
                  </a:lnTo>
                  <a:lnTo>
                    <a:pt x="172367" y="0"/>
                  </a:lnTo>
                  <a:lnTo>
                    <a:pt x="169316" y="182"/>
                  </a:lnTo>
                  <a:lnTo>
                    <a:pt x="166224" y="1362"/>
                  </a:lnTo>
                  <a:lnTo>
                    <a:pt x="139506" y="26069"/>
                  </a:lnTo>
                  <a:lnTo>
                    <a:pt x="112748" y="64345"/>
                  </a:lnTo>
                  <a:lnTo>
                    <a:pt x="87254" y="110679"/>
                  </a:lnTo>
                  <a:lnTo>
                    <a:pt x="64209" y="152672"/>
                  </a:lnTo>
                  <a:lnTo>
                    <a:pt x="48390" y="190377"/>
                  </a:lnTo>
                  <a:lnTo>
                    <a:pt x="30213" y="234795"/>
                  </a:lnTo>
                  <a:lnTo>
                    <a:pt x="17233" y="273733"/>
                  </a:lnTo>
                  <a:lnTo>
                    <a:pt x="2357" y="318091"/>
                  </a:lnTo>
                  <a:lnTo>
                    <a:pt x="0" y="327944"/>
                  </a:lnTo>
                  <a:lnTo>
                    <a:pt x="429" y="329937"/>
                  </a:lnTo>
                  <a:lnTo>
                    <a:pt x="7639" y="32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54"/>
            <p:cNvSpPr/>
            <p:nvPr>
              <p:custDataLst>
                <p:tags r:id="rId130"/>
              </p:custDataLst>
            </p:nvPr>
          </p:nvSpPr>
          <p:spPr>
            <a:xfrm>
              <a:off x="4762500" y="1966619"/>
              <a:ext cx="241389" cy="252707"/>
            </a:xfrm>
            <a:custGeom>
              <a:avLst/>
              <a:gdLst/>
              <a:ahLst/>
              <a:cxnLst/>
              <a:rect l="0" t="0" r="0" b="0"/>
              <a:pathLst>
                <a:path w="241389" h="252707">
                  <a:moveTo>
                    <a:pt x="0" y="5056"/>
                  </a:moveTo>
                  <a:lnTo>
                    <a:pt x="0" y="5056"/>
                  </a:lnTo>
                  <a:lnTo>
                    <a:pt x="5057" y="0"/>
                  </a:lnTo>
                  <a:lnTo>
                    <a:pt x="9721" y="626"/>
                  </a:lnTo>
                  <a:lnTo>
                    <a:pt x="30397" y="11622"/>
                  </a:lnTo>
                  <a:lnTo>
                    <a:pt x="73435" y="45484"/>
                  </a:lnTo>
                  <a:lnTo>
                    <a:pt x="117824" y="85078"/>
                  </a:lnTo>
                  <a:lnTo>
                    <a:pt x="161945" y="128919"/>
                  </a:lnTo>
                  <a:lnTo>
                    <a:pt x="198175" y="173333"/>
                  </a:lnTo>
                  <a:lnTo>
                    <a:pt x="231677" y="215685"/>
                  </a:lnTo>
                  <a:lnTo>
                    <a:pt x="239845" y="229549"/>
                  </a:lnTo>
                  <a:lnTo>
                    <a:pt x="241388" y="235151"/>
                  </a:lnTo>
                  <a:lnTo>
                    <a:pt x="238125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11"/>
          <p:cNvGrpSpPr/>
          <p:nvPr/>
        </p:nvGrpSpPr>
        <p:grpSpPr>
          <a:xfrm>
            <a:off x="6435080" y="2400300"/>
            <a:ext cx="260996" cy="142527"/>
            <a:chOff x="6435080" y="2400300"/>
            <a:chExt cx="260996" cy="142527"/>
          </a:xfrm>
        </p:grpSpPr>
        <p:sp>
          <p:nvSpPr>
            <p:cNvPr id="42" name="SMARTInkShape-955"/>
            <p:cNvSpPr/>
            <p:nvPr>
              <p:custDataLst>
                <p:tags r:id="rId124"/>
              </p:custDataLst>
            </p:nvPr>
          </p:nvSpPr>
          <p:spPr>
            <a:xfrm>
              <a:off x="6444693" y="2524125"/>
              <a:ext cx="194233" cy="18702"/>
            </a:xfrm>
            <a:custGeom>
              <a:avLst/>
              <a:gdLst/>
              <a:ahLst/>
              <a:cxnLst/>
              <a:rect l="0" t="0" r="0" b="0"/>
              <a:pathLst>
                <a:path w="194233" h="18702">
                  <a:moveTo>
                    <a:pt x="13257" y="0"/>
                  </a:moveTo>
                  <a:lnTo>
                    <a:pt x="13257" y="0"/>
                  </a:lnTo>
                  <a:lnTo>
                    <a:pt x="8201" y="0"/>
                  </a:lnTo>
                  <a:lnTo>
                    <a:pt x="2896" y="5644"/>
                  </a:lnTo>
                  <a:lnTo>
                    <a:pt x="0" y="10113"/>
                  </a:lnTo>
                  <a:lnTo>
                    <a:pt x="185" y="13092"/>
                  </a:lnTo>
                  <a:lnTo>
                    <a:pt x="2426" y="15078"/>
                  </a:lnTo>
                  <a:lnTo>
                    <a:pt x="12676" y="17285"/>
                  </a:lnTo>
                  <a:lnTo>
                    <a:pt x="56573" y="18701"/>
                  </a:lnTo>
                  <a:lnTo>
                    <a:pt x="97705" y="16124"/>
                  </a:lnTo>
                  <a:lnTo>
                    <a:pt x="136704" y="8658"/>
                  </a:lnTo>
                  <a:lnTo>
                    <a:pt x="194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56"/>
            <p:cNvSpPr/>
            <p:nvPr>
              <p:custDataLst>
                <p:tags r:id="rId125"/>
              </p:custDataLst>
            </p:nvPr>
          </p:nvSpPr>
          <p:spPr>
            <a:xfrm>
              <a:off x="6435080" y="2400300"/>
              <a:ext cx="260996" cy="9516"/>
            </a:xfrm>
            <a:custGeom>
              <a:avLst/>
              <a:gdLst/>
              <a:ahLst/>
              <a:cxnLst/>
              <a:rect l="0" t="0" r="0" b="0"/>
              <a:pathLst>
                <a:path w="260996" h="9516">
                  <a:moveTo>
                    <a:pt x="41920" y="0"/>
                  </a:moveTo>
                  <a:lnTo>
                    <a:pt x="41920" y="0"/>
                  </a:lnTo>
                  <a:lnTo>
                    <a:pt x="8389" y="8642"/>
                  </a:lnTo>
                  <a:lnTo>
                    <a:pt x="0" y="9264"/>
                  </a:lnTo>
                  <a:lnTo>
                    <a:pt x="215" y="9350"/>
                  </a:lnTo>
                  <a:lnTo>
                    <a:pt x="40238" y="9515"/>
                  </a:lnTo>
                  <a:lnTo>
                    <a:pt x="81804" y="8465"/>
                  </a:lnTo>
                  <a:lnTo>
                    <a:pt x="121589" y="2978"/>
                  </a:lnTo>
                  <a:lnTo>
                    <a:pt x="156542" y="883"/>
                  </a:lnTo>
                  <a:lnTo>
                    <a:pt x="199472" y="261"/>
                  </a:lnTo>
                  <a:lnTo>
                    <a:pt x="240414" y="77"/>
                  </a:lnTo>
                  <a:lnTo>
                    <a:pt x="260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12"/>
          <p:cNvGrpSpPr/>
          <p:nvPr/>
        </p:nvGrpSpPr>
        <p:grpSpPr>
          <a:xfrm>
            <a:off x="7338719" y="2076566"/>
            <a:ext cx="367007" cy="701476"/>
            <a:chOff x="7338719" y="2076566"/>
            <a:chExt cx="367007" cy="701476"/>
          </a:xfrm>
        </p:grpSpPr>
        <p:sp>
          <p:nvSpPr>
            <p:cNvPr id="45" name="SMARTInkShape-957"/>
            <p:cNvSpPr/>
            <p:nvPr>
              <p:custDataLst>
                <p:tags r:id="rId121"/>
              </p:custDataLst>
            </p:nvPr>
          </p:nvSpPr>
          <p:spPr>
            <a:xfrm>
              <a:off x="7421290" y="2591638"/>
              <a:ext cx="198102" cy="186404"/>
            </a:xfrm>
            <a:custGeom>
              <a:avLst/>
              <a:gdLst/>
              <a:ahLst/>
              <a:cxnLst/>
              <a:rect l="0" t="0" r="0" b="0"/>
              <a:pathLst>
                <a:path w="198102" h="186404">
                  <a:moveTo>
                    <a:pt x="17735" y="18212"/>
                  </a:moveTo>
                  <a:lnTo>
                    <a:pt x="17735" y="18212"/>
                  </a:lnTo>
                  <a:lnTo>
                    <a:pt x="12679" y="23268"/>
                  </a:lnTo>
                  <a:lnTo>
                    <a:pt x="10197" y="28573"/>
                  </a:lnTo>
                  <a:lnTo>
                    <a:pt x="125" y="68325"/>
                  </a:lnTo>
                  <a:lnTo>
                    <a:pt x="5516" y="109916"/>
                  </a:lnTo>
                  <a:lnTo>
                    <a:pt x="7677" y="146354"/>
                  </a:lnTo>
                  <a:lnTo>
                    <a:pt x="8105" y="178520"/>
                  </a:lnTo>
                  <a:lnTo>
                    <a:pt x="7081" y="182234"/>
                  </a:lnTo>
                  <a:lnTo>
                    <a:pt x="5341" y="184710"/>
                  </a:lnTo>
                  <a:lnTo>
                    <a:pt x="3123" y="186360"/>
                  </a:lnTo>
                  <a:lnTo>
                    <a:pt x="1643" y="186403"/>
                  </a:lnTo>
                  <a:lnTo>
                    <a:pt x="657" y="185372"/>
                  </a:lnTo>
                  <a:lnTo>
                    <a:pt x="0" y="183627"/>
                  </a:lnTo>
                  <a:lnTo>
                    <a:pt x="6549" y="148292"/>
                  </a:lnTo>
                  <a:lnTo>
                    <a:pt x="15009" y="102263"/>
                  </a:lnTo>
                  <a:lnTo>
                    <a:pt x="27348" y="56177"/>
                  </a:lnTo>
                  <a:lnTo>
                    <a:pt x="45034" y="25829"/>
                  </a:lnTo>
                  <a:lnTo>
                    <a:pt x="59501" y="13484"/>
                  </a:lnTo>
                  <a:lnTo>
                    <a:pt x="79852" y="3405"/>
                  </a:lnTo>
                  <a:lnTo>
                    <a:pt x="101266" y="0"/>
                  </a:lnTo>
                  <a:lnTo>
                    <a:pt x="132425" y="6932"/>
                  </a:lnTo>
                  <a:lnTo>
                    <a:pt x="146672" y="12493"/>
                  </a:lnTo>
                  <a:lnTo>
                    <a:pt x="166593" y="31687"/>
                  </a:lnTo>
                  <a:lnTo>
                    <a:pt x="184684" y="60071"/>
                  </a:lnTo>
                  <a:lnTo>
                    <a:pt x="194083" y="87059"/>
                  </a:lnTo>
                  <a:lnTo>
                    <a:pt x="197796" y="133568"/>
                  </a:lnTo>
                  <a:lnTo>
                    <a:pt x="198101" y="145916"/>
                  </a:lnTo>
                  <a:lnTo>
                    <a:pt x="196188" y="155207"/>
                  </a:lnTo>
                  <a:lnTo>
                    <a:pt x="179660" y="180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58"/>
            <p:cNvSpPr/>
            <p:nvPr>
              <p:custDataLst>
                <p:tags r:id="rId122"/>
              </p:custDataLst>
            </p:nvPr>
          </p:nvSpPr>
          <p:spPr>
            <a:xfrm>
              <a:off x="7338719" y="2438400"/>
              <a:ext cx="367007" cy="18712"/>
            </a:xfrm>
            <a:custGeom>
              <a:avLst/>
              <a:gdLst/>
              <a:ahLst/>
              <a:cxnLst/>
              <a:rect l="0" t="0" r="0" b="0"/>
              <a:pathLst>
                <a:path w="367007" h="18712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8" y="7604"/>
                  </a:lnTo>
                  <a:lnTo>
                    <a:pt x="6968" y="13258"/>
                  </a:lnTo>
                  <a:lnTo>
                    <a:pt x="27495" y="17334"/>
                  </a:lnTo>
                  <a:lnTo>
                    <a:pt x="72597" y="18711"/>
                  </a:lnTo>
                  <a:lnTo>
                    <a:pt x="119259" y="17891"/>
                  </a:lnTo>
                  <a:lnTo>
                    <a:pt x="157781" y="12474"/>
                  </a:lnTo>
                  <a:lnTo>
                    <a:pt x="204824" y="9341"/>
                  </a:lnTo>
                  <a:lnTo>
                    <a:pt x="244516" y="3238"/>
                  </a:lnTo>
                  <a:lnTo>
                    <a:pt x="281169" y="1439"/>
                  </a:lnTo>
                  <a:lnTo>
                    <a:pt x="328284" y="5483"/>
                  </a:lnTo>
                  <a:lnTo>
                    <a:pt x="36700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59"/>
            <p:cNvSpPr/>
            <p:nvPr>
              <p:custDataLst>
                <p:tags r:id="rId123"/>
              </p:custDataLst>
            </p:nvPr>
          </p:nvSpPr>
          <p:spPr>
            <a:xfrm>
              <a:off x="7496175" y="2076566"/>
              <a:ext cx="9526" cy="314210"/>
            </a:xfrm>
            <a:custGeom>
              <a:avLst/>
              <a:gdLst/>
              <a:ahLst/>
              <a:cxnLst/>
              <a:rect l="0" t="0" r="0" b="0"/>
              <a:pathLst>
                <a:path w="9526" h="314210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18" y="41047"/>
                  </a:lnTo>
                  <a:lnTo>
                    <a:pt x="9524" y="81196"/>
                  </a:lnTo>
                  <a:lnTo>
                    <a:pt x="9525" y="125307"/>
                  </a:lnTo>
                  <a:lnTo>
                    <a:pt x="9525" y="169573"/>
                  </a:lnTo>
                  <a:lnTo>
                    <a:pt x="9525" y="206090"/>
                  </a:lnTo>
                  <a:lnTo>
                    <a:pt x="9525" y="242075"/>
                  </a:lnTo>
                  <a:lnTo>
                    <a:pt x="9525" y="288985"/>
                  </a:lnTo>
                  <a:lnTo>
                    <a:pt x="9525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13"/>
          <p:cNvGrpSpPr/>
          <p:nvPr/>
        </p:nvGrpSpPr>
        <p:grpSpPr>
          <a:xfrm>
            <a:off x="8100288" y="1982558"/>
            <a:ext cx="1080222" cy="601802"/>
            <a:chOff x="8100288" y="1982558"/>
            <a:chExt cx="1080222" cy="601802"/>
          </a:xfrm>
        </p:grpSpPr>
        <p:sp>
          <p:nvSpPr>
            <p:cNvPr id="49" name="SMARTInkShape-960"/>
            <p:cNvSpPr/>
            <p:nvPr>
              <p:custDataLst>
                <p:tags r:id="rId117"/>
              </p:custDataLst>
            </p:nvPr>
          </p:nvSpPr>
          <p:spPr>
            <a:xfrm>
              <a:off x="8849358" y="2144957"/>
              <a:ext cx="331152" cy="369426"/>
            </a:xfrm>
            <a:custGeom>
              <a:avLst/>
              <a:gdLst/>
              <a:ahLst/>
              <a:cxnLst/>
              <a:rect l="0" t="0" r="0" b="0"/>
              <a:pathLst>
                <a:path w="331152" h="369426">
                  <a:moveTo>
                    <a:pt x="294642" y="26743"/>
                  </a:moveTo>
                  <a:lnTo>
                    <a:pt x="294642" y="26743"/>
                  </a:lnTo>
                  <a:lnTo>
                    <a:pt x="299699" y="26743"/>
                  </a:lnTo>
                  <a:lnTo>
                    <a:pt x="312956" y="21686"/>
                  </a:lnTo>
                  <a:lnTo>
                    <a:pt x="316376" y="19139"/>
                  </a:lnTo>
                  <a:lnTo>
                    <a:pt x="331151" y="0"/>
                  </a:lnTo>
                  <a:lnTo>
                    <a:pt x="324823" y="5076"/>
                  </a:lnTo>
                  <a:lnTo>
                    <a:pt x="279473" y="20848"/>
                  </a:lnTo>
                  <a:lnTo>
                    <a:pt x="239355" y="39729"/>
                  </a:lnTo>
                  <a:lnTo>
                    <a:pt x="199760" y="54747"/>
                  </a:lnTo>
                  <a:lnTo>
                    <a:pt x="158361" y="71118"/>
                  </a:lnTo>
                  <a:lnTo>
                    <a:pt x="118337" y="87058"/>
                  </a:lnTo>
                  <a:lnTo>
                    <a:pt x="73033" y="110481"/>
                  </a:lnTo>
                  <a:lnTo>
                    <a:pt x="62799" y="118993"/>
                  </a:lnTo>
                  <a:lnTo>
                    <a:pt x="54723" y="129832"/>
                  </a:lnTo>
                  <a:lnTo>
                    <a:pt x="54263" y="135686"/>
                  </a:lnTo>
                  <a:lnTo>
                    <a:pt x="59397" y="147834"/>
                  </a:lnTo>
                  <a:lnTo>
                    <a:pt x="84299" y="166574"/>
                  </a:lnTo>
                  <a:lnTo>
                    <a:pt x="127896" y="187849"/>
                  </a:lnTo>
                  <a:lnTo>
                    <a:pt x="174921" y="201206"/>
                  </a:lnTo>
                  <a:lnTo>
                    <a:pt x="197198" y="210845"/>
                  </a:lnTo>
                  <a:lnTo>
                    <a:pt x="206530" y="220044"/>
                  </a:lnTo>
                  <a:lnTo>
                    <a:pt x="210501" y="225460"/>
                  </a:lnTo>
                  <a:lnTo>
                    <a:pt x="211032" y="231188"/>
                  </a:lnTo>
                  <a:lnTo>
                    <a:pt x="205977" y="243196"/>
                  </a:lnTo>
                  <a:lnTo>
                    <a:pt x="172392" y="267094"/>
                  </a:lnTo>
                  <a:lnTo>
                    <a:pt x="131460" y="291606"/>
                  </a:lnTo>
                  <a:lnTo>
                    <a:pt x="84927" y="314655"/>
                  </a:lnTo>
                  <a:lnTo>
                    <a:pt x="50824" y="332184"/>
                  </a:lnTo>
                  <a:lnTo>
                    <a:pt x="7062" y="357070"/>
                  </a:lnTo>
                  <a:lnTo>
                    <a:pt x="318" y="364055"/>
                  </a:lnTo>
                  <a:lnTo>
                    <a:pt x="0" y="365917"/>
                  </a:lnTo>
                  <a:lnTo>
                    <a:pt x="10938" y="367987"/>
                  </a:lnTo>
                  <a:lnTo>
                    <a:pt x="57845" y="369425"/>
                  </a:lnTo>
                  <a:lnTo>
                    <a:pt x="93835" y="368520"/>
                  </a:lnTo>
                  <a:lnTo>
                    <a:pt x="135426" y="362019"/>
                  </a:lnTo>
                  <a:lnTo>
                    <a:pt x="181818" y="353164"/>
                  </a:lnTo>
                  <a:lnTo>
                    <a:pt x="221701" y="348533"/>
                  </a:lnTo>
                  <a:lnTo>
                    <a:pt x="261388" y="340458"/>
                  </a:lnTo>
                  <a:lnTo>
                    <a:pt x="294642" y="33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61"/>
            <p:cNvSpPr/>
            <p:nvPr>
              <p:custDataLst>
                <p:tags r:id="rId118"/>
              </p:custDataLst>
            </p:nvPr>
          </p:nvSpPr>
          <p:spPr>
            <a:xfrm>
              <a:off x="8545544" y="1982558"/>
              <a:ext cx="312707" cy="601802"/>
            </a:xfrm>
            <a:custGeom>
              <a:avLst/>
              <a:gdLst/>
              <a:ahLst/>
              <a:cxnLst/>
              <a:rect l="0" t="0" r="0" b="0"/>
              <a:pathLst>
                <a:path w="312707" h="601802">
                  <a:moveTo>
                    <a:pt x="312706" y="17692"/>
                  </a:moveTo>
                  <a:lnTo>
                    <a:pt x="312706" y="17692"/>
                  </a:lnTo>
                  <a:lnTo>
                    <a:pt x="312706" y="12636"/>
                  </a:lnTo>
                  <a:lnTo>
                    <a:pt x="311648" y="11146"/>
                  </a:lnTo>
                  <a:lnTo>
                    <a:pt x="309884" y="10153"/>
                  </a:lnTo>
                  <a:lnTo>
                    <a:pt x="304505" y="8559"/>
                  </a:lnTo>
                  <a:lnTo>
                    <a:pt x="298515" y="3227"/>
                  </a:lnTo>
                  <a:lnTo>
                    <a:pt x="279927" y="0"/>
                  </a:lnTo>
                  <a:lnTo>
                    <a:pt x="246258" y="6515"/>
                  </a:lnTo>
                  <a:lnTo>
                    <a:pt x="206498" y="26124"/>
                  </a:lnTo>
                  <a:lnTo>
                    <a:pt x="178210" y="56399"/>
                  </a:lnTo>
                  <a:lnTo>
                    <a:pt x="152760" y="100492"/>
                  </a:lnTo>
                  <a:lnTo>
                    <a:pt x="139607" y="141238"/>
                  </a:lnTo>
                  <a:lnTo>
                    <a:pt x="129009" y="176712"/>
                  </a:lnTo>
                  <a:lnTo>
                    <a:pt x="119165" y="222501"/>
                  </a:lnTo>
                  <a:lnTo>
                    <a:pt x="112903" y="265503"/>
                  </a:lnTo>
                  <a:lnTo>
                    <a:pt x="99593" y="312988"/>
                  </a:lnTo>
                  <a:lnTo>
                    <a:pt x="87204" y="354246"/>
                  </a:lnTo>
                  <a:lnTo>
                    <a:pt x="76675" y="401398"/>
                  </a:lnTo>
                  <a:lnTo>
                    <a:pt x="60620" y="447236"/>
                  </a:lnTo>
                  <a:lnTo>
                    <a:pt x="43515" y="482926"/>
                  </a:lnTo>
                  <a:lnTo>
                    <a:pt x="24896" y="526730"/>
                  </a:lnTo>
                  <a:lnTo>
                    <a:pt x="12941" y="546696"/>
                  </a:lnTo>
                  <a:lnTo>
                    <a:pt x="0" y="586317"/>
                  </a:lnTo>
                  <a:lnTo>
                    <a:pt x="2635" y="591509"/>
                  </a:lnTo>
                  <a:lnTo>
                    <a:pt x="14030" y="600099"/>
                  </a:lnTo>
                  <a:lnTo>
                    <a:pt x="29678" y="601801"/>
                  </a:lnTo>
                  <a:lnTo>
                    <a:pt x="64804" y="599631"/>
                  </a:lnTo>
                  <a:lnTo>
                    <a:pt x="104140" y="598988"/>
                  </a:lnTo>
                  <a:lnTo>
                    <a:pt x="132022" y="595975"/>
                  </a:lnTo>
                  <a:lnTo>
                    <a:pt x="172848" y="589027"/>
                  </a:lnTo>
                  <a:lnTo>
                    <a:pt x="226981" y="570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62"/>
            <p:cNvSpPr/>
            <p:nvPr>
              <p:custDataLst>
                <p:tags r:id="rId119"/>
              </p:custDataLst>
            </p:nvPr>
          </p:nvSpPr>
          <p:spPr>
            <a:xfrm>
              <a:off x="8100288" y="2352675"/>
              <a:ext cx="215038" cy="53114"/>
            </a:xfrm>
            <a:custGeom>
              <a:avLst/>
              <a:gdLst/>
              <a:ahLst/>
              <a:cxnLst/>
              <a:rect l="0" t="0" r="0" b="0"/>
              <a:pathLst>
                <a:path w="215038" h="53114">
                  <a:moveTo>
                    <a:pt x="5487" y="47625"/>
                  </a:moveTo>
                  <a:lnTo>
                    <a:pt x="5487" y="47625"/>
                  </a:lnTo>
                  <a:lnTo>
                    <a:pt x="0" y="53113"/>
                  </a:lnTo>
                  <a:lnTo>
                    <a:pt x="2342" y="50770"/>
                  </a:lnTo>
                  <a:lnTo>
                    <a:pt x="38979" y="37678"/>
                  </a:lnTo>
                  <a:lnTo>
                    <a:pt x="80776" y="30373"/>
                  </a:lnTo>
                  <a:lnTo>
                    <a:pt x="119606" y="21326"/>
                  </a:lnTo>
                  <a:lnTo>
                    <a:pt x="166318" y="9347"/>
                  </a:lnTo>
                  <a:lnTo>
                    <a:pt x="215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63"/>
            <p:cNvSpPr/>
            <p:nvPr>
              <p:custDataLst>
                <p:tags r:id="rId120"/>
              </p:custDataLst>
            </p:nvPr>
          </p:nvSpPr>
          <p:spPr>
            <a:xfrm>
              <a:off x="8129698" y="2096043"/>
              <a:ext cx="210165" cy="474073"/>
            </a:xfrm>
            <a:custGeom>
              <a:avLst/>
              <a:gdLst/>
              <a:ahLst/>
              <a:cxnLst/>
              <a:rect l="0" t="0" r="0" b="0"/>
              <a:pathLst>
                <a:path w="210165" h="474073">
                  <a:moveTo>
                    <a:pt x="204677" y="28032"/>
                  </a:moveTo>
                  <a:lnTo>
                    <a:pt x="204677" y="28032"/>
                  </a:lnTo>
                  <a:lnTo>
                    <a:pt x="209733" y="28032"/>
                  </a:lnTo>
                  <a:lnTo>
                    <a:pt x="210164" y="26974"/>
                  </a:lnTo>
                  <a:lnTo>
                    <a:pt x="206075" y="17671"/>
                  </a:lnTo>
                  <a:lnTo>
                    <a:pt x="205608" y="14774"/>
                  </a:lnTo>
                  <a:lnTo>
                    <a:pt x="199447" y="8734"/>
                  </a:lnTo>
                  <a:lnTo>
                    <a:pt x="189653" y="3580"/>
                  </a:lnTo>
                  <a:lnTo>
                    <a:pt x="154865" y="0"/>
                  </a:lnTo>
                  <a:lnTo>
                    <a:pt x="109823" y="7706"/>
                  </a:lnTo>
                  <a:lnTo>
                    <a:pt x="98667" y="14059"/>
                  </a:lnTo>
                  <a:lnTo>
                    <a:pt x="80486" y="32358"/>
                  </a:lnTo>
                  <a:lnTo>
                    <a:pt x="64516" y="57889"/>
                  </a:lnTo>
                  <a:lnTo>
                    <a:pt x="46284" y="97855"/>
                  </a:lnTo>
                  <a:lnTo>
                    <a:pt x="33298" y="139073"/>
                  </a:lnTo>
                  <a:lnTo>
                    <a:pt x="25597" y="182375"/>
                  </a:lnTo>
                  <a:lnTo>
                    <a:pt x="19207" y="219696"/>
                  </a:lnTo>
                  <a:lnTo>
                    <a:pt x="15668" y="264268"/>
                  </a:lnTo>
                  <a:lnTo>
                    <a:pt x="13413" y="306040"/>
                  </a:lnTo>
                  <a:lnTo>
                    <a:pt x="6696" y="347217"/>
                  </a:lnTo>
                  <a:lnTo>
                    <a:pt x="0" y="386473"/>
                  </a:lnTo>
                  <a:lnTo>
                    <a:pt x="1627" y="422574"/>
                  </a:lnTo>
                  <a:lnTo>
                    <a:pt x="8812" y="444912"/>
                  </a:lnTo>
                  <a:lnTo>
                    <a:pt x="22701" y="463290"/>
                  </a:lnTo>
                  <a:lnTo>
                    <a:pt x="39837" y="470189"/>
                  </a:lnTo>
                  <a:lnTo>
                    <a:pt x="76108" y="474072"/>
                  </a:lnTo>
                  <a:lnTo>
                    <a:pt x="117547" y="472400"/>
                  </a:lnTo>
                  <a:lnTo>
                    <a:pt x="161570" y="465942"/>
                  </a:lnTo>
                  <a:lnTo>
                    <a:pt x="183791" y="458820"/>
                  </a:lnTo>
                  <a:lnTo>
                    <a:pt x="195152" y="447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14"/>
          <p:cNvGrpSpPr/>
          <p:nvPr/>
        </p:nvGrpSpPr>
        <p:grpSpPr>
          <a:xfrm>
            <a:off x="9412024" y="2039777"/>
            <a:ext cx="557682" cy="588208"/>
            <a:chOff x="9412024" y="2039777"/>
            <a:chExt cx="557682" cy="588208"/>
          </a:xfrm>
        </p:grpSpPr>
        <p:sp>
          <p:nvSpPr>
            <p:cNvPr id="54" name="SMARTInkShape-964"/>
            <p:cNvSpPr/>
            <p:nvPr>
              <p:custDataLst>
                <p:tags r:id="rId112"/>
              </p:custDataLst>
            </p:nvPr>
          </p:nvSpPr>
          <p:spPr>
            <a:xfrm>
              <a:off x="9744075" y="2039777"/>
              <a:ext cx="225631" cy="588208"/>
            </a:xfrm>
            <a:custGeom>
              <a:avLst/>
              <a:gdLst/>
              <a:ahLst/>
              <a:cxnLst/>
              <a:rect l="0" t="0" r="0" b="0"/>
              <a:pathLst>
                <a:path w="225631" h="588208">
                  <a:moveTo>
                    <a:pt x="38100" y="36673"/>
                  </a:moveTo>
                  <a:lnTo>
                    <a:pt x="38100" y="36673"/>
                  </a:lnTo>
                  <a:lnTo>
                    <a:pt x="38100" y="31616"/>
                  </a:lnTo>
                  <a:lnTo>
                    <a:pt x="40924" y="26312"/>
                  </a:lnTo>
                  <a:lnTo>
                    <a:pt x="43157" y="23415"/>
                  </a:lnTo>
                  <a:lnTo>
                    <a:pt x="78120" y="8025"/>
                  </a:lnTo>
                  <a:lnTo>
                    <a:pt x="108165" y="1374"/>
                  </a:lnTo>
                  <a:lnTo>
                    <a:pt x="154573" y="0"/>
                  </a:lnTo>
                  <a:lnTo>
                    <a:pt x="200311" y="6823"/>
                  </a:lnTo>
                  <a:lnTo>
                    <a:pt x="207625" y="10423"/>
                  </a:lnTo>
                  <a:lnTo>
                    <a:pt x="218572" y="22890"/>
                  </a:lnTo>
                  <a:lnTo>
                    <a:pt x="225630" y="57872"/>
                  </a:lnTo>
                  <a:lnTo>
                    <a:pt x="222663" y="91637"/>
                  </a:lnTo>
                  <a:lnTo>
                    <a:pt x="212179" y="128120"/>
                  </a:lnTo>
                  <a:lnTo>
                    <a:pt x="203039" y="171366"/>
                  </a:lnTo>
                  <a:lnTo>
                    <a:pt x="190467" y="216032"/>
                  </a:lnTo>
                  <a:lnTo>
                    <a:pt x="182850" y="255429"/>
                  </a:lnTo>
                  <a:lnTo>
                    <a:pt x="181531" y="289285"/>
                  </a:lnTo>
                  <a:lnTo>
                    <a:pt x="181140" y="336241"/>
                  </a:lnTo>
                  <a:lnTo>
                    <a:pt x="181049" y="371956"/>
                  </a:lnTo>
                  <a:lnTo>
                    <a:pt x="182066" y="408996"/>
                  </a:lnTo>
                  <a:lnTo>
                    <a:pt x="186045" y="446625"/>
                  </a:lnTo>
                  <a:lnTo>
                    <a:pt x="188562" y="493164"/>
                  </a:lnTo>
                  <a:lnTo>
                    <a:pt x="177126" y="536349"/>
                  </a:lnTo>
                  <a:lnTo>
                    <a:pt x="168076" y="556788"/>
                  </a:lnTo>
                  <a:lnTo>
                    <a:pt x="153370" y="566990"/>
                  </a:lnTo>
                  <a:lnTo>
                    <a:pt x="109435" y="582164"/>
                  </a:lnTo>
                  <a:lnTo>
                    <a:pt x="70020" y="588207"/>
                  </a:lnTo>
                  <a:lnTo>
                    <a:pt x="24178" y="583886"/>
                  </a:lnTo>
                  <a:lnTo>
                    <a:pt x="0" y="57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65"/>
            <p:cNvSpPr/>
            <p:nvPr>
              <p:custDataLst>
                <p:tags r:id="rId113"/>
              </p:custDataLst>
            </p:nvPr>
          </p:nvSpPr>
          <p:spPr>
            <a:xfrm>
              <a:off x="9658858" y="2324100"/>
              <a:ext cx="56643" cy="46151"/>
            </a:xfrm>
            <a:custGeom>
              <a:avLst/>
              <a:gdLst/>
              <a:ahLst/>
              <a:cxnLst/>
              <a:rect l="0" t="0" r="0" b="0"/>
              <a:pathLst>
                <a:path w="56643" h="46151">
                  <a:moveTo>
                    <a:pt x="18542" y="19050"/>
                  </a:moveTo>
                  <a:lnTo>
                    <a:pt x="18542" y="19050"/>
                  </a:lnTo>
                  <a:lnTo>
                    <a:pt x="13485" y="19050"/>
                  </a:lnTo>
                  <a:lnTo>
                    <a:pt x="8181" y="21872"/>
                  </a:lnTo>
                  <a:lnTo>
                    <a:pt x="5285" y="24106"/>
                  </a:lnTo>
                  <a:lnTo>
                    <a:pt x="2066" y="29411"/>
                  </a:lnTo>
                  <a:lnTo>
                    <a:pt x="0" y="36384"/>
                  </a:lnTo>
                  <a:lnTo>
                    <a:pt x="9756" y="42648"/>
                  </a:lnTo>
                  <a:lnTo>
                    <a:pt x="26052" y="46150"/>
                  </a:lnTo>
                  <a:lnTo>
                    <a:pt x="38107" y="41325"/>
                  </a:lnTo>
                  <a:lnTo>
                    <a:pt x="44286" y="37075"/>
                  </a:lnTo>
                  <a:lnTo>
                    <a:pt x="48405" y="32125"/>
                  </a:lnTo>
                  <a:lnTo>
                    <a:pt x="54202" y="16104"/>
                  </a:lnTo>
                  <a:lnTo>
                    <a:pt x="56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66"/>
            <p:cNvSpPr/>
            <p:nvPr>
              <p:custDataLst>
                <p:tags r:id="rId114"/>
              </p:custDataLst>
            </p:nvPr>
          </p:nvSpPr>
          <p:spPr>
            <a:xfrm>
              <a:off x="9639300" y="2476500"/>
              <a:ext cx="27252" cy="85726"/>
            </a:xfrm>
            <a:custGeom>
              <a:avLst/>
              <a:gdLst/>
              <a:ahLst/>
              <a:cxnLst/>
              <a:rect l="0" t="0" r="0" b="0"/>
              <a:pathLst>
                <a:path w="27252" h="8572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2117"/>
                  </a:lnTo>
                  <a:lnTo>
                    <a:pt x="27251" y="10113"/>
                  </a:lnTo>
                  <a:lnTo>
                    <a:pt x="15201" y="4983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67"/>
            <p:cNvSpPr/>
            <p:nvPr>
              <p:custDataLst>
                <p:tags r:id="rId115"/>
              </p:custDataLst>
            </p:nvPr>
          </p:nvSpPr>
          <p:spPr>
            <a:xfrm>
              <a:off x="9416403" y="2194787"/>
              <a:ext cx="222898" cy="329339"/>
            </a:xfrm>
            <a:custGeom>
              <a:avLst/>
              <a:gdLst/>
              <a:ahLst/>
              <a:cxnLst/>
              <a:rect l="0" t="0" r="0" b="0"/>
              <a:pathLst>
                <a:path w="222898" h="329339">
                  <a:moveTo>
                    <a:pt x="222897" y="5488"/>
                  </a:moveTo>
                  <a:lnTo>
                    <a:pt x="222897" y="5488"/>
                  </a:lnTo>
                  <a:lnTo>
                    <a:pt x="217840" y="432"/>
                  </a:lnTo>
                  <a:lnTo>
                    <a:pt x="214234" y="0"/>
                  </a:lnTo>
                  <a:lnTo>
                    <a:pt x="204583" y="2343"/>
                  </a:lnTo>
                  <a:lnTo>
                    <a:pt x="173536" y="21134"/>
                  </a:lnTo>
                  <a:lnTo>
                    <a:pt x="142473" y="51500"/>
                  </a:lnTo>
                  <a:lnTo>
                    <a:pt x="108226" y="98610"/>
                  </a:lnTo>
                  <a:lnTo>
                    <a:pt x="70464" y="146190"/>
                  </a:lnTo>
                  <a:lnTo>
                    <a:pt x="58841" y="161155"/>
                  </a:lnTo>
                  <a:lnTo>
                    <a:pt x="29396" y="208779"/>
                  </a:lnTo>
                  <a:lnTo>
                    <a:pt x="10613" y="248512"/>
                  </a:lnTo>
                  <a:lnTo>
                    <a:pt x="778" y="278696"/>
                  </a:lnTo>
                  <a:lnTo>
                    <a:pt x="0" y="299422"/>
                  </a:lnTo>
                  <a:lnTo>
                    <a:pt x="3183" y="316042"/>
                  </a:lnTo>
                  <a:lnTo>
                    <a:pt x="13347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68"/>
            <p:cNvSpPr/>
            <p:nvPr>
              <p:custDataLst>
                <p:tags r:id="rId116"/>
              </p:custDataLst>
            </p:nvPr>
          </p:nvSpPr>
          <p:spPr>
            <a:xfrm>
              <a:off x="9412024" y="2217875"/>
              <a:ext cx="160602" cy="268151"/>
            </a:xfrm>
            <a:custGeom>
              <a:avLst/>
              <a:gdLst/>
              <a:ahLst/>
              <a:cxnLst/>
              <a:rect l="0" t="0" r="0" b="0"/>
              <a:pathLst>
                <a:path w="160602" h="268151">
                  <a:moveTo>
                    <a:pt x="8201" y="10975"/>
                  </a:moveTo>
                  <a:lnTo>
                    <a:pt x="8201" y="10975"/>
                  </a:lnTo>
                  <a:lnTo>
                    <a:pt x="0" y="10975"/>
                  </a:lnTo>
                  <a:lnTo>
                    <a:pt x="4125" y="862"/>
                  </a:lnTo>
                  <a:lnTo>
                    <a:pt x="6542" y="0"/>
                  </a:lnTo>
                  <a:lnTo>
                    <a:pt x="9212" y="1541"/>
                  </a:lnTo>
                  <a:lnTo>
                    <a:pt x="42418" y="41231"/>
                  </a:lnTo>
                  <a:lnTo>
                    <a:pt x="68347" y="88095"/>
                  </a:lnTo>
                  <a:lnTo>
                    <a:pt x="88835" y="132042"/>
                  </a:lnTo>
                  <a:lnTo>
                    <a:pt x="106374" y="174000"/>
                  </a:lnTo>
                  <a:lnTo>
                    <a:pt x="137545" y="220670"/>
                  </a:lnTo>
                  <a:lnTo>
                    <a:pt x="160601" y="26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15"/>
          <p:cNvGrpSpPr/>
          <p:nvPr/>
        </p:nvGrpSpPr>
        <p:grpSpPr>
          <a:xfrm>
            <a:off x="2480907" y="3458128"/>
            <a:ext cx="433352" cy="503372"/>
            <a:chOff x="2480907" y="3458128"/>
            <a:chExt cx="433352" cy="503372"/>
          </a:xfrm>
        </p:grpSpPr>
        <p:sp>
          <p:nvSpPr>
            <p:cNvPr id="60" name="SMARTInkShape-969"/>
            <p:cNvSpPr/>
            <p:nvPr>
              <p:custDataLst>
                <p:tags r:id="rId106"/>
              </p:custDataLst>
            </p:nvPr>
          </p:nvSpPr>
          <p:spPr>
            <a:xfrm>
              <a:off x="2801674" y="3571875"/>
              <a:ext cx="103452" cy="38101"/>
            </a:xfrm>
            <a:custGeom>
              <a:avLst/>
              <a:gdLst/>
              <a:ahLst/>
              <a:cxnLst/>
              <a:rect l="0" t="0" r="0" b="0"/>
              <a:pathLst>
                <a:path w="103452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5" y="38100"/>
                  </a:lnTo>
                  <a:lnTo>
                    <a:pt x="1655" y="37042"/>
                  </a:lnTo>
                  <a:lnTo>
                    <a:pt x="662" y="35278"/>
                  </a:lnTo>
                  <a:lnTo>
                    <a:pt x="0" y="33043"/>
                  </a:lnTo>
                  <a:lnTo>
                    <a:pt x="617" y="31554"/>
                  </a:lnTo>
                  <a:lnTo>
                    <a:pt x="2087" y="30561"/>
                  </a:lnTo>
                  <a:lnTo>
                    <a:pt x="4125" y="29899"/>
                  </a:lnTo>
                  <a:lnTo>
                    <a:pt x="43465" y="25927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70"/>
            <p:cNvSpPr/>
            <p:nvPr>
              <p:custDataLst>
                <p:tags r:id="rId107"/>
              </p:custDataLst>
            </p:nvPr>
          </p:nvSpPr>
          <p:spPr>
            <a:xfrm>
              <a:off x="2791257" y="3458128"/>
              <a:ext cx="123002" cy="218175"/>
            </a:xfrm>
            <a:custGeom>
              <a:avLst/>
              <a:gdLst/>
              <a:ahLst/>
              <a:cxnLst/>
              <a:rect l="0" t="0" r="0" b="0"/>
              <a:pathLst>
                <a:path w="123002" h="218175">
                  <a:moveTo>
                    <a:pt x="113868" y="37547"/>
                  </a:moveTo>
                  <a:lnTo>
                    <a:pt x="113868" y="37547"/>
                  </a:lnTo>
                  <a:lnTo>
                    <a:pt x="118924" y="32490"/>
                  </a:lnTo>
                  <a:lnTo>
                    <a:pt x="121407" y="27186"/>
                  </a:lnTo>
                  <a:lnTo>
                    <a:pt x="123001" y="15157"/>
                  </a:lnTo>
                  <a:lnTo>
                    <a:pt x="121015" y="12037"/>
                  </a:lnTo>
                  <a:lnTo>
                    <a:pt x="113164" y="5748"/>
                  </a:lnTo>
                  <a:lnTo>
                    <a:pt x="102618" y="2248"/>
                  </a:lnTo>
                  <a:lnTo>
                    <a:pt x="78603" y="0"/>
                  </a:lnTo>
                  <a:lnTo>
                    <a:pt x="66092" y="5337"/>
                  </a:lnTo>
                  <a:lnTo>
                    <a:pt x="35532" y="26485"/>
                  </a:lnTo>
                  <a:lnTo>
                    <a:pt x="26841" y="41097"/>
                  </a:lnTo>
                  <a:lnTo>
                    <a:pt x="16879" y="80923"/>
                  </a:lnTo>
                  <a:lnTo>
                    <a:pt x="10631" y="127489"/>
                  </a:lnTo>
                  <a:lnTo>
                    <a:pt x="2851" y="168790"/>
                  </a:lnTo>
                  <a:lnTo>
                    <a:pt x="0" y="205126"/>
                  </a:lnTo>
                  <a:lnTo>
                    <a:pt x="914" y="209592"/>
                  </a:lnTo>
                  <a:lnTo>
                    <a:pt x="2583" y="212568"/>
                  </a:lnTo>
                  <a:lnTo>
                    <a:pt x="4753" y="214553"/>
                  </a:lnTo>
                  <a:lnTo>
                    <a:pt x="12808" y="216758"/>
                  </a:lnTo>
                  <a:lnTo>
                    <a:pt x="35227" y="218174"/>
                  </a:lnTo>
                  <a:lnTo>
                    <a:pt x="104343" y="18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71"/>
            <p:cNvSpPr/>
            <p:nvPr>
              <p:custDataLst>
                <p:tags r:id="rId108"/>
              </p:custDataLst>
            </p:nvPr>
          </p:nvSpPr>
          <p:spPr>
            <a:xfrm>
              <a:off x="2640617" y="3524643"/>
              <a:ext cx="100532" cy="129820"/>
            </a:xfrm>
            <a:custGeom>
              <a:avLst/>
              <a:gdLst/>
              <a:ahLst/>
              <a:cxnLst/>
              <a:rect l="0" t="0" r="0" b="0"/>
              <a:pathLst>
                <a:path w="100532" h="129820">
                  <a:moveTo>
                    <a:pt x="74008" y="9132"/>
                  </a:moveTo>
                  <a:lnTo>
                    <a:pt x="74008" y="9132"/>
                  </a:lnTo>
                  <a:lnTo>
                    <a:pt x="68952" y="4075"/>
                  </a:lnTo>
                  <a:lnTo>
                    <a:pt x="63647" y="1593"/>
                  </a:lnTo>
                  <a:lnTo>
                    <a:pt x="51618" y="0"/>
                  </a:lnTo>
                  <a:lnTo>
                    <a:pt x="42537" y="5426"/>
                  </a:lnTo>
                  <a:lnTo>
                    <a:pt x="33562" y="13835"/>
                  </a:lnTo>
                  <a:lnTo>
                    <a:pt x="5205" y="59132"/>
                  </a:lnTo>
                  <a:lnTo>
                    <a:pt x="0" y="75923"/>
                  </a:lnTo>
                  <a:lnTo>
                    <a:pt x="3514" y="102770"/>
                  </a:lnTo>
                  <a:lnTo>
                    <a:pt x="11258" y="122366"/>
                  </a:lnTo>
                  <a:lnTo>
                    <a:pt x="16299" y="125897"/>
                  </a:lnTo>
                  <a:lnTo>
                    <a:pt x="30368" y="129819"/>
                  </a:lnTo>
                  <a:lnTo>
                    <a:pt x="44382" y="128740"/>
                  </a:lnTo>
                  <a:lnTo>
                    <a:pt x="57666" y="123674"/>
                  </a:lnTo>
                  <a:lnTo>
                    <a:pt x="84765" y="102284"/>
                  </a:lnTo>
                  <a:lnTo>
                    <a:pt x="95657" y="81888"/>
                  </a:lnTo>
                  <a:lnTo>
                    <a:pt x="100531" y="50680"/>
                  </a:lnTo>
                  <a:lnTo>
                    <a:pt x="98849" y="35359"/>
                  </a:lnTo>
                  <a:lnTo>
                    <a:pt x="96918" y="29792"/>
                  </a:lnTo>
                  <a:lnTo>
                    <a:pt x="86307" y="20784"/>
                  </a:lnTo>
                  <a:lnTo>
                    <a:pt x="54958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72"/>
            <p:cNvSpPr/>
            <p:nvPr>
              <p:custDataLst>
                <p:tags r:id="rId109"/>
              </p:custDataLst>
            </p:nvPr>
          </p:nvSpPr>
          <p:spPr>
            <a:xfrm>
              <a:off x="2480907" y="3468424"/>
              <a:ext cx="138469" cy="261295"/>
            </a:xfrm>
            <a:custGeom>
              <a:avLst/>
              <a:gdLst/>
              <a:ahLst/>
              <a:cxnLst/>
              <a:rect l="0" t="0" r="0" b="0"/>
              <a:pathLst>
                <a:path w="138469" h="261295">
                  <a:moveTo>
                    <a:pt x="43218" y="8201"/>
                  </a:moveTo>
                  <a:lnTo>
                    <a:pt x="43218" y="8201"/>
                  </a:lnTo>
                  <a:lnTo>
                    <a:pt x="51419" y="0"/>
                  </a:lnTo>
                  <a:lnTo>
                    <a:pt x="51860" y="617"/>
                  </a:lnTo>
                  <a:lnTo>
                    <a:pt x="52708" y="26157"/>
                  </a:lnTo>
                  <a:lnTo>
                    <a:pt x="44539" y="70560"/>
                  </a:lnTo>
                  <a:lnTo>
                    <a:pt x="35874" y="112085"/>
                  </a:lnTo>
                  <a:lnTo>
                    <a:pt x="23972" y="155408"/>
                  </a:lnTo>
                  <a:lnTo>
                    <a:pt x="7923" y="202962"/>
                  </a:lnTo>
                  <a:lnTo>
                    <a:pt x="0" y="237558"/>
                  </a:lnTo>
                  <a:lnTo>
                    <a:pt x="2138" y="251601"/>
                  </a:lnTo>
                  <a:lnTo>
                    <a:pt x="4190" y="256193"/>
                  </a:lnTo>
                  <a:lnTo>
                    <a:pt x="6616" y="259254"/>
                  </a:lnTo>
                  <a:lnTo>
                    <a:pt x="9291" y="261294"/>
                  </a:lnTo>
                  <a:lnTo>
                    <a:pt x="20731" y="260739"/>
                  </a:lnTo>
                  <a:lnTo>
                    <a:pt x="62011" y="248891"/>
                  </a:lnTo>
                  <a:lnTo>
                    <a:pt x="104300" y="229339"/>
                  </a:lnTo>
                  <a:lnTo>
                    <a:pt x="138468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73"/>
            <p:cNvSpPr/>
            <p:nvPr>
              <p:custDataLst>
                <p:tags r:id="rId110"/>
              </p:custDataLst>
            </p:nvPr>
          </p:nvSpPr>
          <p:spPr>
            <a:xfrm>
              <a:off x="2690087" y="3933825"/>
              <a:ext cx="215039" cy="27675"/>
            </a:xfrm>
            <a:custGeom>
              <a:avLst/>
              <a:gdLst/>
              <a:ahLst/>
              <a:cxnLst/>
              <a:rect l="0" t="0" r="0" b="0"/>
              <a:pathLst>
                <a:path w="215039" h="27675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8663"/>
                  </a:lnTo>
                  <a:lnTo>
                    <a:pt x="2343" y="18314"/>
                  </a:lnTo>
                  <a:lnTo>
                    <a:pt x="4450" y="21734"/>
                  </a:lnTo>
                  <a:lnTo>
                    <a:pt x="6912" y="24014"/>
                  </a:lnTo>
                  <a:lnTo>
                    <a:pt x="9613" y="25535"/>
                  </a:lnTo>
                  <a:lnTo>
                    <a:pt x="43752" y="27674"/>
                  </a:lnTo>
                  <a:lnTo>
                    <a:pt x="89027" y="23252"/>
                  </a:lnTo>
                  <a:lnTo>
                    <a:pt x="135956" y="15238"/>
                  </a:lnTo>
                  <a:lnTo>
                    <a:pt x="183375" y="6161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74"/>
            <p:cNvSpPr/>
            <p:nvPr>
              <p:custDataLst>
                <p:tags r:id="rId111"/>
              </p:custDataLst>
            </p:nvPr>
          </p:nvSpPr>
          <p:spPr>
            <a:xfrm>
              <a:off x="2771775" y="382905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2842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16"/>
          <p:cNvGrpSpPr/>
          <p:nvPr/>
        </p:nvGrpSpPr>
        <p:grpSpPr>
          <a:xfrm>
            <a:off x="3354124" y="3592642"/>
            <a:ext cx="303477" cy="524984"/>
            <a:chOff x="3354124" y="3592642"/>
            <a:chExt cx="303477" cy="524984"/>
          </a:xfrm>
        </p:grpSpPr>
        <p:sp>
          <p:nvSpPr>
            <p:cNvPr id="67" name="SMARTInkShape-975"/>
            <p:cNvSpPr/>
            <p:nvPr>
              <p:custDataLst>
                <p:tags r:id="rId103"/>
              </p:custDataLst>
            </p:nvPr>
          </p:nvSpPr>
          <p:spPr>
            <a:xfrm>
              <a:off x="3497002" y="3987571"/>
              <a:ext cx="151074" cy="130055"/>
            </a:xfrm>
            <a:custGeom>
              <a:avLst/>
              <a:gdLst/>
              <a:ahLst/>
              <a:cxnLst/>
              <a:rect l="0" t="0" r="0" b="0"/>
              <a:pathLst>
                <a:path w="151074" h="130055">
                  <a:moveTo>
                    <a:pt x="17723" y="12929"/>
                  </a:moveTo>
                  <a:lnTo>
                    <a:pt x="17723" y="12929"/>
                  </a:lnTo>
                  <a:lnTo>
                    <a:pt x="12666" y="17985"/>
                  </a:lnTo>
                  <a:lnTo>
                    <a:pt x="10184" y="23290"/>
                  </a:lnTo>
                  <a:lnTo>
                    <a:pt x="8315" y="63042"/>
                  </a:lnTo>
                  <a:lnTo>
                    <a:pt x="7163" y="98087"/>
                  </a:lnTo>
                  <a:lnTo>
                    <a:pt x="0" y="128029"/>
                  </a:lnTo>
                  <a:lnTo>
                    <a:pt x="616" y="129880"/>
                  </a:lnTo>
                  <a:lnTo>
                    <a:pt x="2085" y="130054"/>
                  </a:lnTo>
                  <a:lnTo>
                    <a:pt x="4122" y="129112"/>
                  </a:lnTo>
                  <a:lnTo>
                    <a:pt x="5481" y="127427"/>
                  </a:lnTo>
                  <a:lnTo>
                    <a:pt x="21350" y="83429"/>
                  </a:lnTo>
                  <a:lnTo>
                    <a:pt x="47194" y="40754"/>
                  </a:lnTo>
                  <a:lnTo>
                    <a:pt x="66818" y="13369"/>
                  </a:lnTo>
                  <a:lnTo>
                    <a:pt x="87656" y="1300"/>
                  </a:lnTo>
                  <a:lnTo>
                    <a:pt x="104896" y="0"/>
                  </a:lnTo>
                  <a:lnTo>
                    <a:pt x="113938" y="1134"/>
                  </a:lnTo>
                  <a:lnTo>
                    <a:pt x="129630" y="10862"/>
                  </a:lnTo>
                  <a:lnTo>
                    <a:pt x="136778" y="17901"/>
                  </a:lnTo>
                  <a:lnTo>
                    <a:pt x="144720" y="34189"/>
                  </a:lnTo>
                  <a:lnTo>
                    <a:pt x="151073" y="108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76"/>
            <p:cNvSpPr/>
            <p:nvPr>
              <p:custDataLst>
                <p:tags r:id="rId104"/>
              </p:custDataLst>
            </p:nvPr>
          </p:nvSpPr>
          <p:spPr>
            <a:xfrm>
              <a:off x="3354124" y="3857625"/>
              <a:ext cx="303477" cy="37984"/>
            </a:xfrm>
            <a:custGeom>
              <a:avLst/>
              <a:gdLst/>
              <a:ahLst/>
              <a:cxnLst/>
              <a:rect l="0" t="0" r="0" b="0"/>
              <a:pathLst>
                <a:path w="303477" h="37984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28452" y="37983"/>
                  </a:lnTo>
                  <a:lnTo>
                    <a:pt x="71480" y="30546"/>
                  </a:lnTo>
                  <a:lnTo>
                    <a:pt x="104209" y="26337"/>
                  </a:lnTo>
                  <a:lnTo>
                    <a:pt x="145656" y="21209"/>
                  </a:lnTo>
                  <a:lnTo>
                    <a:pt x="188105" y="14420"/>
                  </a:lnTo>
                  <a:lnTo>
                    <a:pt x="234765" y="7347"/>
                  </a:lnTo>
                  <a:lnTo>
                    <a:pt x="277086" y="1451"/>
                  </a:lnTo>
                  <a:lnTo>
                    <a:pt x="3034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77"/>
            <p:cNvSpPr/>
            <p:nvPr>
              <p:custDataLst>
                <p:tags r:id="rId105"/>
              </p:custDataLst>
            </p:nvPr>
          </p:nvSpPr>
          <p:spPr>
            <a:xfrm>
              <a:off x="3505200" y="3592642"/>
              <a:ext cx="19051" cy="245934"/>
            </a:xfrm>
            <a:custGeom>
              <a:avLst/>
              <a:gdLst/>
              <a:ahLst/>
              <a:cxnLst/>
              <a:rect l="0" t="0" r="0" b="0"/>
              <a:pathLst>
                <a:path w="19051" h="245934">
                  <a:moveTo>
                    <a:pt x="0" y="17333"/>
                  </a:moveTo>
                  <a:lnTo>
                    <a:pt x="0" y="17333"/>
                  </a:lnTo>
                  <a:lnTo>
                    <a:pt x="17333" y="0"/>
                  </a:lnTo>
                  <a:lnTo>
                    <a:pt x="17906" y="486"/>
                  </a:lnTo>
                  <a:lnTo>
                    <a:pt x="18711" y="7285"/>
                  </a:lnTo>
                  <a:lnTo>
                    <a:pt x="19005" y="49145"/>
                  </a:lnTo>
                  <a:lnTo>
                    <a:pt x="13980" y="92257"/>
                  </a:lnTo>
                  <a:lnTo>
                    <a:pt x="10405" y="133537"/>
                  </a:lnTo>
                  <a:lnTo>
                    <a:pt x="9786" y="169121"/>
                  </a:lnTo>
                  <a:lnTo>
                    <a:pt x="10660" y="209533"/>
                  </a:lnTo>
                  <a:lnTo>
                    <a:pt x="19050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978"/>
          <p:cNvSpPr/>
          <p:nvPr>
            <p:custDataLst>
              <p:tags r:id="rId1"/>
            </p:custDataLst>
          </p:nvPr>
        </p:nvSpPr>
        <p:spPr>
          <a:xfrm>
            <a:off x="3973468" y="3534168"/>
            <a:ext cx="312783" cy="379288"/>
          </a:xfrm>
          <a:custGeom>
            <a:avLst/>
            <a:gdLst/>
            <a:ahLst/>
            <a:cxnLst/>
            <a:rect l="0" t="0" r="0" b="0"/>
            <a:pathLst>
              <a:path w="312783" h="379288">
                <a:moveTo>
                  <a:pt x="246107" y="9132"/>
                </a:moveTo>
                <a:lnTo>
                  <a:pt x="246107" y="9132"/>
                </a:lnTo>
                <a:lnTo>
                  <a:pt x="259364" y="9132"/>
                </a:lnTo>
                <a:lnTo>
                  <a:pt x="261295" y="8074"/>
                </a:lnTo>
                <a:lnTo>
                  <a:pt x="262582" y="6310"/>
                </a:lnTo>
                <a:lnTo>
                  <a:pt x="264649" y="931"/>
                </a:lnTo>
                <a:lnTo>
                  <a:pt x="263760" y="490"/>
                </a:lnTo>
                <a:lnTo>
                  <a:pt x="259950" y="0"/>
                </a:lnTo>
                <a:lnTo>
                  <a:pt x="246798" y="4780"/>
                </a:lnTo>
                <a:lnTo>
                  <a:pt x="202763" y="30208"/>
                </a:lnTo>
                <a:lnTo>
                  <a:pt x="162325" y="56922"/>
                </a:lnTo>
                <a:lnTo>
                  <a:pt x="116494" y="82672"/>
                </a:lnTo>
                <a:lnTo>
                  <a:pt x="73895" y="111218"/>
                </a:lnTo>
                <a:lnTo>
                  <a:pt x="35754" y="143818"/>
                </a:lnTo>
                <a:lnTo>
                  <a:pt x="30909" y="154012"/>
                </a:lnTo>
                <a:lnTo>
                  <a:pt x="29616" y="159694"/>
                </a:lnTo>
                <a:lnTo>
                  <a:pt x="31930" y="164540"/>
                </a:lnTo>
                <a:lnTo>
                  <a:pt x="42967" y="172746"/>
                </a:lnTo>
                <a:lnTo>
                  <a:pt x="67031" y="183317"/>
                </a:lnTo>
                <a:lnTo>
                  <a:pt x="104383" y="188095"/>
                </a:lnTo>
                <a:lnTo>
                  <a:pt x="143715" y="190768"/>
                </a:lnTo>
                <a:lnTo>
                  <a:pt x="175787" y="198652"/>
                </a:lnTo>
                <a:lnTo>
                  <a:pt x="192276" y="208369"/>
                </a:lnTo>
                <a:lnTo>
                  <a:pt x="195403" y="213923"/>
                </a:lnTo>
                <a:lnTo>
                  <a:pt x="195371" y="219743"/>
                </a:lnTo>
                <a:lnTo>
                  <a:pt x="188035" y="235224"/>
                </a:lnTo>
                <a:lnTo>
                  <a:pt x="171018" y="254993"/>
                </a:lnTo>
                <a:lnTo>
                  <a:pt x="132593" y="280823"/>
                </a:lnTo>
                <a:lnTo>
                  <a:pt x="93940" y="303064"/>
                </a:lnTo>
                <a:lnTo>
                  <a:pt x="48010" y="324485"/>
                </a:lnTo>
                <a:lnTo>
                  <a:pt x="15967" y="346513"/>
                </a:lnTo>
                <a:lnTo>
                  <a:pt x="2359" y="358751"/>
                </a:lnTo>
                <a:lnTo>
                  <a:pt x="0" y="362862"/>
                </a:lnTo>
                <a:lnTo>
                  <a:pt x="544" y="365602"/>
                </a:lnTo>
                <a:lnTo>
                  <a:pt x="3023" y="367428"/>
                </a:lnTo>
                <a:lnTo>
                  <a:pt x="45951" y="370601"/>
                </a:lnTo>
                <a:lnTo>
                  <a:pt x="83085" y="370939"/>
                </a:lnTo>
                <a:lnTo>
                  <a:pt x="128660" y="371040"/>
                </a:lnTo>
                <a:lnTo>
                  <a:pt x="166152" y="373892"/>
                </a:lnTo>
                <a:lnTo>
                  <a:pt x="207265" y="379281"/>
                </a:lnTo>
                <a:lnTo>
                  <a:pt x="254623" y="379287"/>
                </a:lnTo>
                <a:lnTo>
                  <a:pt x="312782" y="3710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218"/>
          <p:cNvGrpSpPr/>
          <p:nvPr/>
        </p:nvGrpSpPr>
        <p:grpSpPr>
          <a:xfrm>
            <a:off x="4572130" y="3420795"/>
            <a:ext cx="1042395" cy="474931"/>
            <a:chOff x="4572130" y="3420795"/>
            <a:chExt cx="1042395" cy="474931"/>
          </a:xfrm>
        </p:grpSpPr>
        <p:sp>
          <p:nvSpPr>
            <p:cNvPr id="72" name="SMARTInkShape-979"/>
            <p:cNvSpPr/>
            <p:nvPr>
              <p:custDataLst>
                <p:tags r:id="rId95"/>
              </p:custDataLst>
            </p:nvPr>
          </p:nvSpPr>
          <p:spPr>
            <a:xfrm>
              <a:off x="5334000" y="3771900"/>
              <a:ext cx="9410" cy="76201"/>
            </a:xfrm>
            <a:custGeom>
              <a:avLst/>
              <a:gdLst/>
              <a:ahLst/>
              <a:cxnLst/>
              <a:rect l="0" t="0" r="0" b="0"/>
              <a:pathLst>
                <a:path w="9410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642" y="9721"/>
                  </a:lnTo>
                  <a:lnTo>
                    <a:pt x="9409" y="387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80"/>
            <p:cNvSpPr/>
            <p:nvPr>
              <p:custDataLst>
                <p:tags r:id="rId96"/>
              </p:custDataLst>
            </p:nvPr>
          </p:nvSpPr>
          <p:spPr>
            <a:xfrm>
              <a:off x="5411524" y="3430479"/>
              <a:ext cx="203001" cy="465247"/>
            </a:xfrm>
            <a:custGeom>
              <a:avLst/>
              <a:gdLst/>
              <a:ahLst/>
              <a:cxnLst/>
              <a:rect l="0" t="0" r="0" b="0"/>
              <a:pathLst>
                <a:path w="203001" h="465247">
                  <a:moveTo>
                    <a:pt x="8201" y="65196"/>
                  </a:moveTo>
                  <a:lnTo>
                    <a:pt x="8201" y="65196"/>
                  </a:lnTo>
                  <a:lnTo>
                    <a:pt x="3145" y="60139"/>
                  </a:lnTo>
                  <a:lnTo>
                    <a:pt x="662" y="54835"/>
                  </a:lnTo>
                  <a:lnTo>
                    <a:pt x="0" y="51939"/>
                  </a:lnTo>
                  <a:lnTo>
                    <a:pt x="617" y="48949"/>
                  </a:lnTo>
                  <a:lnTo>
                    <a:pt x="4125" y="42806"/>
                  </a:lnTo>
                  <a:lnTo>
                    <a:pt x="22163" y="33397"/>
                  </a:lnTo>
                  <a:lnTo>
                    <a:pt x="63920" y="22592"/>
                  </a:lnTo>
                  <a:lnTo>
                    <a:pt x="110773" y="12017"/>
                  </a:lnTo>
                  <a:lnTo>
                    <a:pt x="155149" y="6009"/>
                  </a:lnTo>
                  <a:lnTo>
                    <a:pt x="189981" y="0"/>
                  </a:lnTo>
                  <a:lnTo>
                    <a:pt x="196063" y="565"/>
                  </a:lnTo>
                  <a:lnTo>
                    <a:pt x="200117" y="2000"/>
                  </a:lnTo>
                  <a:lnTo>
                    <a:pt x="202820" y="4016"/>
                  </a:lnTo>
                  <a:lnTo>
                    <a:pt x="203000" y="17543"/>
                  </a:lnTo>
                  <a:lnTo>
                    <a:pt x="194331" y="48960"/>
                  </a:lnTo>
                  <a:lnTo>
                    <a:pt x="172438" y="92445"/>
                  </a:lnTo>
                  <a:lnTo>
                    <a:pt x="159052" y="132066"/>
                  </a:lnTo>
                  <a:lnTo>
                    <a:pt x="145047" y="176595"/>
                  </a:lnTo>
                  <a:lnTo>
                    <a:pt x="128893" y="218677"/>
                  </a:lnTo>
                  <a:lnTo>
                    <a:pt x="123764" y="263514"/>
                  </a:lnTo>
                  <a:lnTo>
                    <a:pt x="125573" y="307492"/>
                  </a:lnTo>
                  <a:lnTo>
                    <a:pt x="137104" y="353298"/>
                  </a:lnTo>
                  <a:lnTo>
                    <a:pt x="152671" y="393224"/>
                  </a:lnTo>
                  <a:lnTo>
                    <a:pt x="156019" y="408895"/>
                  </a:lnTo>
                  <a:lnTo>
                    <a:pt x="153978" y="422915"/>
                  </a:lnTo>
                  <a:lnTo>
                    <a:pt x="143899" y="436202"/>
                  </a:lnTo>
                  <a:lnTo>
                    <a:pt x="126019" y="449938"/>
                  </a:lnTo>
                  <a:lnTo>
                    <a:pt x="95326" y="459635"/>
                  </a:lnTo>
                  <a:lnTo>
                    <a:pt x="27251" y="465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81"/>
            <p:cNvSpPr/>
            <p:nvPr>
              <p:custDataLst>
                <p:tags r:id="rId97"/>
              </p:custDataLst>
            </p:nvPr>
          </p:nvSpPr>
          <p:spPr>
            <a:xfrm>
              <a:off x="5340064" y="3648075"/>
              <a:ext cx="32037" cy="1"/>
            </a:xfrm>
            <a:custGeom>
              <a:avLst/>
              <a:gdLst/>
              <a:ahLst/>
              <a:cxnLst/>
              <a:rect l="0" t="0" r="0" b="0"/>
              <a:pathLst>
                <a:path w="32037" h="1">
                  <a:moveTo>
                    <a:pt x="32036" y="0"/>
                  </a:moveTo>
                  <a:lnTo>
                    <a:pt x="32036" y="0"/>
                  </a:lnTo>
                  <a:lnTo>
                    <a:pt x="0" y="0"/>
                  </a:lnTo>
                  <a:lnTo>
                    <a:pt x="129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82"/>
            <p:cNvSpPr/>
            <p:nvPr>
              <p:custDataLst>
                <p:tags r:id="rId98"/>
              </p:custDataLst>
            </p:nvPr>
          </p:nvSpPr>
          <p:spPr>
            <a:xfrm>
              <a:off x="5120151" y="3548220"/>
              <a:ext cx="204325" cy="290356"/>
            </a:xfrm>
            <a:custGeom>
              <a:avLst/>
              <a:gdLst/>
              <a:ahLst/>
              <a:cxnLst/>
              <a:rect l="0" t="0" r="0" b="0"/>
              <a:pathLst>
                <a:path w="204325" h="290356">
                  <a:moveTo>
                    <a:pt x="204324" y="14130"/>
                  </a:moveTo>
                  <a:lnTo>
                    <a:pt x="204324" y="14130"/>
                  </a:lnTo>
                  <a:lnTo>
                    <a:pt x="204324" y="9073"/>
                  </a:lnTo>
                  <a:lnTo>
                    <a:pt x="201502" y="3769"/>
                  </a:lnTo>
                  <a:lnTo>
                    <a:pt x="199268" y="873"/>
                  </a:lnTo>
                  <a:lnTo>
                    <a:pt x="195662" y="0"/>
                  </a:lnTo>
                  <a:lnTo>
                    <a:pt x="186010" y="1853"/>
                  </a:lnTo>
                  <a:lnTo>
                    <a:pt x="150135" y="25822"/>
                  </a:lnTo>
                  <a:lnTo>
                    <a:pt x="118361" y="66573"/>
                  </a:lnTo>
                  <a:lnTo>
                    <a:pt x="84060" y="110223"/>
                  </a:lnTo>
                  <a:lnTo>
                    <a:pt x="51975" y="149577"/>
                  </a:lnTo>
                  <a:lnTo>
                    <a:pt x="21367" y="194453"/>
                  </a:lnTo>
                  <a:lnTo>
                    <a:pt x="10827" y="209632"/>
                  </a:lnTo>
                  <a:lnTo>
                    <a:pt x="0" y="240919"/>
                  </a:lnTo>
                  <a:lnTo>
                    <a:pt x="4299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83"/>
            <p:cNvSpPr/>
            <p:nvPr>
              <p:custDataLst>
                <p:tags r:id="rId99"/>
              </p:custDataLst>
            </p:nvPr>
          </p:nvSpPr>
          <p:spPr>
            <a:xfrm>
              <a:off x="5106724" y="3556862"/>
              <a:ext cx="170127" cy="262664"/>
            </a:xfrm>
            <a:custGeom>
              <a:avLst/>
              <a:gdLst/>
              <a:ahLst/>
              <a:cxnLst/>
              <a:rect l="0" t="0" r="0" b="0"/>
              <a:pathLst>
                <a:path w="170127" h="262664">
                  <a:moveTo>
                    <a:pt x="8201" y="5488"/>
                  </a:moveTo>
                  <a:lnTo>
                    <a:pt x="8201" y="5488"/>
                  </a:lnTo>
                  <a:lnTo>
                    <a:pt x="3145" y="431"/>
                  </a:lnTo>
                  <a:lnTo>
                    <a:pt x="1656" y="0"/>
                  </a:lnTo>
                  <a:lnTo>
                    <a:pt x="662" y="771"/>
                  </a:lnTo>
                  <a:lnTo>
                    <a:pt x="0" y="2344"/>
                  </a:lnTo>
                  <a:lnTo>
                    <a:pt x="617" y="4450"/>
                  </a:lnTo>
                  <a:lnTo>
                    <a:pt x="29302" y="49255"/>
                  </a:lnTo>
                  <a:lnTo>
                    <a:pt x="66875" y="94781"/>
                  </a:lnTo>
                  <a:lnTo>
                    <a:pt x="98696" y="137662"/>
                  </a:lnTo>
                  <a:lnTo>
                    <a:pt x="125364" y="183251"/>
                  </a:lnTo>
                  <a:lnTo>
                    <a:pt x="156144" y="230239"/>
                  </a:lnTo>
                  <a:lnTo>
                    <a:pt x="170126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84"/>
            <p:cNvSpPr/>
            <p:nvPr>
              <p:custDataLst>
                <p:tags r:id="rId100"/>
              </p:custDataLst>
            </p:nvPr>
          </p:nvSpPr>
          <p:spPr>
            <a:xfrm>
              <a:off x="4862159" y="3420795"/>
              <a:ext cx="233717" cy="453426"/>
            </a:xfrm>
            <a:custGeom>
              <a:avLst/>
              <a:gdLst/>
              <a:ahLst/>
              <a:cxnLst/>
              <a:rect l="0" t="0" r="0" b="0"/>
              <a:pathLst>
                <a:path w="233717" h="453426">
                  <a:moveTo>
                    <a:pt x="233716" y="8205"/>
                  </a:moveTo>
                  <a:lnTo>
                    <a:pt x="233716" y="8205"/>
                  </a:lnTo>
                  <a:lnTo>
                    <a:pt x="228660" y="8205"/>
                  </a:lnTo>
                  <a:lnTo>
                    <a:pt x="223355" y="5383"/>
                  </a:lnTo>
                  <a:lnTo>
                    <a:pt x="217469" y="1659"/>
                  </a:lnTo>
                  <a:lnTo>
                    <a:pt x="211326" y="4"/>
                  </a:lnTo>
                  <a:lnTo>
                    <a:pt x="184608" y="0"/>
                  </a:lnTo>
                  <a:lnTo>
                    <a:pt x="139477" y="14950"/>
                  </a:lnTo>
                  <a:lnTo>
                    <a:pt x="93745" y="45027"/>
                  </a:lnTo>
                  <a:lnTo>
                    <a:pt x="86840" y="53851"/>
                  </a:lnTo>
                  <a:lnTo>
                    <a:pt x="68382" y="94341"/>
                  </a:lnTo>
                  <a:lnTo>
                    <a:pt x="56928" y="132072"/>
                  </a:lnTo>
                  <a:lnTo>
                    <a:pt x="52924" y="168967"/>
                  </a:lnTo>
                  <a:lnTo>
                    <a:pt x="45504" y="209767"/>
                  </a:lnTo>
                  <a:lnTo>
                    <a:pt x="33516" y="252592"/>
                  </a:lnTo>
                  <a:lnTo>
                    <a:pt x="24114" y="295810"/>
                  </a:lnTo>
                  <a:lnTo>
                    <a:pt x="11456" y="342652"/>
                  </a:lnTo>
                  <a:lnTo>
                    <a:pt x="3129" y="389346"/>
                  </a:lnTo>
                  <a:lnTo>
                    <a:pt x="0" y="407259"/>
                  </a:lnTo>
                  <a:lnTo>
                    <a:pt x="2136" y="422277"/>
                  </a:lnTo>
                  <a:lnTo>
                    <a:pt x="9290" y="437574"/>
                  </a:lnTo>
                  <a:lnTo>
                    <a:pt x="20729" y="445275"/>
                  </a:lnTo>
                  <a:lnTo>
                    <a:pt x="36397" y="451167"/>
                  </a:lnTo>
                  <a:lnTo>
                    <a:pt x="63068" y="453425"/>
                  </a:lnTo>
                  <a:lnTo>
                    <a:pt x="103347" y="445243"/>
                  </a:lnTo>
                  <a:lnTo>
                    <a:pt x="157516" y="42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85"/>
            <p:cNvSpPr/>
            <p:nvPr>
              <p:custDataLst>
                <p:tags r:id="rId101"/>
              </p:custDataLst>
            </p:nvPr>
          </p:nvSpPr>
          <p:spPr>
            <a:xfrm>
              <a:off x="4601899" y="3686175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38872" y="15483"/>
                  </a:lnTo>
                  <a:lnTo>
                    <a:pt x="79495" y="10232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86"/>
            <p:cNvSpPr/>
            <p:nvPr>
              <p:custDataLst>
                <p:tags r:id="rId102"/>
              </p:custDataLst>
            </p:nvPr>
          </p:nvSpPr>
          <p:spPr>
            <a:xfrm>
              <a:off x="4572130" y="3491322"/>
              <a:ext cx="171321" cy="374698"/>
            </a:xfrm>
            <a:custGeom>
              <a:avLst/>
              <a:gdLst/>
              <a:ahLst/>
              <a:cxnLst/>
              <a:rect l="0" t="0" r="0" b="0"/>
              <a:pathLst>
                <a:path w="171321" h="374698">
                  <a:moveTo>
                    <a:pt x="171320" y="32928"/>
                  </a:moveTo>
                  <a:lnTo>
                    <a:pt x="171320" y="32928"/>
                  </a:lnTo>
                  <a:lnTo>
                    <a:pt x="171320" y="24727"/>
                  </a:lnTo>
                  <a:lnTo>
                    <a:pt x="166263" y="13682"/>
                  </a:lnTo>
                  <a:lnTo>
                    <a:pt x="163716" y="10573"/>
                  </a:lnTo>
                  <a:lnTo>
                    <a:pt x="148930" y="116"/>
                  </a:lnTo>
                  <a:lnTo>
                    <a:pt x="137027" y="0"/>
                  </a:lnTo>
                  <a:lnTo>
                    <a:pt x="108572" y="8550"/>
                  </a:lnTo>
                  <a:lnTo>
                    <a:pt x="74843" y="34869"/>
                  </a:lnTo>
                  <a:lnTo>
                    <a:pt x="54016" y="79648"/>
                  </a:lnTo>
                  <a:lnTo>
                    <a:pt x="41179" y="118435"/>
                  </a:lnTo>
                  <a:lnTo>
                    <a:pt x="31274" y="161217"/>
                  </a:lnTo>
                  <a:lnTo>
                    <a:pt x="23947" y="200792"/>
                  </a:lnTo>
                  <a:lnTo>
                    <a:pt x="13367" y="248315"/>
                  </a:lnTo>
                  <a:lnTo>
                    <a:pt x="7358" y="289374"/>
                  </a:lnTo>
                  <a:lnTo>
                    <a:pt x="527" y="336828"/>
                  </a:lnTo>
                  <a:lnTo>
                    <a:pt x="0" y="362950"/>
                  </a:lnTo>
                  <a:lnTo>
                    <a:pt x="3131" y="367243"/>
                  </a:lnTo>
                  <a:lnTo>
                    <a:pt x="15078" y="372012"/>
                  </a:lnTo>
                  <a:lnTo>
                    <a:pt x="39654" y="374697"/>
                  </a:lnTo>
                  <a:lnTo>
                    <a:pt x="72100" y="370436"/>
                  </a:lnTo>
                  <a:lnTo>
                    <a:pt x="90534" y="362496"/>
                  </a:lnTo>
                  <a:lnTo>
                    <a:pt x="118455" y="348947"/>
                  </a:lnTo>
                  <a:lnTo>
                    <a:pt x="171320" y="328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19"/>
          <p:cNvGrpSpPr/>
          <p:nvPr/>
        </p:nvGrpSpPr>
        <p:grpSpPr>
          <a:xfrm>
            <a:off x="3990975" y="3366569"/>
            <a:ext cx="304801" cy="862532"/>
            <a:chOff x="3990975" y="3366569"/>
            <a:chExt cx="304801" cy="862532"/>
          </a:xfrm>
        </p:grpSpPr>
        <p:sp>
          <p:nvSpPr>
            <p:cNvPr id="81" name="SMARTInkShape-987"/>
            <p:cNvSpPr/>
            <p:nvPr>
              <p:custDataLst>
                <p:tags r:id="rId89"/>
              </p:custDataLst>
            </p:nvPr>
          </p:nvSpPr>
          <p:spPr>
            <a:xfrm>
              <a:off x="4029075" y="40957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1058" y="18364"/>
                  </a:lnTo>
                  <a:lnTo>
                    <a:pt x="8201" y="58314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88"/>
            <p:cNvSpPr/>
            <p:nvPr>
              <p:custDataLst>
                <p:tags r:id="rId90"/>
              </p:custDataLst>
            </p:nvPr>
          </p:nvSpPr>
          <p:spPr>
            <a:xfrm>
              <a:off x="3990975" y="3366569"/>
              <a:ext cx="123826" cy="119582"/>
            </a:xfrm>
            <a:custGeom>
              <a:avLst/>
              <a:gdLst/>
              <a:ahLst/>
              <a:cxnLst/>
              <a:rect l="0" t="0" r="0" b="0"/>
              <a:pathLst>
                <a:path w="123826" h="119582">
                  <a:moveTo>
                    <a:pt x="0" y="62431"/>
                  </a:moveTo>
                  <a:lnTo>
                    <a:pt x="0" y="62431"/>
                  </a:lnTo>
                  <a:lnTo>
                    <a:pt x="0" y="28969"/>
                  </a:lnTo>
                  <a:lnTo>
                    <a:pt x="0" y="30978"/>
                  </a:lnTo>
                  <a:lnTo>
                    <a:pt x="8642" y="74823"/>
                  </a:lnTo>
                  <a:lnTo>
                    <a:pt x="9350" y="92004"/>
                  </a:lnTo>
                  <a:lnTo>
                    <a:pt x="11635" y="50948"/>
                  </a:lnTo>
                  <a:lnTo>
                    <a:pt x="19635" y="32986"/>
                  </a:lnTo>
                  <a:lnTo>
                    <a:pt x="41096" y="10079"/>
                  </a:lnTo>
                  <a:lnTo>
                    <a:pt x="55659" y="2122"/>
                  </a:lnTo>
                  <a:lnTo>
                    <a:pt x="62506" y="0"/>
                  </a:lnTo>
                  <a:lnTo>
                    <a:pt x="78581" y="3287"/>
                  </a:lnTo>
                  <a:lnTo>
                    <a:pt x="87312" y="7127"/>
                  </a:lnTo>
                  <a:lnTo>
                    <a:pt x="99836" y="19860"/>
                  </a:lnTo>
                  <a:lnTo>
                    <a:pt x="110014" y="39234"/>
                  </a:lnTo>
                  <a:lnTo>
                    <a:pt x="121463" y="84684"/>
                  </a:lnTo>
                  <a:lnTo>
                    <a:pt x="123825" y="119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89"/>
            <p:cNvSpPr/>
            <p:nvPr>
              <p:custDataLst>
                <p:tags r:id="rId91"/>
              </p:custDataLst>
            </p:nvPr>
          </p:nvSpPr>
          <p:spPr>
            <a:xfrm>
              <a:off x="4276725" y="41052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5793" y="26515"/>
                  </a:lnTo>
                  <a:lnTo>
                    <a:pt x="1144" y="6517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90"/>
            <p:cNvSpPr/>
            <p:nvPr>
              <p:custDataLst>
                <p:tags r:id="rId92"/>
              </p:custDataLst>
            </p:nvPr>
          </p:nvSpPr>
          <p:spPr>
            <a:xfrm>
              <a:off x="4134243" y="4171950"/>
              <a:ext cx="56758" cy="18543"/>
            </a:xfrm>
            <a:custGeom>
              <a:avLst/>
              <a:gdLst/>
              <a:ahLst/>
              <a:cxnLst/>
              <a:rect l="0" t="0" r="0" b="0"/>
              <a:pathLst>
                <a:path w="56758" h="18543">
                  <a:moveTo>
                    <a:pt x="9132" y="0"/>
                  </a:moveTo>
                  <a:lnTo>
                    <a:pt x="9132" y="0"/>
                  </a:lnTo>
                  <a:lnTo>
                    <a:pt x="4075" y="5056"/>
                  </a:lnTo>
                  <a:lnTo>
                    <a:pt x="1593" y="10361"/>
                  </a:lnTo>
                  <a:lnTo>
                    <a:pt x="0" y="17333"/>
                  </a:lnTo>
                  <a:lnTo>
                    <a:pt x="9836" y="18542"/>
                  </a:lnTo>
                  <a:lnTo>
                    <a:pt x="20381" y="13179"/>
                  </a:lnTo>
                  <a:lnTo>
                    <a:pt x="32123" y="5857"/>
                  </a:lnTo>
                  <a:lnTo>
                    <a:pt x="5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91"/>
            <p:cNvSpPr/>
            <p:nvPr>
              <p:custDataLst>
                <p:tags r:id="rId93"/>
              </p:custDataLst>
            </p:nvPr>
          </p:nvSpPr>
          <p:spPr>
            <a:xfrm>
              <a:off x="4095750" y="4105275"/>
              <a:ext cx="85726" cy="24539"/>
            </a:xfrm>
            <a:custGeom>
              <a:avLst/>
              <a:gdLst/>
              <a:ahLst/>
              <a:cxnLst/>
              <a:rect l="0" t="0" r="0" b="0"/>
              <a:pathLst>
                <a:path w="8572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3175" y="24538"/>
                  </a:lnTo>
                  <a:lnTo>
                    <a:pt x="28261" y="176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92"/>
            <p:cNvSpPr/>
            <p:nvPr>
              <p:custDataLst>
                <p:tags r:id="rId94"/>
              </p:custDataLst>
            </p:nvPr>
          </p:nvSpPr>
          <p:spPr>
            <a:xfrm>
              <a:off x="3990975" y="3968582"/>
              <a:ext cx="45678" cy="41444"/>
            </a:xfrm>
            <a:custGeom>
              <a:avLst/>
              <a:gdLst/>
              <a:ahLst/>
              <a:cxnLst/>
              <a:rect l="0" t="0" r="0" b="0"/>
              <a:pathLst>
                <a:path w="45678" h="41444">
                  <a:moveTo>
                    <a:pt x="28575" y="22393"/>
                  </a:moveTo>
                  <a:lnTo>
                    <a:pt x="28575" y="22393"/>
                  </a:lnTo>
                  <a:lnTo>
                    <a:pt x="23518" y="22393"/>
                  </a:lnTo>
                  <a:lnTo>
                    <a:pt x="18214" y="19571"/>
                  </a:lnTo>
                  <a:lnTo>
                    <a:pt x="11242" y="14192"/>
                  </a:lnTo>
                  <a:lnTo>
                    <a:pt x="10669" y="14809"/>
                  </a:lnTo>
                  <a:lnTo>
                    <a:pt x="9676" y="21185"/>
                  </a:lnTo>
                  <a:lnTo>
                    <a:pt x="30997" y="22287"/>
                  </a:lnTo>
                  <a:lnTo>
                    <a:pt x="37766" y="19523"/>
                  </a:lnTo>
                  <a:lnTo>
                    <a:pt x="41052" y="17305"/>
                  </a:lnTo>
                  <a:lnTo>
                    <a:pt x="44703" y="12018"/>
                  </a:lnTo>
                  <a:lnTo>
                    <a:pt x="45677" y="9126"/>
                  </a:lnTo>
                  <a:lnTo>
                    <a:pt x="44210" y="6141"/>
                  </a:lnTo>
                  <a:lnTo>
                    <a:pt x="36935" y="0"/>
                  </a:lnTo>
                  <a:lnTo>
                    <a:pt x="32031" y="56"/>
                  </a:lnTo>
                  <a:lnTo>
                    <a:pt x="7851" y="10763"/>
                  </a:lnTo>
                  <a:lnTo>
                    <a:pt x="5234" y="13581"/>
                  </a:lnTo>
                  <a:lnTo>
                    <a:pt x="0" y="4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220"/>
          <p:cNvGrpSpPr/>
          <p:nvPr/>
        </p:nvGrpSpPr>
        <p:grpSpPr>
          <a:xfrm>
            <a:off x="6172200" y="3281654"/>
            <a:ext cx="419101" cy="584897"/>
            <a:chOff x="6172200" y="3281654"/>
            <a:chExt cx="419101" cy="584897"/>
          </a:xfrm>
        </p:grpSpPr>
        <p:sp>
          <p:nvSpPr>
            <p:cNvPr id="88" name="SMARTInkShape-993"/>
            <p:cNvSpPr/>
            <p:nvPr>
              <p:custDataLst>
                <p:tags r:id="rId79"/>
              </p:custDataLst>
            </p:nvPr>
          </p:nvSpPr>
          <p:spPr>
            <a:xfrm>
              <a:off x="6581775" y="3495675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6545" y="820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94"/>
            <p:cNvSpPr/>
            <p:nvPr>
              <p:custDataLst>
                <p:tags r:id="rId80"/>
              </p:custDataLst>
            </p:nvPr>
          </p:nvSpPr>
          <p:spPr>
            <a:xfrm>
              <a:off x="6420557" y="3281654"/>
              <a:ext cx="93970" cy="215185"/>
            </a:xfrm>
            <a:custGeom>
              <a:avLst/>
              <a:gdLst/>
              <a:ahLst/>
              <a:cxnLst/>
              <a:rect l="0" t="0" r="0" b="0"/>
              <a:pathLst>
                <a:path w="93970" h="215185">
                  <a:moveTo>
                    <a:pt x="65968" y="214021"/>
                  </a:moveTo>
                  <a:lnTo>
                    <a:pt x="65968" y="214021"/>
                  </a:lnTo>
                  <a:lnTo>
                    <a:pt x="55607" y="181043"/>
                  </a:lnTo>
                  <a:lnTo>
                    <a:pt x="52711" y="176161"/>
                  </a:lnTo>
                  <a:lnTo>
                    <a:pt x="48663" y="172905"/>
                  </a:lnTo>
                  <a:lnTo>
                    <a:pt x="38522" y="169289"/>
                  </a:lnTo>
                  <a:lnTo>
                    <a:pt x="20911" y="167253"/>
                  </a:lnTo>
                  <a:lnTo>
                    <a:pt x="11371" y="169599"/>
                  </a:lnTo>
                  <a:lnTo>
                    <a:pt x="7345" y="171706"/>
                  </a:lnTo>
                  <a:lnTo>
                    <a:pt x="4661" y="175228"/>
                  </a:lnTo>
                  <a:lnTo>
                    <a:pt x="883" y="189239"/>
                  </a:lnTo>
                  <a:lnTo>
                    <a:pt x="0" y="197010"/>
                  </a:lnTo>
                  <a:lnTo>
                    <a:pt x="5252" y="206813"/>
                  </a:lnTo>
                  <a:lnTo>
                    <a:pt x="9616" y="212391"/>
                  </a:lnTo>
                  <a:lnTo>
                    <a:pt x="15700" y="215051"/>
                  </a:lnTo>
                  <a:lnTo>
                    <a:pt x="30927" y="215184"/>
                  </a:lnTo>
                  <a:lnTo>
                    <a:pt x="52293" y="209309"/>
                  </a:lnTo>
                  <a:lnTo>
                    <a:pt x="62712" y="198169"/>
                  </a:lnTo>
                  <a:lnTo>
                    <a:pt x="84732" y="159046"/>
                  </a:lnTo>
                  <a:lnTo>
                    <a:pt x="91636" y="123296"/>
                  </a:lnTo>
                  <a:lnTo>
                    <a:pt x="93969" y="78978"/>
                  </a:lnTo>
                  <a:lnTo>
                    <a:pt x="93372" y="35690"/>
                  </a:lnTo>
                  <a:lnTo>
                    <a:pt x="86327" y="939"/>
                  </a:lnTo>
                  <a:lnTo>
                    <a:pt x="83774" y="0"/>
                  </a:lnTo>
                  <a:lnTo>
                    <a:pt x="75293" y="1779"/>
                  </a:lnTo>
                  <a:lnTo>
                    <a:pt x="67290" y="8919"/>
                  </a:lnTo>
                  <a:lnTo>
                    <a:pt x="56835" y="27661"/>
                  </a:lnTo>
                  <a:lnTo>
                    <a:pt x="43820" y="67495"/>
                  </a:lnTo>
                  <a:lnTo>
                    <a:pt x="39298" y="93583"/>
                  </a:lnTo>
                  <a:lnTo>
                    <a:pt x="56443" y="166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95"/>
            <p:cNvSpPr/>
            <p:nvPr>
              <p:custDataLst>
                <p:tags r:id="rId81"/>
              </p:custDataLst>
            </p:nvPr>
          </p:nvSpPr>
          <p:spPr>
            <a:xfrm>
              <a:off x="6381750" y="3467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96"/>
            <p:cNvSpPr/>
            <p:nvPr>
              <p:custDataLst>
                <p:tags r:id="rId82"/>
              </p:custDataLst>
            </p:nvPr>
          </p:nvSpPr>
          <p:spPr>
            <a:xfrm>
              <a:off x="6315075" y="3343783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9525" y="18542"/>
                  </a:moveTo>
                  <a:lnTo>
                    <a:pt x="9525" y="18542"/>
                  </a:lnTo>
                  <a:lnTo>
                    <a:pt x="4469" y="13485"/>
                  </a:lnTo>
                  <a:lnTo>
                    <a:pt x="1986" y="8181"/>
                  </a:lnTo>
                  <a:lnTo>
                    <a:pt x="116" y="0"/>
                  </a:lnTo>
                  <a:lnTo>
                    <a:pt x="0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97"/>
            <p:cNvSpPr/>
            <p:nvPr>
              <p:custDataLst>
                <p:tags r:id="rId83"/>
              </p:custDataLst>
            </p:nvPr>
          </p:nvSpPr>
          <p:spPr>
            <a:xfrm>
              <a:off x="6334125" y="34290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4071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98"/>
            <p:cNvSpPr/>
            <p:nvPr>
              <p:custDataLst>
                <p:tags r:id="rId84"/>
              </p:custDataLst>
            </p:nvPr>
          </p:nvSpPr>
          <p:spPr>
            <a:xfrm>
              <a:off x="6276975" y="3496068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952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99"/>
            <p:cNvSpPr/>
            <p:nvPr>
              <p:custDataLst>
                <p:tags r:id="rId85"/>
              </p:custDataLst>
            </p:nvPr>
          </p:nvSpPr>
          <p:spPr>
            <a:xfrm>
              <a:off x="6172200" y="34004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000"/>
            <p:cNvSpPr/>
            <p:nvPr>
              <p:custDataLst>
                <p:tags r:id="rId86"/>
              </p:custDataLst>
            </p:nvPr>
          </p:nvSpPr>
          <p:spPr>
            <a:xfrm>
              <a:off x="6200775" y="34766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2822" y="4141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01"/>
            <p:cNvSpPr/>
            <p:nvPr>
              <p:custDataLst>
                <p:tags r:id="rId87"/>
              </p:custDataLst>
            </p:nvPr>
          </p:nvSpPr>
          <p:spPr>
            <a:xfrm>
              <a:off x="6256960" y="3838575"/>
              <a:ext cx="210516" cy="27976"/>
            </a:xfrm>
            <a:custGeom>
              <a:avLst/>
              <a:gdLst/>
              <a:ahLst/>
              <a:cxnLst/>
              <a:rect l="0" t="0" r="0" b="0"/>
              <a:pathLst>
                <a:path w="210516" h="27976">
                  <a:moveTo>
                    <a:pt x="39065" y="0"/>
                  </a:moveTo>
                  <a:lnTo>
                    <a:pt x="39065" y="0"/>
                  </a:lnTo>
                  <a:lnTo>
                    <a:pt x="17310" y="8663"/>
                  </a:lnTo>
                  <a:lnTo>
                    <a:pt x="1105" y="21734"/>
                  </a:lnTo>
                  <a:lnTo>
                    <a:pt x="0" y="24014"/>
                  </a:lnTo>
                  <a:lnTo>
                    <a:pt x="322" y="25535"/>
                  </a:lnTo>
                  <a:lnTo>
                    <a:pt x="38859" y="27975"/>
                  </a:lnTo>
                  <a:lnTo>
                    <a:pt x="80044" y="27339"/>
                  </a:lnTo>
                  <a:lnTo>
                    <a:pt x="123477" y="21001"/>
                  </a:lnTo>
                  <a:lnTo>
                    <a:pt x="161442" y="16806"/>
                  </a:lnTo>
                  <a:lnTo>
                    <a:pt x="2105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02"/>
            <p:cNvSpPr/>
            <p:nvPr>
              <p:custDataLst>
                <p:tags r:id="rId88"/>
              </p:custDataLst>
            </p:nvPr>
          </p:nvSpPr>
          <p:spPr>
            <a:xfrm>
              <a:off x="6278299" y="3733800"/>
              <a:ext cx="141552" cy="1"/>
            </a:xfrm>
            <a:custGeom>
              <a:avLst/>
              <a:gdLst/>
              <a:ahLst/>
              <a:cxnLst/>
              <a:rect l="0" t="0" r="0" b="0"/>
              <a:pathLst>
                <a:path w="14155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4470" y="0"/>
                  </a:lnTo>
                  <a:lnTo>
                    <a:pt x="85098" y="0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21"/>
          <p:cNvGrpSpPr/>
          <p:nvPr/>
        </p:nvGrpSpPr>
        <p:grpSpPr>
          <a:xfrm>
            <a:off x="7101918" y="3549093"/>
            <a:ext cx="213283" cy="546658"/>
            <a:chOff x="7101918" y="3549093"/>
            <a:chExt cx="213283" cy="546658"/>
          </a:xfrm>
        </p:grpSpPr>
        <p:sp>
          <p:nvSpPr>
            <p:cNvPr id="99" name="SMARTInkShape-1003"/>
            <p:cNvSpPr/>
            <p:nvPr>
              <p:custDataLst>
                <p:tags r:id="rId76"/>
              </p:custDataLst>
            </p:nvPr>
          </p:nvSpPr>
          <p:spPr>
            <a:xfrm>
              <a:off x="7145224" y="3920551"/>
              <a:ext cx="131306" cy="175200"/>
            </a:xfrm>
            <a:custGeom>
              <a:avLst/>
              <a:gdLst/>
              <a:ahLst/>
              <a:cxnLst/>
              <a:rect l="0" t="0" r="0" b="0"/>
              <a:pathLst>
                <a:path w="131306" h="175200">
                  <a:moveTo>
                    <a:pt x="27101" y="32324"/>
                  </a:moveTo>
                  <a:lnTo>
                    <a:pt x="27101" y="32324"/>
                  </a:lnTo>
                  <a:lnTo>
                    <a:pt x="27101" y="74702"/>
                  </a:lnTo>
                  <a:lnTo>
                    <a:pt x="24279" y="102039"/>
                  </a:lnTo>
                  <a:lnTo>
                    <a:pt x="16740" y="122830"/>
                  </a:lnTo>
                  <a:lnTo>
                    <a:pt x="11913" y="131816"/>
                  </a:lnTo>
                  <a:lnTo>
                    <a:pt x="8138" y="142824"/>
                  </a:lnTo>
                  <a:lnTo>
                    <a:pt x="3503" y="149521"/>
                  </a:lnTo>
                  <a:lnTo>
                    <a:pt x="1844" y="150672"/>
                  </a:lnTo>
                  <a:lnTo>
                    <a:pt x="738" y="150382"/>
                  </a:lnTo>
                  <a:lnTo>
                    <a:pt x="0" y="149129"/>
                  </a:lnTo>
                  <a:lnTo>
                    <a:pt x="4019" y="137253"/>
                  </a:lnTo>
                  <a:lnTo>
                    <a:pt x="25420" y="90226"/>
                  </a:lnTo>
                  <a:lnTo>
                    <a:pt x="42755" y="43007"/>
                  </a:lnTo>
                  <a:lnTo>
                    <a:pt x="55632" y="16952"/>
                  </a:lnTo>
                  <a:lnTo>
                    <a:pt x="63065" y="8558"/>
                  </a:lnTo>
                  <a:lnTo>
                    <a:pt x="73424" y="1300"/>
                  </a:lnTo>
                  <a:lnTo>
                    <a:pt x="79150" y="0"/>
                  </a:lnTo>
                  <a:lnTo>
                    <a:pt x="91157" y="1377"/>
                  </a:lnTo>
                  <a:lnTo>
                    <a:pt x="100725" y="8339"/>
                  </a:lnTo>
                  <a:lnTo>
                    <a:pt x="115493" y="30056"/>
                  </a:lnTo>
                  <a:lnTo>
                    <a:pt x="128987" y="65735"/>
                  </a:lnTo>
                  <a:lnTo>
                    <a:pt x="131305" y="97367"/>
                  </a:lnTo>
                  <a:lnTo>
                    <a:pt x="125978" y="117324"/>
                  </a:lnTo>
                  <a:lnTo>
                    <a:pt x="116723" y="143587"/>
                  </a:lnTo>
                  <a:lnTo>
                    <a:pt x="113500" y="156916"/>
                  </a:lnTo>
                  <a:lnTo>
                    <a:pt x="103301" y="17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04"/>
            <p:cNvSpPr/>
            <p:nvPr>
              <p:custDataLst>
                <p:tags r:id="rId77"/>
              </p:custDataLst>
            </p:nvPr>
          </p:nvSpPr>
          <p:spPr>
            <a:xfrm>
              <a:off x="7101918" y="3829050"/>
              <a:ext cx="213283" cy="27252"/>
            </a:xfrm>
            <a:custGeom>
              <a:avLst/>
              <a:gdLst/>
              <a:ahLst/>
              <a:cxnLst/>
              <a:rect l="0" t="0" r="0" b="0"/>
              <a:pathLst>
                <a:path w="213283" h="27252">
                  <a:moveTo>
                    <a:pt x="13257" y="19050"/>
                  </a:moveTo>
                  <a:lnTo>
                    <a:pt x="13257" y="19050"/>
                  </a:lnTo>
                  <a:lnTo>
                    <a:pt x="8201" y="19050"/>
                  </a:lnTo>
                  <a:lnTo>
                    <a:pt x="2896" y="21872"/>
                  </a:lnTo>
                  <a:lnTo>
                    <a:pt x="0" y="24107"/>
                  </a:lnTo>
                  <a:lnTo>
                    <a:pt x="185" y="25596"/>
                  </a:lnTo>
                  <a:lnTo>
                    <a:pt x="2426" y="26589"/>
                  </a:lnTo>
                  <a:lnTo>
                    <a:pt x="6036" y="27251"/>
                  </a:lnTo>
                  <a:lnTo>
                    <a:pt x="49035" y="20862"/>
                  </a:lnTo>
                  <a:lnTo>
                    <a:pt x="96642" y="14351"/>
                  </a:lnTo>
                  <a:lnTo>
                    <a:pt x="136977" y="5899"/>
                  </a:lnTo>
                  <a:lnTo>
                    <a:pt x="176259" y="1165"/>
                  </a:lnTo>
                  <a:lnTo>
                    <a:pt x="213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05"/>
            <p:cNvSpPr/>
            <p:nvPr>
              <p:custDataLst>
                <p:tags r:id="rId78"/>
              </p:custDataLst>
            </p:nvPr>
          </p:nvSpPr>
          <p:spPr>
            <a:xfrm>
              <a:off x="7200900" y="3549093"/>
              <a:ext cx="19014" cy="213283"/>
            </a:xfrm>
            <a:custGeom>
              <a:avLst/>
              <a:gdLst/>
              <a:ahLst/>
              <a:cxnLst/>
              <a:rect l="0" t="0" r="0" b="0"/>
              <a:pathLst>
                <a:path w="19014" h="213283">
                  <a:moveTo>
                    <a:pt x="0" y="13257"/>
                  </a:moveTo>
                  <a:lnTo>
                    <a:pt x="0" y="13257"/>
                  </a:lnTo>
                  <a:lnTo>
                    <a:pt x="0" y="8200"/>
                  </a:lnTo>
                  <a:lnTo>
                    <a:pt x="2822" y="2896"/>
                  </a:lnTo>
                  <a:lnTo>
                    <a:pt x="5056" y="0"/>
                  </a:lnTo>
                  <a:lnTo>
                    <a:pt x="6545" y="185"/>
                  </a:lnTo>
                  <a:lnTo>
                    <a:pt x="7538" y="2426"/>
                  </a:lnTo>
                  <a:lnTo>
                    <a:pt x="15809" y="42248"/>
                  </a:lnTo>
                  <a:lnTo>
                    <a:pt x="18410" y="87344"/>
                  </a:lnTo>
                  <a:lnTo>
                    <a:pt x="18860" y="123051"/>
                  </a:lnTo>
                  <a:lnTo>
                    <a:pt x="19013" y="167354"/>
                  </a:lnTo>
                  <a:lnTo>
                    <a:pt x="9525" y="21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1006"/>
          <p:cNvSpPr/>
          <p:nvPr>
            <p:custDataLst>
              <p:tags r:id="rId2"/>
            </p:custDataLst>
          </p:nvPr>
        </p:nvSpPr>
        <p:spPr>
          <a:xfrm>
            <a:off x="7606132" y="3771900"/>
            <a:ext cx="23394" cy="9526"/>
          </a:xfrm>
          <a:custGeom>
            <a:avLst/>
            <a:gdLst/>
            <a:ahLst/>
            <a:cxnLst/>
            <a:rect l="0" t="0" r="0" b="0"/>
            <a:pathLst>
              <a:path w="23394" h="9526">
                <a:moveTo>
                  <a:pt x="23393" y="9525"/>
                </a:moveTo>
                <a:lnTo>
                  <a:pt x="23393" y="9525"/>
                </a:lnTo>
                <a:lnTo>
                  <a:pt x="18337" y="4468"/>
                </a:lnTo>
                <a:lnTo>
                  <a:pt x="13032" y="1986"/>
                </a:lnTo>
                <a:lnTo>
                  <a:pt x="0" y="262"/>
                </a:lnTo>
                <a:lnTo>
                  <a:pt x="43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223"/>
          <p:cNvGrpSpPr/>
          <p:nvPr/>
        </p:nvGrpSpPr>
        <p:grpSpPr>
          <a:xfrm>
            <a:off x="7902204" y="3486160"/>
            <a:ext cx="736972" cy="400015"/>
            <a:chOff x="7902204" y="3486160"/>
            <a:chExt cx="736972" cy="400015"/>
          </a:xfrm>
        </p:grpSpPr>
        <p:sp>
          <p:nvSpPr>
            <p:cNvPr id="104" name="SMARTInkShape-1007"/>
            <p:cNvSpPr/>
            <p:nvPr>
              <p:custDataLst>
                <p:tags r:id="rId74"/>
              </p:custDataLst>
            </p:nvPr>
          </p:nvSpPr>
          <p:spPr>
            <a:xfrm>
              <a:off x="8496300" y="36385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5209" y="22029"/>
                  </a:lnTo>
                  <a:lnTo>
                    <a:pt x="54893" y="1438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08"/>
            <p:cNvSpPr/>
            <p:nvPr>
              <p:custDataLst>
                <p:tags r:id="rId75"/>
              </p:custDataLst>
            </p:nvPr>
          </p:nvSpPr>
          <p:spPr>
            <a:xfrm>
              <a:off x="7902204" y="3486160"/>
              <a:ext cx="375022" cy="400015"/>
            </a:xfrm>
            <a:custGeom>
              <a:avLst/>
              <a:gdLst/>
              <a:ahLst/>
              <a:cxnLst/>
              <a:rect l="0" t="0" r="0" b="0"/>
              <a:pathLst>
                <a:path w="375022" h="400015">
                  <a:moveTo>
                    <a:pt x="251196" y="9515"/>
                  </a:moveTo>
                  <a:lnTo>
                    <a:pt x="251196" y="9515"/>
                  </a:lnTo>
                  <a:lnTo>
                    <a:pt x="251196" y="4458"/>
                  </a:lnTo>
                  <a:lnTo>
                    <a:pt x="252254" y="2969"/>
                  </a:lnTo>
                  <a:lnTo>
                    <a:pt x="254018" y="1976"/>
                  </a:lnTo>
                  <a:lnTo>
                    <a:pt x="260897" y="252"/>
                  </a:lnTo>
                  <a:lnTo>
                    <a:pt x="268806" y="24"/>
                  </a:lnTo>
                  <a:lnTo>
                    <a:pt x="264763" y="0"/>
                  </a:lnTo>
                  <a:lnTo>
                    <a:pt x="246749" y="5050"/>
                  </a:lnTo>
                  <a:lnTo>
                    <a:pt x="213346" y="24005"/>
                  </a:lnTo>
                  <a:lnTo>
                    <a:pt x="206913" y="25525"/>
                  </a:lnTo>
                  <a:lnTo>
                    <a:pt x="161834" y="56426"/>
                  </a:lnTo>
                  <a:lnTo>
                    <a:pt x="115642" y="88796"/>
                  </a:lnTo>
                  <a:lnTo>
                    <a:pt x="69930" y="120628"/>
                  </a:lnTo>
                  <a:lnTo>
                    <a:pt x="59508" y="130512"/>
                  </a:lnTo>
                  <a:lnTo>
                    <a:pt x="34212" y="160726"/>
                  </a:lnTo>
                  <a:lnTo>
                    <a:pt x="33050" y="165973"/>
                  </a:lnTo>
                  <a:lnTo>
                    <a:pt x="35915" y="168854"/>
                  </a:lnTo>
                  <a:lnTo>
                    <a:pt x="47566" y="174877"/>
                  </a:lnTo>
                  <a:lnTo>
                    <a:pt x="82088" y="179161"/>
                  </a:lnTo>
                  <a:lnTo>
                    <a:pt x="125831" y="180431"/>
                  </a:lnTo>
                  <a:lnTo>
                    <a:pt x="172305" y="180806"/>
                  </a:lnTo>
                  <a:lnTo>
                    <a:pt x="213662" y="181992"/>
                  </a:lnTo>
                  <a:lnTo>
                    <a:pt x="238663" y="188560"/>
                  </a:lnTo>
                  <a:lnTo>
                    <a:pt x="245626" y="194218"/>
                  </a:lnTo>
                  <a:lnTo>
                    <a:pt x="245366" y="198267"/>
                  </a:lnTo>
                  <a:lnTo>
                    <a:pt x="239433" y="208410"/>
                  </a:lnTo>
                  <a:lnTo>
                    <a:pt x="232562" y="214329"/>
                  </a:lnTo>
                  <a:lnTo>
                    <a:pt x="192455" y="240196"/>
                  </a:lnTo>
                  <a:lnTo>
                    <a:pt x="153593" y="258958"/>
                  </a:lnTo>
                  <a:lnTo>
                    <a:pt x="107802" y="283846"/>
                  </a:lnTo>
                  <a:lnTo>
                    <a:pt x="64383" y="312577"/>
                  </a:lnTo>
                  <a:lnTo>
                    <a:pt x="20759" y="341165"/>
                  </a:lnTo>
                  <a:lnTo>
                    <a:pt x="11196" y="353060"/>
                  </a:lnTo>
                  <a:lnTo>
                    <a:pt x="2990" y="368834"/>
                  </a:lnTo>
                  <a:lnTo>
                    <a:pt x="0" y="372886"/>
                  </a:lnTo>
                  <a:lnTo>
                    <a:pt x="124" y="377704"/>
                  </a:lnTo>
                  <a:lnTo>
                    <a:pt x="5905" y="388702"/>
                  </a:lnTo>
                  <a:lnTo>
                    <a:pt x="10411" y="392481"/>
                  </a:lnTo>
                  <a:lnTo>
                    <a:pt x="21060" y="396680"/>
                  </a:lnTo>
                  <a:lnTo>
                    <a:pt x="59295" y="399376"/>
                  </a:lnTo>
                  <a:lnTo>
                    <a:pt x="101342" y="399909"/>
                  </a:lnTo>
                  <a:lnTo>
                    <a:pt x="145044" y="400014"/>
                  </a:lnTo>
                  <a:lnTo>
                    <a:pt x="185308" y="393489"/>
                  </a:lnTo>
                  <a:lnTo>
                    <a:pt x="232929" y="391102"/>
                  </a:lnTo>
                  <a:lnTo>
                    <a:pt x="278945" y="387867"/>
                  </a:lnTo>
                  <a:lnTo>
                    <a:pt x="315387" y="382988"/>
                  </a:lnTo>
                  <a:lnTo>
                    <a:pt x="375021" y="37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24"/>
          <p:cNvGrpSpPr/>
          <p:nvPr/>
        </p:nvGrpSpPr>
        <p:grpSpPr>
          <a:xfrm>
            <a:off x="8515447" y="3410125"/>
            <a:ext cx="1100772" cy="420598"/>
            <a:chOff x="8515447" y="3410125"/>
            <a:chExt cx="1100772" cy="420598"/>
          </a:xfrm>
        </p:grpSpPr>
        <p:sp>
          <p:nvSpPr>
            <p:cNvPr id="107" name="SMARTInkShape-1009"/>
            <p:cNvSpPr/>
            <p:nvPr>
              <p:custDataLst>
                <p:tags r:id="rId68"/>
              </p:custDataLst>
            </p:nvPr>
          </p:nvSpPr>
          <p:spPr>
            <a:xfrm>
              <a:off x="9477375" y="3419533"/>
              <a:ext cx="138844" cy="411190"/>
            </a:xfrm>
            <a:custGeom>
              <a:avLst/>
              <a:gdLst/>
              <a:ahLst/>
              <a:cxnLst/>
              <a:rect l="0" t="0" r="0" b="0"/>
              <a:pathLst>
                <a:path w="138844" h="411190">
                  <a:moveTo>
                    <a:pt x="19050" y="38042"/>
                  </a:moveTo>
                  <a:lnTo>
                    <a:pt x="19050" y="38042"/>
                  </a:lnTo>
                  <a:lnTo>
                    <a:pt x="13993" y="32985"/>
                  </a:lnTo>
                  <a:lnTo>
                    <a:pt x="11510" y="24859"/>
                  </a:lnTo>
                  <a:lnTo>
                    <a:pt x="9916" y="7451"/>
                  </a:lnTo>
                  <a:lnTo>
                    <a:pt x="12960" y="4948"/>
                  </a:lnTo>
                  <a:lnTo>
                    <a:pt x="32414" y="1425"/>
                  </a:lnTo>
                  <a:lnTo>
                    <a:pt x="70255" y="235"/>
                  </a:lnTo>
                  <a:lnTo>
                    <a:pt x="108069" y="0"/>
                  </a:lnTo>
                  <a:lnTo>
                    <a:pt x="122467" y="5612"/>
                  </a:lnTo>
                  <a:lnTo>
                    <a:pt x="129270" y="10072"/>
                  </a:lnTo>
                  <a:lnTo>
                    <a:pt x="133805" y="15162"/>
                  </a:lnTo>
                  <a:lnTo>
                    <a:pt x="138843" y="26462"/>
                  </a:lnTo>
                  <a:lnTo>
                    <a:pt x="134475" y="72718"/>
                  </a:lnTo>
                  <a:lnTo>
                    <a:pt x="123420" y="118074"/>
                  </a:lnTo>
                  <a:lnTo>
                    <a:pt x="111045" y="163212"/>
                  </a:lnTo>
                  <a:lnTo>
                    <a:pt x="101576" y="202600"/>
                  </a:lnTo>
                  <a:lnTo>
                    <a:pt x="96083" y="248671"/>
                  </a:lnTo>
                  <a:lnTo>
                    <a:pt x="96419" y="295359"/>
                  </a:lnTo>
                  <a:lnTo>
                    <a:pt x="103903" y="338229"/>
                  </a:lnTo>
                  <a:lnTo>
                    <a:pt x="104387" y="349964"/>
                  </a:lnTo>
                  <a:lnTo>
                    <a:pt x="94547" y="373527"/>
                  </a:lnTo>
                  <a:lnTo>
                    <a:pt x="73170" y="395560"/>
                  </a:lnTo>
                  <a:lnTo>
                    <a:pt x="46728" y="410438"/>
                  </a:lnTo>
                  <a:lnTo>
                    <a:pt x="37502" y="411189"/>
                  </a:lnTo>
                  <a:lnTo>
                    <a:pt x="18784" y="406380"/>
                  </a:lnTo>
                  <a:lnTo>
                    <a:pt x="0" y="39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10"/>
            <p:cNvSpPr/>
            <p:nvPr>
              <p:custDataLst>
                <p:tags r:id="rId69"/>
              </p:custDataLst>
            </p:nvPr>
          </p:nvSpPr>
          <p:spPr>
            <a:xfrm>
              <a:off x="9374039" y="3676650"/>
              <a:ext cx="17612" cy="123826"/>
            </a:xfrm>
            <a:custGeom>
              <a:avLst/>
              <a:gdLst/>
              <a:ahLst/>
              <a:cxnLst/>
              <a:rect l="0" t="0" r="0" b="0"/>
              <a:pathLst>
                <a:path w="17612" h="123826">
                  <a:moveTo>
                    <a:pt x="17611" y="0"/>
                  </a:moveTo>
                  <a:lnTo>
                    <a:pt x="17611" y="0"/>
                  </a:lnTo>
                  <a:lnTo>
                    <a:pt x="17611" y="5057"/>
                  </a:lnTo>
                  <a:lnTo>
                    <a:pt x="7910" y="49361"/>
                  </a:lnTo>
                  <a:lnTo>
                    <a:pt x="0" y="95479"/>
                  </a:lnTo>
                  <a:lnTo>
                    <a:pt x="808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11"/>
            <p:cNvSpPr/>
            <p:nvPr>
              <p:custDataLst>
                <p:tags r:id="rId70"/>
              </p:custDataLst>
            </p:nvPr>
          </p:nvSpPr>
          <p:spPr>
            <a:xfrm>
              <a:off x="9137076" y="3488258"/>
              <a:ext cx="178375" cy="245543"/>
            </a:xfrm>
            <a:custGeom>
              <a:avLst/>
              <a:gdLst/>
              <a:ahLst/>
              <a:cxnLst/>
              <a:rect l="0" t="0" r="0" b="0"/>
              <a:pathLst>
                <a:path w="178375" h="245543">
                  <a:moveTo>
                    <a:pt x="178374" y="26467"/>
                  </a:moveTo>
                  <a:lnTo>
                    <a:pt x="178374" y="26467"/>
                  </a:lnTo>
                  <a:lnTo>
                    <a:pt x="165117" y="5008"/>
                  </a:lnTo>
                  <a:lnTo>
                    <a:pt x="159077" y="1055"/>
                  </a:lnTo>
                  <a:lnTo>
                    <a:pt x="155984" y="0"/>
                  </a:lnTo>
                  <a:lnTo>
                    <a:pt x="151805" y="1414"/>
                  </a:lnTo>
                  <a:lnTo>
                    <a:pt x="141518" y="8630"/>
                  </a:lnTo>
                  <a:lnTo>
                    <a:pt x="114267" y="44109"/>
                  </a:lnTo>
                  <a:lnTo>
                    <a:pt x="94450" y="70639"/>
                  </a:lnTo>
                  <a:lnTo>
                    <a:pt x="71211" y="90774"/>
                  </a:lnTo>
                  <a:lnTo>
                    <a:pt x="42002" y="133791"/>
                  </a:lnTo>
                  <a:lnTo>
                    <a:pt x="13369" y="180067"/>
                  </a:lnTo>
                  <a:lnTo>
                    <a:pt x="868" y="214382"/>
                  </a:lnTo>
                  <a:lnTo>
                    <a:pt x="0" y="227460"/>
                  </a:lnTo>
                  <a:lnTo>
                    <a:pt x="6924" y="24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12"/>
            <p:cNvSpPr/>
            <p:nvPr>
              <p:custDataLst>
                <p:tags r:id="rId71"/>
              </p:custDataLst>
            </p:nvPr>
          </p:nvSpPr>
          <p:spPr>
            <a:xfrm>
              <a:off x="9097699" y="3510120"/>
              <a:ext cx="198702" cy="185581"/>
            </a:xfrm>
            <a:custGeom>
              <a:avLst/>
              <a:gdLst/>
              <a:ahLst/>
              <a:cxnLst/>
              <a:rect l="0" t="0" r="0" b="0"/>
              <a:pathLst>
                <a:path w="198702" h="185581">
                  <a:moveTo>
                    <a:pt x="8201" y="14130"/>
                  </a:moveTo>
                  <a:lnTo>
                    <a:pt x="8201" y="14130"/>
                  </a:lnTo>
                  <a:lnTo>
                    <a:pt x="3144" y="9073"/>
                  </a:lnTo>
                  <a:lnTo>
                    <a:pt x="661" y="3769"/>
                  </a:lnTo>
                  <a:lnTo>
                    <a:pt x="0" y="873"/>
                  </a:lnTo>
                  <a:lnTo>
                    <a:pt x="616" y="0"/>
                  </a:lnTo>
                  <a:lnTo>
                    <a:pt x="2087" y="477"/>
                  </a:lnTo>
                  <a:lnTo>
                    <a:pt x="47616" y="44136"/>
                  </a:lnTo>
                  <a:lnTo>
                    <a:pt x="91276" y="87696"/>
                  </a:lnTo>
                  <a:lnTo>
                    <a:pt x="133164" y="134625"/>
                  </a:lnTo>
                  <a:lnTo>
                    <a:pt x="175531" y="172866"/>
                  </a:lnTo>
                  <a:lnTo>
                    <a:pt x="198701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13"/>
            <p:cNvSpPr/>
            <p:nvPr>
              <p:custDataLst>
                <p:tags r:id="rId72"/>
              </p:custDataLst>
            </p:nvPr>
          </p:nvSpPr>
          <p:spPr>
            <a:xfrm>
              <a:off x="8863516" y="3410125"/>
              <a:ext cx="194760" cy="346354"/>
            </a:xfrm>
            <a:custGeom>
              <a:avLst/>
              <a:gdLst/>
              <a:ahLst/>
              <a:cxnLst/>
              <a:rect l="0" t="0" r="0" b="0"/>
              <a:pathLst>
                <a:path w="194760" h="346354">
                  <a:moveTo>
                    <a:pt x="194759" y="9350"/>
                  </a:moveTo>
                  <a:lnTo>
                    <a:pt x="194759" y="9350"/>
                  </a:lnTo>
                  <a:lnTo>
                    <a:pt x="189702" y="4293"/>
                  </a:lnTo>
                  <a:lnTo>
                    <a:pt x="184398" y="1811"/>
                  </a:lnTo>
                  <a:lnTo>
                    <a:pt x="140672" y="0"/>
                  </a:lnTo>
                  <a:lnTo>
                    <a:pt x="116645" y="2699"/>
                  </a:lnTo>
                  <a:lnTo>
                    <a:pt x="73231" y="14018"/>
                  </a:lnTo>
                  <a:lnTo>
                    <a:pt x="63841" y="22360"/>
                  </a:lnTo>
                  <a:lnTo>
                    <a:pt x="57198" y="33124"/>
                  </a:lnTo>
                  <a:lnTo>
                    <a:pt x="53459" y="52142"/>
                  </a:lnTo>
                  <a:lnTo>
                    <a:pt x="49373" y="89299"/>
                  </a:lnTo>
                  <a:lnTo>
                    <a:pt x="43283" y="136452"/>
                  </a:lnTo>
                  <a:lnTo>
                    <a:pt x="42542" y="176430"/>
                  </a:lnTo>
                  <a:lnTo>
                    <a:pt x="39590" y="201377"/>
                  </a:lnTo>
                  <a:lnTo>
                    <a:pt x="32664" y="241130"/>
                  </a:lnTo>
                  <a:lnTo>
                    <a:pt x="16665" y="287775"/>
                  </a:lnTo>
                  <a:lnTo>
                    <a:pt x="1044" y="320372"/>
                  </a:lnTo>
                  <a:lnTo>
                    <a:pt x="0" y="325706"/>
                  </a:lnTo>
                  <a:lnTo>
                    <a:pt x="362" y="330321"/>
                  </a:lnTo>
                  <a:lnTo>
                    <a:pt x="1661" y="334455"/>
                  </a:lnTo>
                  <a:lnTo>
                    <a:pt x="8749" y="341872"/>
                  </a:lnTo>
                  <a:lnTo>
                    <a:pt x="13602" y="345331"/>
                  </a:lnTo>
                  <a:lnTo>
                    <a:pt x="30283" y="346353"/>
                  </a:lnTo>
                  <a:lnTo>
                    <a:pt x="66298" y="343800"/>
                  </a:lnTo>
                  <a:lnTo>
                    <a:pt x="107660" y="340221"/>
                  </a:lnTo>
                  <a:lnTo>
                    <a:pt x="154506" y="334587"/>
                  </a:lnTo>
                  <a:lnTo>
                    <a:pt x="194759" y="323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14"/>
            <p:cNvSpPr/>
            <p:nvPr>
              <p:custDataLst>
                <p:tags r:id="rId73"/>
              </p:custDataLst>
            </p:nvPr>
          </p:nvSpPr>
          <p:spPr>
            <a:xfrm>
              <a:off x="8515447" y="3452087"/>
              <a:ext cx="186367" cy="338211"/>
            </a:xfrm>
            <a:custGeom>
              <a:avLst/>
              <a:gdLst/>
              <a:ahLst/>
              <a:cxnLst/>
              <a:rect l="0" t="0" r="0" b="0"/>
              <a:pathLst>
                <a:path w="186367" h="338211">
                  <a:moveTo>
                    <a:pt x="180878" y="5488"/>
                  </a:moveTo>
                  <a:lnTo>
                    <a:pt x="180878" y="5488"/>
                  </a:lnTo>
                  <a:lnTo>
                    <a:pt x="186366" y="0"/>
                  </a:lnTo>
                  <a:lnTo>
                    <a:pt x="184023" y="2344"/>
                  </a:lnTo>
                  <a:lnTo>
                    <a:pt x="179454" y="4090"/>
                  </a:lnTo>
                  <a:lnTo>
                    <a:pt x="138158" y="5366"/>
                  </a:lnTo>
                  <a:lnTo>
                    <a:pt x="96121" y="10521"/>
                  </a:lnTo>
                  <a:lnTo>
                    <a:pt x="71922" y="23795"/>
                  </a:lnTo>
                  <a:lnTo>
                    <a:pt x="34073" y="58372"/>
                  </a:lnTo>
                  <a:lnTo>
                    <a:pt x="17670" y="82188"/>
                  </a:lnTo>
                  <a:lnTo>
                    <a:pt x="5457" y="121317"/>
                  </a:lnTo>
                  <a:lnTo>
                    <a:pt x="1000" y="166853"/>
                  </a:lnTo>
                  <a:lnTo>
                    <a:pt x="228" y="210403"/>
                  </a:lnTo>
                  <a:lnTo>
                    <a:pt x="0" y="253646"/>
                  </a:lnTo>
                  <a:lnTo>
                    <a:pt x="2744" y="291652"/>
                  </a:lnTo>
                  <a:lnTo>
                    <a:pt x="9606" y="323708"/>
                  </a:lnTo>
                  <a:lnTo>
                    <a:pt x="14094" y="331422"/>
                  </a:lnTo>
                  <a:lnTo>
                    <a:pt x="25260" y="335556"/>
                  </a:lnTo>
                  <a:lnTo>
                    <a:pt x="58299" y="338210"/>
                  </a:lnTo>
                  <a:lnTo>
                    <a:pt x="104200" y="330605"/>
                  </a:lnTo>
                  <a:lnTo>
                    <a:pt x="126408" y="324657"/>
                  </a:lnTo>
                  <a:lnTo>
                    <a:pt x="152303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25"/>
          <p:cNvGrpSpPr/>
          <p:nvPr/>
        </p:nvGrpSpPr>
        <p:grpSpPr>
          <a:xfrm>
            <a:off x="7991475" y="3981450"/>
            <a:ext cx="276226" cy="180976"/>
            <a:chOff x="7991475" y="3981450"/>
            <a:chExt cx="276226" cy="180976"/>
          </a:xfrm>
        </p:grpSpPr>
        <p:sp>
          <p:nvSpPr>
            <p:cNvPr id="114" name="SMARTInkShape-1015"/>
            <p:cNvSpPr/>
            <p:nvPr>
              <p:custDataLst>
                <p:tags r:id="rId63"/>
              </p:custDataLst>
            </p:nvPr>
          </p:nvSpPr>
          <p:spPr>
            <a:xfrm>
              <a:off x="8239125" y="401955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13387" y="32493"/>
                  </a:lnTo>
                  <a:lnTo>
                    <a:pt x="10033" y="7371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16"/>
            <p:cNvSpPr/>
            <p:nvPr>
              <p:custDataLst>
                <p:tags r:id="rId64"/>
              </p:custDataLst>
            </p:nvPr>
          </p:nvSpPr>
          <p:spPr>
            <a:xfrm>
              <a:off x="8097575" y="4114800"/>
              <a:ext cx="65351" cy="28033"/>
            </a:xfrm>
            <a:custGeom>
              <a:avLst/>
              <a:gdLst/>
              <a:ahLst/>
              <a:cxnLst/>
              <a:rect l="0" t="0" r="0" b="0"/>
              <a:pathLst>
                <a:path w="65351" h="28033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6" y="16247"/>
                  </a:lnTo>
                  <a:lnTo>
                    <a:pt x="4124" y="22390"/>
                  </a:lnTo>
                  <a:lnTo>
                    <a:pt x="6540" y="24452"/>
                  </a:lnTo>
                  <a:lnTo>
                    <a:pt x="12049" y="26743"/>
                  </a:lnTo>
                  <a:lnTo>
                    <a:pt x="31213" y="28032"/>
                  </a:lnTo>
                  <a:lnTo>
                    <a:pt x="65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7"/>
            <p:cNvSpPr/>
            <p:nvPr>
              <p:custDataLst>
                <p:tags r:id="rId65"/>
              </p:custDataLst>
            </p:nvPr>
          </p:nvSpPr>
          <p:spPr>
            <a:xfrm>
              <a:off x="7991475" y="40576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7992" y="15209"/>
                  </a:lnTo>
                  <a:lnTo>
                    <a:pt x="11512" y="44240"/>
                  </a:lnTo>
                  <a:lnTo>
                    <a:pt x="7292" y="7237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18"/>
            <p:cNvSpPr/>
            <p:nvPr>
              <p:custDataLst>
                <p:tags r:id="rId66"/>
              </p:custDataLst>
            </p:nvPr>
          </p:nvSpPr>
          <p:spPr>
            <a:xfrm>
              <a:off x="7991475" y="3981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19"/>
            <p:cNvSpPr/>
            <p:nvPr>
              <p:custDataLst>
                <p:tags r:id="rId67"/>
              </p:custDataLst>
            </p:nvPr>
          </p:nvSpPr>
          <p:spPr>
            <a:xfrm>
              <a:off x="8077593" y="4034472"/>
              <a:ext cx="85333" cy="13654"/>
            </a:xfrm>
            <a:custGeom>
              <a:avLst/>
              <a:gdLst/>
              <a:ahLst/>
              <a:cxnLst/>
              <a:rect l="0" t="0" r="0" b="0"/>
              <a:pathLst>
                <a:path w="85333" h="13654">
                  <a:moveTo>
                    <a:pt x="9132" y="13653"/>
                  </a:moveTo>
                  <a:lnTo>
                    <a:pt x="9132" y="13653"/>
                  </a:lnTo>
                  <a:lnTo>
                    <a:pt x="0" y="13653"/>
                  </a:lnTo>
                  <a:lnTo>
                    <a:pt x="4780" y="8597"/>
                  </a:lnTo>
                  <a:lnTo>
                    <a:pt x="28070" y="396"/>
                  </a:lnTo>
                  <a:lnTo>
                    <a:pt x="44359" y="0"/>
                  </a:lnTo>
                  <a:lnTo>
                    <a:pt x="85332" y="13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1020"/>
          <p:cNvSpPr/>
          <p:nvPr>
            <p:custDataLst>
              <p:tags r:id="rId3"/>
            </p:custDataLst>
          </p:nvPr>
        </p:nvSpPr>
        <p:spPr>
          <a:xfrm>
            <a:off x="7943850" y="3280111"/>
            <a:ext cx="152401" cy="98499"/>
          </a:xfrm>
          <a:custGeom>
            <a:avLst/>
            <a:gdLst/>
            <a:ahLst/>
            <a:cxnLst/>
            <a:rect l="0" t="0" r="0" b="0"/>
            <a:pathLst>
              <a:path w="152401" h="98499">
                <a:moveTo>
                  <a:pt x="0" y="53639"/>
                </a:moveTo>
                <a:lnTo>
                  <a:pt x="0" y="53639"/>
                </a:lnTo>
                <a:lnTo>
                  <a:pt x="9132" y="35374"/>
                </a:lnTo>
                <a:lnTo>
                  <a:pt x="12296" y="47876"/>
                </a:lnTo>
                <a:lnTo>
                  <a:pt x="16048" y="59544"/>
                </a:lnTo>
                <a:lnTo>
                  <a:pt x="18933" y="98498"/>
                </a:lnTo>
                <a:lnTo>
                  <a:pt x="21857" y="77355"/>
                </a:lnTo>
                <a:lnTo>
                  <a:pt x="38346" y="30282"/>
                </a:lnTo>
                <a:lnTo>
                  <a:pt x="50848" y="8338"/>
                </a:lnTo>
                <a:lnTo>
                  <a:pt x="56124" y="4389"/>
                </a:lnTo>
                <a:lnTo>
                  <a:pt x="70452" y="0"/>
                </a:lnTo>
                <a:lnTo>
                  <a:pt x="77660" y="946"/>
                </a:lnTo>
                <a:lnTo>
                  <a:pt x="91313" y="7642"/>
                </a:lnTo>
                <a:lnTo>
                  <a:pt x="110899" y="23312"/>
                </a:lnTo>
                <a:lnTo>
                  <a:pt x="139316" y="68519"/>
                </a:lnTo>
                <a:lnTo>
                  <a:pt x="152400" y="917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227"/>
          <p:cNvGrpSpPr/>
          <p:nvPr/>
        </p:nvGrpSpPr>
        <p:grpSpPr>
          <a:xfrm>
            <a:off x="9867900" y="3538074"/>
            <a:ext cx="723901" cy="524381"/>
            <a:chOff x="9867900" y="3538074"/>
            <a:chExt cx="723901" cy="524381"/>
          </a:xfrm>
        </p:grpSpPr>
        <p:sp>
          <p:nvSpPr>
            <p:cNvPr id="121" name="SMARTInkShape-1021"/>
            <p:cNvSpPr/>
            <p:nvPr>
              <p:custDataLst>
                <p:tags r:id="rId57"/>
              </p:custDataLst>
            </p:nvPr>
          </p:nvSpPr>
          <p:spPr>
            <a:xfrm>
              <a:off x="9908108" y="3762375"/>
              <a:ext cx="102668" cy="28576"/>
            </a:xfrm>
            <a:custGeom>
              <a:avLst/>
              <a:gdLst/>
              <a:ahLst/>
              <a:cxnLst/>
              <a:rect l="0" t="0" r="0" b="0"/>
              <a:pathLst>
                <a:path w="102668" h="28576">
                  <a:moveTo>
                    <a:pt x="26467" y="0"/>
                  </a:moveTo>
                  <a:lnTo>
                    <a:pt x="26467" y="0"/>
                  </a:lnTo>
                  <a:lnTo>
                    <a:pt x="26467" y="5057"/>
                  </a:lnTo>
                  <a:lnTo>
                    <a:pt x="24350" y="6546"/>
                  </a:lnTo>
                  <a:lnTo>
                    <a:pt x="12318" y="9701"/>
                  </a:lnTo>
                  <a:lnTo>
                    <a:pt x="0" y="17610"/>
                  </a:lnTo>
                  <a:lnTo>
                    <a:pt x="26609" y="25312"/>
                  </a:lnTo>
                  <a:lnTo>
                    <a:pt x="10266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22"/>
            <p:cNvSpPr/>
            <p:nvPr>
              <p:custDataLst>
                <p:tags r:id="rId58"/>
              </p:custDataLst>
            </p:nvPr>
          </p:nvSpPr>
          <p:spPr>
            <a:xfrm>
              <a:off x="9867900" y="36385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3184" y="1986"/>
                  </a:lnTo>
                  <a:lnTo>
                    <a:pt x="54849" y="2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23"/>
            <p:cNvSpPr/>
            <p:nvPr>
              <p:custDataLst>
                <p:tags r:id="rId59"/>
              </p:custDataLst>
            </p:nvPr>
          </p:nvSpPr>
          <p:spPr>
            <a:xfrm>
              <a:off x="10277475" y="3538074"/>
              <a:ext cx="17610" cy="186202"/>
            </a:xfrm>
            <a:custGeom>
              <a:avLst/>
              <a:gdLst/>
              <a:ahLst/>
              <a:cxnLst/>
              <a:rect l="0" t="0" r="0" b="0"/>
              <a:pathLst>
                <a:path w="17610" h="186202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4" y="684"/>
                  </a:lnTo>
                  <a:lnTo>
                    <a:pt x="5057" y="2198"/>
                  </a:lnTo>
                  <a:lnTo>
                    <a:pt x="7538" y="12347"/>
                  </a:lnTo>
                  <a:lnTo>
                    <a:pt x="16889" y="57357"/>
                  </a:lnTo>
                  <a:lnTo>
                    <a:pt x="17609" y="62205"/>
                  </a:lnTo>
                  <a:lnTo>
                    <a:pt x="10722" y="108910"/>
                  </a:lnTo>
                  <a:lnTo>
                    <a:pt x="9761" y="146788"/>
                  </a:lnTo>
                  <a:lnTo>
                    <a:pt x="9525" y="18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24"/>
            <p:cNvSpPr/>
            <p:nvPr>
              <p:custDataLst>
                <p:tags r:id="rId60"/>
              </p:custDataLst>
            </p:nvPr>
          </p:nvSpPr>
          <p:spPr>
            <a:xfrm>
              <a:off x="10572750" y="3790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25"/>
            <p:cNvSpPr/>
            <p:nvPr>
              <p:custDataLst>
                <p:tags r:id="rId61"/>
              </p:custDataLst>
            </p:nvPr>
          </p:nvSpPr>
          <p:spPr>
            <a:xfrm>
              <a:off x="10239413" y="3905250"/>
              <a:ext cx="114263" cy="157205"/>
            </a:xfrm>
            <a:custGeom>
              <a:avLst/>
              <a:gdLst/>
              <a:ahLst/>
              <a:cxnLst/>
              <a:rect l="0" t="0" r="0" b="0"/>
              <a:pathLst>
                <a:path w="114263" h="157205">
                  <a:moveTo>
                    <a:pt x="28537" y="0"/>
                  </a:moveTo>
                  <a:lnTo>
                    <a:pt x="28537" y="0"/>
                  </a:lnTo>
                  <a:lnTo>
                    <a:pt x="23480" y="5057"/>
                  </a:lnTo>
                  <a:lnTo>
                    <a:pt x="20999" y="13183"/>
                  </a:lnTo>
                  <a:lnTo>
                    <a:pt x="18835" y="22793"/>
                  </a:lnTo>
                  <a:lnTo>
                    <a:pt x="14346" y="30591"/>
                  </a:lnTo>
                  <a:lnTo>
                    <a:pt x="7307" y="75734"/>
                  </a:lnTo>
                  <a:lnTo>
                    <a:pt x="1412" y="119264"/>
                  </a:lnTo>
                  <a:lnTo>
                    <a:pt x="90" y="157204"/>
                  </a:lnTo>
                  <a:lnTo>
                    <a:pt x="0" y="150413"/>
                  </a:lnTo>
                  <a:lnTo>
                    <a:pt x="8632" y="115005"/>
                  </a:lnTo>
                  <a:lnTo>
                    <a:pt x="29622" y="76340"/>
                  </a:lnTo>
                  <a:lnTo>
                    <a:pt x="53884" y="37256"/>
                  </a:lnTo>
                  <a:lnTo>
                    <a:pt x="77867" y="16600"/>
                  </a:lnTo>
                  <a:lnTo>
                    <a:pt x="82590" y="16358"/>
                  </a:lnTo>
                  <a:lnTo>
                    <a:pt x="93483" y="21734"/>
                  </a:lnTo>
                  <a:lnTo>
                    <a:pt x="97236" y="26131"/>
                  </a:lnTo>
                  <a:lnTo>
                    <a:pt x="108805" y="59546"/>
                  </a:lnTo>
                  <a:lnTo>
                    <a:pt x="113943" y="106660"/>
                  </a:lnTo>
                  <a:lnTo>
                    <a:pt x="11426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26"/>
            <p:cNvSpPr/>
            <p:nvPr>
              <p:custDataLst>
                <p:tags r:id="rId62"/>
              </p:custDataLst>
            </p:nvPr>
          </p:nvSpPr>
          <p:spPr>
            <a:xfrm>
              <a:off x="10202598" y="3800475"/>
              <a:ext cx="170128" cy="8202"/>
            </a:xfrm>
            <a:custGeom>
              <a:avLst/>
              <a:gdLst/>
              <a:ahLst/>
              <a:cxnLst/>
              <a:rect l="0" t="0" r="0" b="0"/>
              <a:pathLst>
                <a:path w="170128" h="8202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7"/>
                  </a:lnTo>
                  <a:lnTo>
                    <a:pt x="618" y="6546"/>
                  </a:lnTo>
                  <a:lnTo>
                    <a:pt x="2088" y="7539"/>
                  </a:lnTo>
                  <a:lnTo>
                    <a:pt x="4126" y="8201"/>
                  </a:lnTo>
                  <a:lnTo>
                    <a:pt x="49529" y="1208"/>
                  </a:lnTo>
                  <a:lnTo>
                    <a:pt x="87593" y="358"/>
                  </a:lnTo>
                  <a:lnTo>
                    <a:pt x="17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28"/>
          <p:cNvGrpSpPr/>
          <p:nvPr/>
        </p:nvGrpSpPr>
        <p:grpSpPr>
          <a:xfrm>
            <a:off x="10744200" y="3381883"/>
            <a:ext cx="1303628" cy="428118"/>
            <a:chOff x="10744200" y="3381883"/>
            <a:chExt cx="1303628" cy="428118"/>
          </a:xfrm>
        </p:grpSpPr>
        <p:sp>
          <p:nvSpPr>
            <p:cNvPr id="128" name="SMARTInkShape-1027"/>
            <p:cNvSpPr/>
            <p:nvPr>
              <p:custDataLst>
                <p:tags r:id="rId47"/>
              </p:custDataLst>
            </p:nvPr>
          </p:nvSpPr>
          <p:spPr>
            <a:xfrm>
              <a:off x="10744200" y="3438525"/>
              <a:ext cx="266701" cy="371476"/>
            </a:xfrm>
            <a:custGeom>
              <a:avLst/>
              <a:gdLst/>
              <a:ahLst/>
              <a:cxnLst/>
              <a:rect l="0" t="0" r="0" b="0"/>
              <a:pathLst>
                <a:path w="266701" h="371476">
                  <a:moveTo>
                    <a:pt x="266700" y="0"/>
                  </a:moveTo>
                  <a:lnTo>
                    <a:pt x="266700" y="0"/>
                  </a:lnTo>
                  <a:lnTo>
                    <a:pt x="228105" y="41418"/>
                  </a:lnTo>
                  <a:lnTo>
                    <a:pt x="195727" y="87220"/>
                  </a:lnTo>
                  <a:lnTo>
                    <a:pt x="163898" y="131450"/>
                  </a:lnTo>
                  <a:lnTo>
                    <a:pt x="131859" y="176131"/>
                  </a:lnTo>
                  <a:lnTo>
                    <a:pt x="104332" y="213171"/>
                  </a:lnTo>
                  <a:lnTo>
                    <a:pt x="81126" y="250957"/>
                  </a:lnTo>
                  <a:lnTo>
                    <a:pt x="47775" y="295105"/>
                  </a:lnTo>
                  <a:lnTo>
                    <a:pt x="19705" y="340671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28"/>
            <p:cNvSpPr/>
            <p:nvPr>
              <p:custDataLst>
                <p:tags r:id="rId48"/>
              </p:custDataLst>
            </p:nvPr>
          </p:nvSpPr>
          <p:spPr>
            <a:xfrm>
              <a:off x="11858625" y="3381883"/>
              <a:ext cx="189203" cy="428118"/>
            </a:xfrm>
            <a:custGeom>
              <a:avLst/>
              <a:gdLst/>
              <a:ahLst/>
              <a:cxnLst/>
              <a:rect l="0" t="0" r="0" b="0"/>
              <a:pathLst>
                <a:path w="189203" h="428118">
                  <a:moveTo>
                    <a:pt x="57150" y="18542"/>
                  </a:moveTo>
                  <a:lnTo>
                    <a:pt x="57150" y="18542"/>
                  </a:lnTo>
                  <a:lnTo>
                    <a:pt x="65813" y="10937"/>
                  </a:lnTo>
                  <a:lnTo>
                    <a:pt x="81000" y="3354"/>
                  </a:lnTo>
                  <a:lnTo>
                    <a:pt x="121452" y="0"/>
                  </a:lnTo>
                  <a:lnTo>
                    <a:pt x="160399" y="651"/>
                  </a:lnTo>
                  <a:lnTo>
                    <a:pt x="175711" y="4593"/>
                  </a:lnTo>
                  <a:lnTo>
                    <a:pt x="180640" y="8184"/>
                  </a:lnTo>
                  <a:lnTo>
                    <a:pt x="183927" y="12695"/>
                  </a:lnTo>
                  <a:lnTo>
                    <a:pt x="187578" y="23352"/>
                  </a:lnTo>
                  <a:lnTo>
                    <a:pt x="189202" y="35144"/>
                  </a:lnTo>
                  <a:lnTo>
                    <a:pt x="184278" y="47440"/>
                  </a:lnTo>
                  <a:lnTo>
                    <a:pt x="162216" y="92784"/>
                  </a:lnTo>
                  <a:lnTo>
                    <a:pt x="146090" y="134897"/>
                  </a:lnTo>
                  <a:lnTo>
                    <a:pt x="133357" y="175856"/>
                  </a:lnTo>
                  <a:lnTo>
                    <a:pt x="120652" y="215069"/>
                  </a:lnTo>
                  <a:lnTo>
                    <a:pt x="119944" y="233240"/>
                  </a:lnTo>
                  <a:lnTo>
                    <a:pt x="124373" y="276395"/>
                  </a:lnTo>
                  <a:lnTo>
                    <a:pt x="131958" y="318375"/>
                  </a:lnTo>
                  <a:lnTo>
                    <a:pt x="127881" y="338686"/>
                  </a:lnTo>
                  <a:lnTo>
                    <a:pt x="102722" y="385472"/>
                  </a:lnTo>
                  <a:lnTo>
                    <a:pt x="90105" y="396111"/>
                  </a:lnTo>
                  <a:lnTo>
                    <a:pt x="43293" y="418291"/>
                  </a:lnTo>
                  <a:lnTo>
                    <a:pt x="38388" y="421566"/>
                  </a:lnTo>
                  <a:lnTo>
                    <a:pt x="0" y="42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29"/>
            <p:cNvSpPr/>
            <p:nvPr>
              <p:custDataLst>
                <p:tags r:id="rId49"/>
              </p:custDataLst>
            </p:nvPr>
          </p:nvSpPr>
          <p:spPr>
            <a:xfrm>
              <a:off x="11858625" y="36385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5983" y="16247"/>
                  </a:lnTo>
                  <a:lnTo>
                    <a:pt x="23951" y="27627"/>
                  </a:lnTo>
                  <a:lnTo>
                    <a:pt x="16641" y="419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30"/>
            <p:cNvSpPr/>
            <p:nvPr>
              <p:custDataLst>
                <p:tags r:id="rId50"/>
              </p:custDataLst>
            </p:nvPr>
          </p:nvSpPr>
          <p:spPr>
            <a:xfrm>
              <a:off x="11706225" y="3468424"/>
              <a:ext cx="152401" cy="198702"/>
            </a:xfrm>
            <a:custGeom>
              <a:avLst/>
              <a:gdLst/>
              <a:ahLst/>
              <a:cxnLst/>
              <a:rect l="0" t="0" r="0" b="0"/>
              <a:pathLst>
                <a:path w="152401" h="198702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4"/>
                  </a:lnTo>
                  <a:lnTo>
                    <a:pt x="150283" y="1655"/>
                  </a:lnTo>
                  <a:lnTo>
                    <a:pt x="142288" y="0"/>
                  </a:lnTo>
                  <a:lnTo>
                    <a:pt x="125886" y="4125"/>
                  </a:lnTo>
                  <a:lnTo>
                    <a:pt x="100320" y="23662"/>
                  </a:lnTo>
                  <a:lnTo>
                    <a:pt x="61385" y="67793"/>
                  </a:lnTo>
                  <a:lnTo>
                    <a:pt x="25215" y="114166"/>
                  </a:lnTo>
                  <a:lnTo>
                    <a:pt x="8411" y="142962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31"/>
            <p:cNvSpPr/>
            <p:nvPr>
              <p:custDataLst>
                <p:tags r:id="rId51"/>
              </p:custDataLst>
            </p:nvPr>
          </p:nvSpPr>
          <p:spPr>
            <a:xfrm>
              <a:off x="11668125" y="34861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18314" y="5057"/>
                  </a:lnTo>
                  <a:lnTo>
                    <a:pt x="49133" y="30591"/>
                  </a:lnTo>
                  <a:lnTo>
                    <a:pt x="82962" y="72157"/>
                  </a:lnTo>
                  <a:lnTo>
                    <a:pt x="117177" y="115022"/>
                  </a:lnTo>
                  <a:lnTo>
                    <a:pt x="138084" y="143089"/>
                  </a:lnTo>
                  <a:lnTo>
                    <a:pt x="149572" y="170904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32"/>
            <p:cNvSpPr/>
            <p:nvPr>
              <p:custDataLst>
                <p:tags r:id="rId52"/>
              </p:custDataLst>
            </p:nvPr>
          </p:nvSpPr>
          <p:spPr>
            <a:xfrm>
              <a:off x="11508070" y="3401865"/>
              <a:ext cx="150531" cy="292929"/>
            </a:xfrm>
            <a:custGeom>
              <a:avLst/>
              <a:gdLst/>
              <a:ahLst/>
              <a:cxnLst/>
              <a:rect l="0" t="0" r="0" b="0"/>
              <a:pathLst>
                <a:path w="150531" h="292929">
                  <a:moveTo>
                    <a:pt x="150530" y="17610"/>
                  </a:moveTo>
                  <a:lnTo>
                    <a:pt x="150530" y="17610"/>
                  </a:lnTo>
                  <a:lnTo>
                    <a:pt x="150530" y="12553"/>
                  </a:lnTo>
                  <a:lnTo>
                    <a:pt x="149472" y="11064"/>
                  </a:lnTo>
                  <a:lnTo>
                    <a:pt x="147706" y="10071"/>
                  </a:lnTo>
                  <a:lnTo>
                    <a:pt x="119939" y="0"/>
                  </a:lnTo>
                  <a:lnTo>
                    <a:pt x="73830" y="9403"/>
                  </a:lnTo>
                  <a:lnTo>
                    <a:pt x="47439" y="26358"/>
                  </a:lnTo>
                  <a:lnTo>
                    <a:pt x="41919" y="31376"/>
                  </a:lnTo>
                  <a:lnTo>
                    <a:pt x="38758" y="42778"/>
                  </a:lnTo>
                  <a:lnTo>
                    <a:pt x="37621" y="85091"/>
                  </a:lnTo>
                  <a:lnTo>
                    <a:pt x="41815" y="114157"/>
                  </a:lnTo>
                  <a:lnTo>
                    <a:pt x="37175" y="158604"/>
                  </a:lnTo>
                  <a:lnTo>
                    <a:pt x="25994" y="199592"/>
                  </a:lnTo>
                  <a:lnTo>
                    <a:pt x="16969" y="221814"/>
                  </a:lnTo>
                  <a:lnTo>
                    <a:pt x="4439" y="243861"/>
                  </a:lnTo>
                  <a:lnTo>
                    <a:pt x="0" y="262330"/>
                  </a:lnTo>
                  <a:lnTo>
                    <a:pt x="1782" y="272072"/>
                  </a:lnTo>
                  <a:lnTo>
                    <a:pt x="8738" y="283506"/>
                  </a:lnTo>
                  <a:lnTo>
                    <a:pt x="11552" y="286949"/>
                  </a:lnTo>
                  <a:lnTo>
                    <a:pt x="25968" y="290774"/>
                  </a:lnTo>
                  <a:lnTo>
                    <a:pt x="60706" y="292928"/>
                  </a:lnTo>
                  <a:lnTo>
                    <a:pt x="131480" y="28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33"/>
            <p:cNvSpPr/>
            <p:nvPr>
              <p:custDataLst>
                <p:tags r:id="rId53"/>
              </p:custDataLst>
            </p:nvPr>
          </p:nvSpPr>
          <p:spPr>
            <a:xfrm>
              <a:off x="11269398" y="3600450"/>
              <a:ext cx="112978" cy="9526"/>
            </a:xfrm>
            <a:custGeom>
              <a:avLst/>
              <a:gdLst/>
              <a:ahLst/>
              <a:cxnLst/>
              <a:rect l="0" t="0" r="0" b="0"/>
              <a:pathLst>
                <a:path w="11297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9182" y="4468"/>
                  </a:lnTo>
                  <a:lnTo>
                    <a:pt x="25308" y="1324"/>
                  </a:lnTo>
                  <a:lnTo>
                    <a:pt x="70416" y="262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34"/>
            <p:cNvSpPr/>
            <p:nvPr>
              <p:custDataLst>
                <p:tags r:id="rId54"/>
              </p:custDataLst>
            </p:nvPr>
          </p:nvSpPr>
          <p:spPr>
            <a:xfrm>
              <a:off x="11288447" y="3429647"/>
              <a:ext cx="140977" cy="292156"/>
            </a:xfrm>
            <a:custGeom>
              <a:avLst/>
              <a:gdLst/>
              <a:ahLst/>
              <a:cxnLst/>
              <a:rect l="0" t="0" r="0" b="0"/>
              <a:pathLst>
                <a:path w="140977" h="292156">
                  <a:moveTo>
                    <a:pt x="103453" y="46978"/>
                  </a:moveTo>
                  <a:lnTo>
                    <a:pt x="103453" y="46978"/>
                  </a:lnTo>
                  <a:lnTo>
                    <a:pt x="128342" y="23147"/>
                  </a:lnTo>
                  <a:lnTo>
                    <a:pt x="134977" y="20511"/>
                  </a:lnTo>
                  <a:lnTo>
                    <a:pt x="137170" y="18750"/>
                  </a:lnTo>
                  <a:lnTo>
                    <a:pt x="140976" y="10387"/>
                  </a:lnTo>
                  <a:lnTo>
                    <a:pt x="126212" y="4269"/>
                  </a:lnTo>
                  <a:lnTo>
                    <a:pt x="83637" y="0"/>
                  </a:lnTo>
                  <a:lnTo>
                    <a:pt x="41095" y="4537"/>
                  </a:lnTo>
                  <a:lnTo>
                    <a:pt x="22469" y="12593"/>
                  </a:lnTo>
                  <a:lnTo>
                    <a:pt x="14538" y="17705"/>
                  </a:lnTo>
                  <a:lnTo>
                    <a:pt x="5728" y="29029"/>
                  </a:lnTo>
                  <a:lnTo>
                    <a:pt x="1810" y="43234"/>
                  </a:lnTo>
                  <a:lnTo>
                    <a:pt x="665" y="75032"/>
                  </a:lnTo>
                  <a:lnTo>
                    <a:pt x="5499" y="112323"/>
                  </a:lnTo>
                  <a:lnTo>
                    <a:pt x="7402" y="155357"/>
                  </a:lnTo>
                  <a:lnTo>
                    <a:pt x="8045" y="199894"/>
                  </a:lnTo>
                  <a:lnTo>
                    <a:pt x="7124" y="237742"/>
                  </a:lnTo>
                  <a:lnTo>
                    <a:pt x="0" y="272020"/>
                  </a:lnTo>
                  <a:lnTo>
                    <a:pt x="2089" y="282111"/>
                  </a:lnTo>
                  <a:lnTo>
                    <a:pt x="4127" y="286283"/>
                  </a:lnTo>
                  <a:lnTo>
                    <a:pt x="8660" y="289064"/>
                  </a:lnTo>
                  <a:lnTo>
                    <a:pt x="22165" y="292155"/>
                  </a:lnTo>
                  <a:lnTo>
                    <a:pt x="58821" y="287594"/>
                  </a:lnTo>
                  <a:lnTo>
                    <a:pt x="132028" y="27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35"/>
            <p:cNvSpPr/>
            <p:nvPr>
              <p:custDataLst>
                <p:tags r:id="rId55"/>
              </p:custDataLst>
            </p:nvPr>
          </p:nvSpPr>
          <p:spPr>
            <a:xfrm>
              <a:off x="11049000" y="36957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26467" y="991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36"/>
            <p:cNvSpPr/>
            <p:nvPr>
              <p:custDataLst>
                <p:tags r:id="rId56"/>
              </p:custDataLst>
            </p:nvPr>
          </p:nvSpPr>
          <p:spPr>
            <a:xfrm>
              <a:off x="10868025" y="3564731"/>
              <a:ext cx="104776" cy="173338"/>
            </a:xfrm>
            <a:custGeom>
              <a:avLst/>
              <a:gdLst/>
              <a:ahLst/>
              <a:cxnLst/>
              <a:rect l="0" t="0" r="0" b="0"/>
              <a:pathLst>
                <a:path w="104776" h="173338">
                  <a:moveTo>
                    <a:pt x="0" y="45244"/>
                  </a:moveTo>
                  <a:lnTo>
                    <a:pt x="0" y="45244"/>
                  </a:lnTo>
                  <a:lnTo>
                    <a:pt x="0" y="92509"/>
                  </a:lnTo>
                  <a:lnTo>
                    <a:pt x="0" y="135390"/>
                  </a:lnTo>
                  <a:lnTo>
                    <a:pt x="0" y="173337"/>
                  </a:lnTo>
                  <a:lnTo>
                    <a:pt x="5057" y="156811"/>
                  </a:lnTo>
                  <a:lnTo>
                    <a:pt x="8202" y="120046"/>
                  </a:lnTo>
                  <a:lnTo>
                    <a:pt x="14191" y="80695"/>
                  </a:lnTo>
                  <a:lnTo>
                    <a:pt x="22666" y="42225"/>
                  </a:lnTo>
                  <a:lnTo>
                    <a:pt x="31880" y="19185"/>
                  </a:lnTo>
                  <a:lnTo>
                    <a:pt x="41315" y="5655"/>
                  </a:lnTo>
                  <a:lnTo>
                    <a:pt x="50464" y="1190"/>
                  </a:lnTo>
                  <a:lnTo>
                    <a:pt x="55867" y="0"/>
                  </a:lnTo>
                  <a:lnTo>
                    <a:pt x="61587" y="1323"/>
                  </a:lnTo>
                  <a:lnTo>
                    <a:pt x="73586" y="8437"/>
                  </a:lnTo>
                  <a:lnTo>
                    <a:pt x="77632" y="13298"/>
                  </a:lnTo>
                  <a:lnTo>
                    <a:pt x="92618" y="55227"/>
                  </a:lnTo>
                  <a:lnTo>
                    <a:pt x="100703" y="79364"/>
                  </a:lnTo>
                  <a:lnTo>
                    <a:pt x="104775" y="14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1037"/>
          <p:cNvSpPr/>
          <p:nvPr>
            <p:custDataLst>
              <p:tags r:id="rId4"/>
            </p:custDataLst>
          </p:nvPr>
        </p:nvSpPr>
        <p:spPr>
          <a:xfrm>
            <a:off x="10210800" y="3839899"/>
            <a:ext cx="224629" cy="246327"/>
          </a:xfrm>
          <a:custGeom>
            <a:avLst/>
            <a:gdLst/>
            <a:ahLst/>
            <a:cxnLst/>
            <a:rect l="0" t="0" r="0" b="0"/>
            <a:pathLst>
              <a:path w="224629" h="246327">
                <a:moveTo>
                  <a:pt x="200025" y="8201"/>
                </a:moveTo>
                <a:lnTo>
                  <a:pt x="200025" y="8201"/>
                </a:lnTo>
                <a:lnTo>
                  <a:pt x="224628" y="0"/>
                </a:lnTo>
                <a:lnTo>
                  <a:pt x="223835" y="1675"/>
                </a:lnTo>
                <a:lnTo>
                  <a:pt x="183717" y="48547"/>
                </a:lnTo>
                <a:lnTo>
                  <a:pt x="140957" y="95447"/>
                </a:lnTo>
                <a:lnTo>
                  <a:pt x="104396" y="138872"/>
                </a:lnTo>
                <a:lnTo>
                  <a:pt x="63777" y="181944"/>
                </a:lnTo>
                <a:lnTo>
                  <a:pt x="20359" y="225847"/>
                </a:lnTo>
                <a:lnTo>
                  <a:pt x="0" y="2463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230"/>
          <p:cNvGrpSpPr/>
          <p:nvPr/>
        </p:nvGrpSpPr>
        <p:grpSpPr>
          <a:xfrm>
            <a:off x="2819400" y="5000625"/>
            <a:ext cx="238126" cy="114287"/>
            <a:chOff x="2819400" y="5000625"/>
            <a:chExt cx="238126" cy="114287"/>
          </a:xfrm>
        </p:grpSpPr>
        <p:sp>
          <p:nvSpPr>
            <p:cNvPr id="140" name="SMARTInkShape-1038"/>
            <p:cNvSpPr/>
            <p:nvPr>
              <p:custDataLst>
                <p:tags r:id="rId45"/>
              </p:custDataLst>
            </p:nvPr>
          </p:nvSpPr>
          <p:spPr>
            <a:xfrm>
              <a:off x="2859565" y="5086350"/>
              <a:ext cx="197961" cy="28562"/>
            </a:xfrm>
            <a:custGeom>
              <a:avLst/>
              <a:gdLst/>
              <a:ahLst/>
              <a:cxnLst/>
              <a:rect l="0" t="0" r="0" b="0"/>
              <a:pathLst>
                <a:path w="197961" h="28562">
                  <a:moveTo>
                    <a:pt x="45560" y="0"/>
                  </a:moveTo>
                  <a:lnTo>
                    <a:pt x="45560" y="0"/>
                  </a:lnTo>
                  <a:lnTo>
                    <a:pt x="20121" y="10361"/>
                  </a:lnTo>
                  <a:lnTo>
                    <a:pt x="0" y="26743"/>
                  </a:lnTo>
                  <a:lnTo>
                    <a:pt x="47191" y="28334"/>
                  </a:lnTo>
                  <a:lnTo>
                    <a:pt x="84143" y="28503"/>
                  </a:lnTo>
                  <a:lnTo>
                    <a:pt x="129499" y="28561"/>
                  </a:lnTo>
                  <a:lnTo>
                    <a:pt x="1979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39"/>
            <p:cNvSpPr/>
            <p:nvPr>
              <p:custDataLst>
                <p:tags r:id="rId46"/>
              </p:custDataLst>
            </p:nvPr>
          </p:nvSpPr>
          <p:spPr>
            <a:xfrm>
              <a:off x="2819400" y="5000625"/>
              <a:ext cx="209551" cy="18659"/>
            </a:xfrm>
            <a:custGeom>
              <a:avLst/>
              <a:gdLst/>
              <a:ahLst/>
              <a:cxnLst/>
              <a:rect l="0" t="0" r="0" b="0"/>
              <a:pathLst>
                <a:path w="209551" h="18659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5169" y="18658"/>
                  </a:lnTo>
                  <a:lnTo>
                    <a:pt x="56344" y="12426"/>
                  </a:lnTo>
                  <a:lnTo>
                    <a:pt x="102421" y="7276"/>
                  </a:lnTo>
                  <a:lnTo>
                    <a:pt x="147466" y="143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231"/>
          <p:cNvGrpSpPr/>
          <p:nvPr/>
        </p:nvGrpSpPr>
        <p:grpSpPr>
          <a:xfrm>
            <a:off x="3410237" y="4629150"/>
            <a:ext cx="1294573" cy="625912"/>
            <a:chOff x="3410237" y="4629150"/>
            <a:chExt cx="1294573" cy="625912"/>
          </a:xfrm>
        </p:grpSpPr>
        <p:sp>
          <p:nvSpPr>
            <p:cNvPr id="143" name="SMARTInkShape-1040"/>
            <p:cNvSpPr/>
            <p:nvPr>
              <p:custDataLst>
                <p:tags r:id="rId38"/>
              </p:custDataLst>
            </p:nvPr>
          </p:nvSpPr>
          <p:spPr>
            <a:xfrm>
              <a:off x="4505325" y="4629150"/>
              <a:ext cx="199485" cy="625912"/>
            </a:xfrm>
            <a:custGeom>
              <a:avLst/>
              <a:gdLst/>
              <a:ahLst/>
              <a:cxnLst/>
              <a:rect l="0" t="0" r="0" b="0"/>
              <a:pathLst>
                <a:path w="199485" h="62591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5"/>
                  </a:lnTo>
                  <a:lnTo>
                    <a:pt x="39773" y="14189"/>
                  </a:lnTo>
                  <a:lnTo>
                    <a:pt x="77283" y="17609"/>
                  </a:lnTo>
                  <a:lnTo>
                    <a:pt x="123216" y="18765"/>
                  </a:lnTo>
                  <a:lnTo>
                    <a:pt x="166312" y="18994"/>
                  </a:lnTo>
                  <a:lnTo>
                    <a:pt x="174375" y="19012"/>
                  </a:lnTo>
                  <a:lnTo>
                    <a:pt x="180808" y="22200"/>
                  </a:lnTo>
                  <a:lnTo>
                    <a:pt x="190779" y="34208"/>
                  </a:lnTo>
                  <a:lnTo>
                    <a:pt x="195915" y="47307"/>
                  </a:lnTo>
                  <a:lnTo>
                    <a:pt x="199484" y="92425"/>
                  </a:lnTo>
                  <a:lnTo>
                    <a:pt x="197096" y="125462"/>
                  </a:lnTo>
                  <a:lnTo>
                    <a:pt x="191803" y="172361"/>
                  </a:lnTo>
                  <a:lnTo>
                    <a:pt x="184212" y="217373"/>
                  </a:lnTo>
                  <a:lnTo>
                    <a:pt x="180876" y="250321"/>
                  </a:lnTo>
                  <a:lnTo>
                    <a:pt x="176345" y="281645"/>
                  </a:lnTo>
                  <a:lnTo>
                    <a:pt x="176448" y="316734"/>
                  </a:lnTo>
                  <a:lnTo>
                    <a:pt x="179634" y="363722"/>
                  </a:lnTo>
                  <a:lnTo>
                    <a:pt x="180578" y="403397"/>
                  </a:lnTo>
                  <a:lnTo>
                    <a:pt x="183680" y="448667"/>
                  </a:lnTo>
                  <a:lnTo>
                    <a:pt x="189153" y="496202"/>
                  </a:lnTo>
                  <a:lnTo>
                    <a:pt x="190233" y="534637"/>
                  </a:lnTo>
                  <a:lnTo>
                    <a:pt x="188304" y="567515"/>
                  </a:lnTo>
                  <a:lnTo>
                    <a:pt x="175268" y="591604"/>
                  </a:lnTo>
                  <a:lnTo>
                    <a:pt x="163975" y="605482"/>
                  </a:lnTo>
                  <a:lnTo>
                    <a:pt x="146256" y="615884"/>
                  </a:lnTo>
                  <a:lnTo>
                    <a:pt x="115301" y="624867"/>
                  </a:lnTo>
                  <a:lnTo>
                    <a:pt x="94636" y="625911"/>
                  </a:lnTo>
                  <a:lnTo>
                    <a:pt x="47625" y="61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41"/>
            <p:cNvSpPr/>
            <p:nvPr>
              <p:custDataLst>
                <p:tags r:id="rId39"/>
              </p:custDataLst>
            </p:nvPr>
          </p:nvSpPr>
          <p:spPr>
            <a:xfrm>
              <a:off x="4419600" y="5029200"/>
              <a:ext cx="18659" cy="142876"/>
            </a:xfrm>
            <a:custGeom>
              <a:avLst/>
              <a:gdLst/>
              <a:ahLst/>
              <a:cxnLst/>
              <a:rect l="0" t="0" r="0" b="0"/>
              <a:pathLst>
                <a:path w="18659" h="142876">
                  <a:moveTo>
                    <a:pt x="9525" y="0"/>
                  </a:moveTo>
                  <a:lnTo>
                    <a:pt x="9525" y="0"/>
                  </a:lnTo>
                  <a:lnTo>
                    <a:pt x="16071" y="15209"/>
                  </a:lnTo>
                  <a:lnTo>
                    <a:pt x="18658" y="49837"/>
                  </a:lnTo>
                  <a:lnTo>
                    <a:pt x="11459" y="9554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42"/>
            <p:cNvSpPr/>
            <p:nvPr>
              <p:custDataLst>
                <p:tags r:id="rId40"/>
              </p:custDataLst>
            </p:nvPr>
          </p:nvSpPr>
          <p:spPr>
            <a:xfrm>
              <a:off x="4076700" y="4769882"/>
              <a:ext cx="285751" cy="354569"/>
            </a:xfrm>
            <a:custGeom>
              <a:avLst/>
              <a:gdLst/>
              <a:ahLst/>
              <a:cxnLst/>
              <a:rect l="0" t="0" r="0" b="0"/>
              <a:pathLst>
                <a:path w="285751" h="354569">
                  <a:moveTo>
                    <a:pt x="285750" y="21193"/>
                  </a:moveTo>
                  <a:lnTo>
                    <a:pt x="285750" y="21193"/>
                  </a:lnTo>
                  <a:lnTo>
                    <a:pt x="285750" y="16137"/>
                  </a:lnTo>
                  <a:lnTo>
                    <a:pt x="275637" y="2879"/>
                  </a:lnTo>
                  <a:lnTo>
                    <a:pt x="271599" y="517"/>
                  </a:lnTo>
                  <a:lnTo>
                    <a:pt x="267850" y="0"/>
                  </a:lnTo>
                  <a:lnTo>
                    <a:pt x="264291" y="715"/>
                  </a:lnTo>
                  <a:lnTo>
                    <a:pt x="240212" y="19855"/>
                  </a:lnTo>
                  <a:lnTo>
                    <a:pt x="207316" y="60763"/>
                  </a:lnTo>
                  <a:lnTo>
                    <a:pt x="181371" y="99710"/>
                  </a:lnTo>
                  <a:lnTo>
                    <a:pt x="146521" y="145532"/>
                  </a:lnTo>
                  <a:lnTo>
                    <a:pt x="114362" y="192710"/>
                  </a:lnTo>
                  <a:lnTo>
                    <a:pt x="76205" y="239438"/>
                  </a:lnTo>
                  <a:lnTo>
                    <a:pt x="38100" y="285834"/>
                  </a:lnTo>
                  <a:lnTo>
                    <a:pt x="26458" y="300737"/>
                  </a:lnTo>
                  <a:lnTo>
                    <a:pt x="0" y="354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43"/>
            <p:cNvSpPr/>
            <p:nvPr>
              <p:custDataLst>
                <p:tags r:id="rId41"/>
              </p:custDataLst>
            </p:nvPr>
          </p:nvSpPr>
          <p:spPr>
            <a:xfrm>
              <a:off x="4068499" y="4811449"/>
              <a:ext cx="236802" cy="341577"/>
            </a:xfrm>
            <a:custGeom>
              <a:avLst/>
              <a:gdLst/>
              <a:ahLst/>
              <a:cxnLst/>
              <a:rect l="0" t="0" r="0" b="0"/>
              <a:pathLst>
                <a:path w="236802" h="34157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7616" y="44470"/>
                  </a:lnTo>
                  <a:lnTo>
                    <a:pt x="82108" y="90033"/>
                  </a:lnTo>
                  <a:lnTo>
                    <a:pt x="105742" y="117068"/>
                  </a:lnTo>
                  <a:lnTo>
                    <a:pt x="130198" y="161140"/>
                  </a:lnTo>
                  <a:lnTo>
                    <a:pt x="163600" y="206402"/>
                  </a:lnTo>
                  <a:lnTo>
                    <a:pt x="187242" y="245786"/>
                  </a:lnTo>
                  <a:lnTo>
                    <a:pt x="209138" y="286906"/>
                  </a:lnTo>
                  <a:lnTo>
                    <a:pt x="230253" y="331680"/>
                  </a:lnTo>
                  <a:lnTo>
                    <a:pt x="236801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44"/>
            <p:cNvSpPr/>
            <p:nvPr>
              <p:custDataLst>
                <p:tags r:id="rId42"/>
              </p:custDataLst>
            </p:nvPr>
          </p:nvSpPr>
          <p:spPr>
            <a:xfrm>
              <a:off x="3764872" y="4671365"/>
              <a:ext cx="311829" cy="548226"/>
            </a:xfrm>
            <a:custGeom>
              <a:avLst/>
              <a:gdLst/>
              <a:ahLst/>
              <a:cxnLst/>
              <a:rect l="0" t="0" r="0" b="0"/>
              <a:pathLst>
                <a:path w="311829" h="548226">
                  <a:moveTo>
                    <a:pt x="311828" y="14935"/>
                  </a:moveTo>
                  <a:lnTo>
                    <a:pt x="311828" y="14935"/>
                  </a:lnTo>
                  <a:lnTo>
                    <a:pt x="311828" y="5802"/>
                  </a:lnTo>
                  <a:lnTo>
                    <a:pt x="301715" y="470"/>
                  </a:lnTo>
                  <a:lnTo>
                    <a:pt x="296620" y="0"/>
                  </a:lnTo>
                  <a:lnTo>
                    <a:pt x="256934" y="9545"/>
                  </a:lnTo>
                  <a:lnTo>
                    <a:pt x="212067" y="17048"/>
                  </a:lnTo>
                  <a:lnTo>
                    <a:pt x="166634" y="24542"/>
                  </a:lnTo>
                  <a:lnTo>
                    <a:pt x="121023" y="37589"/>
                  </a:lnTo>
                  <a:lnTo>
                    <a:pt x="91831" y="44457"/>
                  </a:lnTo>
                  <a:lnTo>
                    <a:pt x="82465" y="53103"/>
                  </a:lnTo>
                  <a:lnTo>
                    <a:pt x="71242" y="69871"/>
                  </a:lnTo>
                  <a:lnTo>
                    <a:pt x="66271" y="93301"/>
                  </a:lnTo>
                  <a:lnTo>
                    <a:pt x="71138" y="137267"/>
                  </a:lnTo>
                  <a:lnTo>
                    <a:pt x="73196" y="183894"/>
                  </a:lnTo>
                  <a:lnTo>
                    <a:pt x="73553" y="219867"/>
                  </a:lnTo>
                  <a:lnTo>
                    <a:pt x="73658" y="258395"/>
                  </a:lnTo>
                  <a:lnTo>
                    <a:pt x="68638" y="299858"/>
                  </a:lnTo>
                  <a:lnTo>
                    <a:pt x="57455" y="335251"/>
                  </a:lnTo>
                  <a:lnTo>
                    <a:pt x="48193" y="377249"/>
                  </a:lnTo>
                  <a:lnTo>
                    <a:pt x="32414" y="424766"/>
                  </a:lnTo>
                  <a:lnTo>
                    <a:pt x="21268" y="467452"/>
                  </a:lnTo>
                  <a:lnTo>
                    <a:pt x="739" y="513796"/>
                  </a:lnTo>
                  <a:lnTo>
                    <a:pt x="0" y="528751"/>
                  </a:lnTo>
                  <a:lnTo>
                    <a:pt x="3198" y="538926"/>
                  </a:lnTo>
                  <a:lnTo>
                    <a:pt x="6592" y="542062"/>
                  </a:lnTo>
                  <a:lnTo>
                    <a:pt x="16006" y="545548"/>
                  </a:lnTo>
                  <a:lnTo>
                    <a:pt x="59993" y="547785"/>
                  </a:lnTo>
                  <a:lnTo>
                    <a:pt x="104274" y="548225"/>
                  </a:lnTo>
                  <a:lnTo>
                    <a:pt x="135325" y="545481"/>
                  </a:lnTo>
                  <a:lnTo>
                    <a:pt x="207053" y="538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45"/>
            <p:cNvSpPr/>
            <p:nvPr>
              <p:custDataLst>
                <p:tags r:id="rId43"/>
              </p:custDataLst>
            </p:nvPr>
          </p:nvSpPr>
          <p:spPr>
            <a:xfrm>
              <a:off x="3413987" y="4962525"/>
              <a:ext cx="205514" cy="47626"/>
            </a:xfrm>
            <a:custGeom>
              <a:avLst/>
              <a:gdLst/>
              <a:ahLst/>
              <a:cxnLst/>
              <a:rect l="0" t="0" r="0" b="0"/>
              <a:pathLst>
                <a:path w="205514" h="47626">
                  <a:moveTo>
                    <a:pt x="5488" y="47625"/>
                  </a:moveTo>
                  <a:lnTo>
                    <a:pt x="5488" y="47625"/>
                  </a:lnTo>
                  <a:lnTo>
                    <a:pt x="0" y="47625"/>
                  </a:lnTo>
                  <a:lnTo>
                    <a:pt x="15379" y="44803"/>
                  </a:lnTo>
                  <a:lnTo>
                    <a:pt x="58242" y="34368"/>
                  </a:lnTo>
                  <a:lnTo>
                    <a:pt x="101986" y="22115"/>
                  </a:lnTo>
                  <a:lnTo>
                    <a:pt x="144264" y="12667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46"/>
            <p:cNvSpPr/>
            <p:nvPr>
              <p:custDataLst>
                <p:tags r:id="rId44"/>
              </p:custDataLst>
            </p:nvPr>
          </p:nvSpPr>
          <p:spPr>
            <a:xfrm>
              <a:off x="3410237" y="4754855"/>
              <a:ext cx="243065" cy="424040"/>
            </a:xfrm>
            <a:custGeom>
              <a:avLst/>
              <a:gdLst/>
              <a:ahLst/>
              <a:cxnLst/>
              <a:rect l="0" t="0" r="0" b="0"/>
              <a:pathLst>
                <a:path w="243065" h="424040">
                  <a:moveTo>
                    <a:pt x="228313" y="55270"/>
                  </a:moveTo>
                  <a:lnTo>
                    <a:pt x="228313" y="55270"/>
                  </a:lnTo>
                  <a:lnTo>
                    <a:pt x="228313" y="50214"/>
                  </a:lnTo>
                  <a:lnTo>
                    <a:pt x="231135" y="44909"/>
                  </a:lnTo>
                  <a:lnTo>
                    <a:pt x="234859" y="39023"/>
                  </a:lnTo>
                  <a:lnTo>
                    <a:pt x="238014" y="29760"/>
                  </a:lnTo>
                  <a:lnTo>
                    <a:pt x="242502" y="23472"/>
                  </a:lnTo>
                  <a:lnTo>
                    <a:pt x="243064" y="20312"/>
                  </a:lnTo>
                  <a:lnTo>
                    <a:pt x="242380" y="17148"/>
                  </a:lnTo>
                  <a:lnTo>
                    <a:pt x="240866" y="13980"/>
                  </a:lnTo>
                  <a:lnTo>
                    <a:pt x="228622" y="4465"/>
                  </a:lnTo>
                  <a:lnTo>
                    <a:pt x="211589" y="0"/>
                  </a:lnTo>
                  <a:lnTo>
                    <a:pt x="166062" y="6487"/>
                  </a:lnTo>
                  <a:lnTo>
                    <a:pt x="125510" y="16079"/>
                  </a:lnTo>
                  <a:lnTo>
                    <a:pt x="86286" y="38206"/>
                  </a:lnTo>
                  <a:lnTo>
                    <a:pt x="56556" y="68297"/>
                  </a:lnTo>
                  <a:lnTo>
                    <a:pt x="43367" y="88764"/>
                  </a:lnTo>
                  <a:lnTo>
                    <a:pt x="30940" y="131451"/>
                  </a:lnTo>
                  <a:lnTo>
                    <a:pt x="20576" y="177041"/>
                  </a:lnTo>
                  <a:lnTo>
                    <a:pt x="11463" y="221001"/>
                  </a:lnTo>
                  <a:lnTo>
                    <a:pt x="7075" y="259245"/>
                  </a:lnTo>
                  <a:lnTo>
                    <a:pt x="1894" y="301269"/>
                  </a:lnTo>
                  <a:lnTo>
                    <a:pt x="0" y="345505"/>
                  </a:lnTo>
                  <a:lnTo>
                    <a:pt x="797" y="390960"/>
                  </a:lnTo>
                  <a:lnTo>
                    <a:pt x="4781" y="404137"/>
                  </a:lnTo>
                  <a:lnTo>
                    <a:pt x="12901" y="414228"/>
                  </a:lnTo>
                  <a:lnTo>
                    <a:pt x="18030" y="418400"/>
                  </a:lnTo>
                  <a:lnTo>
                    <a:pt x="35018" y="423036"/>
                  </a:lnTo>
                  <a:lnTo>
                    <a:pt x="55621" y="424039"/>
                  </a:lnTo>
                  <a:lnTo>
                    <a:pt x="99268" y="418327"/>
                  </a:lnTo>
                  <a:lnTo>
                    <a:pt x="141518" y="409834"/>
                  </a:lnTo>
                  <a:lnTo>
                    <a:pt x="188020" y="399914"/>
                  </a:lnTo>
                  <a:lnTo>
                    <a:pt x="218788" y="38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32"/>
          <p:cNvGrpSpPr/>
          <p:nvPr/>
        </p:nvGrpSpPr>
        <p:grpSpPr>
          <a:xfrm>
            <a:off x="1095457" y="2699612"/>
            <a:ext cx="609519" cy="232172"/>
            <a:chOff x="1095457" y="2699612"/>
            <a:chExt cx="609519" cy="232172"/>
          </a:xfrm>
        </p:grpSpPr>
        <p:sp>
          <p:nvSpPr>
            <p:cNvPr id="151" name="SMARTInkShape-1047"/>
            <p:cNvSpPr/>
            <p:nvPr>
              <p:custDataLst>
                <p:tags r:id="rId28"/>
              </p:custDataLst>
            </p:nvPr>
          </p:nvSpPr>
          <p:spPr>
            <a:xfrm>
              <a:off x="1657350" y="2747237"/>
              <a:ext cx="47626" cy="119789"/>
            </a:xfrm>
            <a:custGeom>
              <a:avLst/>
              <a:gdLst/>
              <a:ahLst/>
              <a:cxnLst/>
              <a:rect l="0" t="0" r="0" b="0"/>
              <a:pathLst>
                <a:path w="47626" h="119789">
                  <a:moveTo>
                    <a:pt x="47625" y="5488"/>
                  </a:moveTo>
                  <a:lnTo>
                    <a:pt x="47625" y="5488"/>
                  </a:lnTo>
                  <a:lnTo>
                    <a:pt x="42569" y="432"/>
                  </a:lnTo>
                  <a:lnTo>
                    <a:pt x="41079" y="0"/>
                  </a:lnTo>
                  <a:lnTo>
                    <a:pt x="40086" y="771"/>
                  </a:lnTo>
                  <a:lnTo>
                    <a:pt x="39424" y="2343"/>
                  </a:lnTo>
                  <a:lnTo>
                    <a:pt x="33044" y="4090"/>
                  </a:lnTo>
                  <a:lnTo>
                    <a:pt x="24211" y="5925"/>
                  </a:lnTo>
                  <a:lnTo>
                    <a:pt x="16758" y="10269"/>
                  </a:lnTo>
                  <a:lnTo>
                    <a:pt x="12740" y="15726"/>
                  </a:lnTo>
                  <a:lnTo>
                    <a:pt x="10477" y="24749"/>
                  </a:lnTo>
                  <a:lnTo>
                    <a:pt x="10160" y="27854"/>
                  </a:lnTo>
                  <a:lnTo>
                    <a:pt x="12629" y="34126"/>
                  </a:lnTo>
                  <a:lnTo>
                    <a:pt x="14770" y="37280"/>
                  </a:lnTo>
                  <a:lnTo>
                    <a:pt x="33564" y="53118"/>
                  </a:lnTo>
                  <a:lnTo>
                    <a:pt x="39578" y="62640"/>
                  </a:lnTo>
                  <a:lnTo>
                    <a:pt x="42261" y="65814"/>
                  </a:lnTo>
                  <a:lnTo>
                    <a:pt x="45241" y="74986"/>
                  </a:lnTo>
                  <a:lnTo>
                    <a:pt x="46035" y="80395"/>
                  </a:lnTo>
                  <a:lnTo>
                    <a:pt x="44096" y="92049"/>
                  </a:lnTo>
                  <a:lnTo>
                    <a:pt x="37055" y="107689"/>
                  </a:lnTo>
                  <a:lnTo>
                    <a:pt x="34228" y="111722"/>
                  </a:lnTo>
                  <a:lnTo>
                    <a:pt x="30227" y="114411"/>
                  </a:lnTo>
                  <a:lnTo>
                    <a:pt x="15541" y="118194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48"/>
            <p:cNvSpPr/>
            <p:nvPr>
              <p:custDataLst>
                <p:tags r:id="rId29"/>
              </p:custDataLst>
            </p:nvPr>
          </p:nvSpPr>
          <p:spPr>
            <a:xfrm>
              <a:off x="1582167" y="2790825"/>
              <a:ext cx="37084" cy="9526"/>
            </a:xfrm>
            <a:custGeom>
              <a:avLst/>
              <a:gdLst/>
              <a:ahLst/>
              <a:cxnLst/>
              <a:rect l="0" t="0" r="0" b="0"/>
              <a:pathLst>
                <a:path w="37084" h="9526">
                  <a:moveTo>
                    <a:pt x="37083" y="9525"/>
                  </a:moveTo>
                  <a:lnTo>
                    <a:pt x="37083" y="9525"/>
                  </a:lnTo>
                  <a:lnTo>
                    <a:pt x="37083" y="4469"/>
                  </a:lnTo>
                  <a:lnTo>
                    <a:pt x="34966" y="2979"/>
                  </a:lnTo>
                  <a:lnTo>
                    <a:pt x="26970" y="1324"/>
                  </a:lnTo>
                  <a:lnTo>
                    <a:pt x="0" y="9167"/>
                  </a:lnTo>
                  <a:lnTo>
                    <a:pt x="4341" y="9419"/>
                  </a:lnTo>
                  <a:lnTo>
                    <a:pt x="37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049"/>
            <p:cNvSpPr/>
            <p:nvPr>
              <p:custDataLst>
                <p:tags r:id="rId30"/>
              </p:custDataLst>
            </p:nvPr>
          </p:nvSpPr>
          <p:spPr>
            <a:xfrm>
              <a:off x="1590836" y="2699612"/>
              <a:ext cx="37940" cy="194026"/>
            </a:xfrm>
            <a:custGeom>
              <a:avLst/>
              <a:gdLst/>
              <a:ahLst/>
              <a:cxnLst/>
              <a:rect l="0" t="0" r="0" b="0"/>
              <a:pathLst>
                <a:path w="37940" h="194026">
                  <a:moveTo>
                    <a:pt x="28414" y="5488"/>
                  </a:moveTo>
                  <a:lnTo>
                    <a:pt x="28414" y="5488"/>
                  </a:lnTo>
                  <a:lnTo>
                    <a:pt x="28414" y="0"/>
                  </a:lnTo>
                  <a:lnTo>
                    <a:pt x="23358" y="46896"/>
                  </a:lnTo>
                  <a:lnTo>
                    <a:pt x="15157" y="84903"/>
                  </a:lnTo>
                  <a:lnTo>
                    <a:pt x="3962" y="127008"/>
                  </a:lnTo>
                  <a:lnTo>
                    <a:pt x="382" y="173629"/>
                  </a:lnTo>
                  <a:lnTo>
                    <a:pt x="0" y="189363"/>
                  </a:lnTo>
                  <a:lnTo>
                    <a:pt x="2063" y="191571"/>
                  </a:lnTo>
                  <a:lnTo>
                    <a:pt x="10000" y="194025"/>
                  </a:lnTo>
                  <a:lnTo>
                    <a:pt x="14021" y="191504"/>
                  </a:lnTo>
                  <a:lnTo>
                    <a:pt x="37939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050"/>
            <p:cNvSpPr/>
            <p:nvPr>
              <p:custDataLst>
                <p:tags r:id="rId31"/>
              </p:custDataLst>
            </p:nvPr>
          </p:nvSpPr>
          <p:spPr>
            <a:xfrm>
              <a:off x="1495425" y="2803957"/>
              <a:ext cx="47626" cy="82119"/>
            </a:xfrm>
            <a:custGeom>
              <a:avLst/>
              <a:gdLst/>
              <a:ahLst/>
              <a:cxnLst/>
              <a:rect l="0" t="0" r="0" b="0"/>
              <a:pathLst>
                <a:path w="47626" h="82119">
                  <a:moveTo>
                    <a:pt x="0" y="24968"/>
                  </a:moveTo>
                  <a:lnTo>
                    <a:pt x="0" y="24968"/>
                  </a:lnTo>
                  <a:lnTo>
                    <a:pt x="0" y="72440"/>
                  </a:lnTo>
                  <a:lnTo>
                    <a:pt x="0" y="76758"/>
                  </a:lnTo>
                  <a:lnTo>
                    <a:pt x="1058" y="63377"/>
                  </a:lnTo>
                  <a:lnTo>
                    <a:pt x="8663" y="42346"/>
                  </a:lnTo>
                  <a:lnTo>
                    <a:pt x="21734" y="22238"/>
                  </a:lnTo>
                  <a:lnTo>
                    <a:pt x="27606" y="4992"/>
                  </a:lnTo>
                  <a:lnTo>
                    <a:pt x="30046" y="2126"/>
                  </a:lnTo>
                  <a:lnTo>
                    <a:pt x="32731" y="215"/>
                  </a:lnTo>
                  <a:lnTo>
                    <a:pt x="34520" y="0"/>
                  </a:lnTo>
                  <a:lnTo>
                    <a:pt x="35714" y="914"/>
                  </a:lnTo>
                  <a:lnTo>
                    <a:pt x="44332" y="21526"/>
                  </a:lnTo>
                  <a:lnTo>
                    <a:pt x="47432" y="64574"/>
                  </a:lnTo>
                  <a:lnTo>
                    <a:pt x="47625" y="8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051"/>
            <p:cNvSpPr/>
            <p:nvPr>
              <p:custDataLst>
                <p:tags r:id="rId32"/>
              </p:custDataLst>
            </p:nvPr>
          </p:nvSpPr>
          <p:spPr>
            <a:xfrm>
              <a:off x="1429336" y="2803506"/>
              <a:ext cx="45176" cy="92095"/>
            </a:xfrm>
            <a:custGeom>
              <a:avLst/>
              <a:gdLst/>
              <a:ahLst/>
              <a:cxnLst/>
              <a:rect l="0" t="0" r="0" b="0"/>
              <a:pathLst>
                <a:path w="45176" h="92095">
                  <a:moveTo>
                    <a:pt x="18464" y="34944"/>
                  </a:moveTo>
                  <a:lnTo>
                    <a:pt x="18464" y="34944"/>
                  </a:lnTo>
                  <a:lnTo>
                    <a:pt x="10263" y="34944"/>
                  </a:lnTo>
                  <a:lnTo>
                    <a:pt x="22313" y="34944"/>
                  </a:lnTo>
                  <a:lnTo>
                    <a:pt x="28288" y="32122"/>
                  </a:lnTo>
                  <a:lnTo>
                    <a:pt x="40748" y="21687"/>
                  </a:lnTo>
                  <a:lnTo>
                    <a:pt x="44243" y="12824"/>
                  </a:lnTo>
                  <a:lnTo>
                    <a:pt x="45175" y="7498"/>
                  </a:lnTo>
                  <a:lnTo>
                    <a:pt x="44738" y="3946"/>
                  </a:lnTo>
                  <a:lnTo>
                    <a:pt x="43388" y="1579"/>
                  </a:lnTo>
                  <a:lnTo>
                    <a:pt x="41430" y="0"/>
                  </a:lnTo>
                  <a:lnTo>
                    <a:pt x="38008" y="7"/>
                  </a:lnTo>
                  <a:lnTo>
                    <a:pt x="28562" y="2836"/>
                  </a:lnTo>
                  <a:lnTo>
                    <a:pt x="16399" y="10378"/>
                  </a:lnTo>
                  <a:lnTo>
                    <a:pt x="6093" y="29429"/>
                  </a:lnTo>
                  <a:lnTo>
                    <a:pt x="733" y="56707"/>
                  </a:lnTo>
                  <a:lnTo>
                    <a:pt x="0" y="69664"/>
                  </a:lnTo>
                  <a:lnTo>
                    <a:pt x="2497" y="79655"/>
                  </a:lnTo>
                  <a:lnTo>
                    <a:pt x="4644" y="83802"/>
                  </a:lnTo>
                  <a:lnTo>
                    <a:pt x="7134" y="86566"/>
                  </a:lnTo>
                  <a:lnTo>
                    <a:pt x="18464" y="9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52"/>
            <p:cNvSpPr/>
            <p:nvPr>
              <p:custDataLst>
                <p:tags r:id="rId33"/>
              </p:custDataLst>
            </p:nvPr>
          </p:nvSpPr>
          <p:spPr>
            <a:xfrm>
              <a:off x="1362622" y="2739104"/>
              <a:ext cx="56047" cy="164889"/>
            </a:xfrm>
            <a:custGeom>
              <a:avLst/>
              <a:gdLst/>
              <a:ahLst/>
              <a:cxnLst/>
              <a:rect l="0" t="0" r="0" b="0"/>
              <a:pathLst>
                <a:path w="56047" h="164889">
                  <a:moveTo>
                    <a:pt x="47078" y="118396"/>
                  </a:moveTo>
                  <a:lnTo>
                    <a:pt x="47078" y="118396"/>
                  </a:lnTo>
                  <a:lnTo>
                    <a:pt x="47078" y="110195"/>
                  </a:lnTo>
                  <a:lnTo>
                    <a:pt x="39474" y="94983"/>
                  </a:lnTo>
                  <a:lnTo>
                    <a:pt x="29744" y="82439"/>
                  </a:lnTo>
                  <a:lnTo>
                    <a:pt x="28114" y="82783"/>
                  </a:lnTo>
                  <a:lnTo>
                    <a:pt x="14921" y="93741"/>
                  </a:lnTo>
                  <a:lnTo>
                    <a:pt x="5682" y="112855"/>
                  </a:lnTo>
                  <a:lnTo>
                    <a:pt x="273" y="146659"/>
                  </a:lnTo>
                  <a:lnTo>
                    <a:pt x="0" y="153113"/>
                  </a:lnTo>
                  <a:lnTo>
                    <a:pt x="876" y="157416"/>
                  </a:lnTo>
                  <a:lnTo>
                    <a:pt x="2518" y="160284"/>
                  </a:lnTo>
                  <a:lnTo>
                    <a:pt x="4672" y="162196"/>
                  </a:lnTo>
                  <a:lnTo>
                    <a:pt x="9886" y="164321"/>
                  </a:lnTo>
                  <a:lnTo>
                    <a:pt x="12759" y="164888"/>
                  </a:lnTo>
                  <a:lnTo>
                    <a:pt x="15732" y="163149"/>
                  </a:lnTo>
                  <a:lnTo>
                    <a:pt x="21857" y="155572"/>
                  </a:lnTo>
                  <a:lnTo>
                    <a:pt x="34413" y="118253"/>
                  </a:lnTo>
                  <a:lnTo>
                    <a:pt x="43913" y="81429"/>
                  </a:lnTo>
                  <a:lnTo>
                    <a:pt x="52373" y="39592"/>
                  </a:lnTo>
                  <a:lnTo>
                    <a:pt x="56046" y="1127"/>
                  </a:lnTo>
                  <a:lnTo>
                    <a:pt x="55173" y="0"/>
                  </a:lnTo>
                  <a:lnTo>
                    <a:pt x="53533" y="307"/>
                  </a:lnTo>
                  <a:lnTo>
                    <a:pt x="51381" y="1570"/>
                  </a:lnTo>
                  <a:lnTo>
                    <a:pt x="49947" y="3470"/>
                  </a:lnTo>
                  <a:lnTo>
                    <a:pt x="42399" y="32301"/>
                  </a:lnTo>
                  <a:lnTo>
                    <a:pt x="38510" y="77244"/>
                  </a:lnTo>
                  <a:lnTo>
                    <a:pt x="38895" y="105850"/>
                  </a:lnTo>
                  <a:lnTo>
                    <a:pt x="47078" y="137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53"/>
            <p:cNvSpPr/>
            <p:nvPr>
              <p:custDataLst>
                <p:tags r:id="rId34"/>
              </p:custDataLst>
            </p:nvPr>
          </p:nvSpPr>
          <p:spPr>
            <a:xfrm>
              <a:off x="1257300" y="2800350"/>
              <a:ext cx="95251" cy="92736"/>
            </a:xfrm>
            <a:custGeom>
              <a:avLst/>
              <a:gdLst/>
              <a:ahLst/>
              <a:cxnLst/>
              <a:rect l="0" t="0" r="0" b="0"/>
              <a:pathLst>
                <a:path w="95251" h="92736">
                  <a:moveTo>
                    <a:pt x="0" y="0"/>
                  </a:moveTo>
                  <a:lnTo>
                    <a:pt x="0" y="0"/>
                  </a:lnTo>
                  <a:lnTo>
                    <a:pt x="1058" y="36269"/>
                  </a:lnTo>
                  <a:lnTo>
                    <a:pt x="8937" y="82517"/>
                  </a:lnTo>
                  <a:lnTo>
                    <a:pt x="9133" y="86761"/>
                  </a:lnTo>
                  <a:lnTo>
                    <a:pt x="10322" y="89591"/>
                  </a:lnTo>
                  <a:lnTo>
                    <a:pt x="12173" y="91477"/>
                  </a:lnTo>
                  <a:lnTo>
                    <a:pt x="14465" y="92735"/>
                  </a:lnTo>
                  <a:lnTo>
                    <a:pt x="22657" y="91310"/>
                  </a:lnTo>
                  <a:lnTo>
                    <a:pt x="36347" y="84558"/>
                  </a:lnTo>
                  <a:lnTo>
                    <a:pt x="43671" y="77798"/>
                  </a:lnTo>
                  <a:lnTo>
                    <a:pt x="62373" y="51637"/>
                  </a:lnTo>
                  <a:lnTo>
                    <a:pt x="66507" y="38690"/>
                  </a:lnTo>
                  <a:lnTo>
                    <a:pt x="66660" y="51409"/>
                  </a:lnTo>
                  <a:lnTo>
                    <a:pt x="69491" y="57421"/>
                  </a:lnTo>
                  <a:lnTo>
                    <a:pt x="73218" y="63620"/>
                  </a:lnTo>
                  <a:lnTo>
                    <a:pt x="76375" y="73061"/>
                  </a:lnTo>
                  <a:lnTo>
                    <a:pt x="80864" y="79391"/>
                  </a:lnTo>
                  <a:lnTo>
                    <a:pt x="952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54"/>
            <p:cNvSpPr/>
            <p:nvPr>
              <p:custDataLst>
                <p:tags r:id="rId35"/>
              </p:custDataLst>
            </p:nvPr>
          </p:nvSpPr>
          <p:spPr>
            <a:xfrm>
              <a:off x="1158589" y="2809875"/>
              <a:ext cx="60612" cy="28576"/>
            </a:xfrm>
            <a:custGeom>
              <a:avLst/>
              <a:gdLst/>
              <a:ahLst/>
              <a:cxnLst/>
              <a:rect l="0" t="0" r="0" b="0"/>
              <a:pathLst>
                <a:path w="60612" h="28576">
                  <a:moveTo>
                    <a:pt x="32036" y="28575"/>
                  </a:moveTo>
                  <a:lnTo>
                    <a:pt x="32036" y="28575"/>
                  </a:lnTo>
                  <a:lnTo>
                    <a:pt x="26980" y="28575"/>
                  </a:lnTo>
                  <a:lnTo>
                    <a:pt x="0" y="19933"/>
                  </a:lnTo>
                  <a:lnTo>
                    <a:pt x="96" y="19639"/>
                  </a:lnTo>
                  <a:lnTo>
                    <a:pt x="16349" y="16280"/>
                  </a:lnTo>
                  <a:lnTo>
                    <a:pt x="60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55"/>
            <p:cNvSpPr/>
            <p:nvPr>
              <p:custDataLst>
                <p:tags r:id="rId36"/>
              </p:custDataLst>
            </p:nvPr>
          </p:nvSpPr>
          <p:spPr>
            <a:xfrm>
              <a:off x="1191053" y="2714625"/>
              <a:ext cx="47198" cy="205974"/>
            </a:xfrm>
            <a:custGeom>
              <a:avLst/>
              <a:gdLst/>
              <a:ahLst/>
              <a:cxnLst/>
              <a:rect l="0" t="0" r="0" b="0"/>
              <a:pathLst>
                <a:path w="47198" h="205974">
                  <a:moveTo>
                    <a:pt x="28147" y="0"/>
                  </a:moveTo>
                  <a:lnTo>
                    <a:pt x="28147" y="0"/>
                  </a:lnTo>
                  <a:lnTo>
                    <a:pt x="28147" y="10113"/>
                  </a:lnTo>
                  <a:lnTo>
                    <a:pt x="25325" y="17900"/>
                  </a:lnTo>
                  <a:lnTo>
                    <a:pt x="23091" y="21459"/>
                  </a:lnTo>
                  <a:lnTo>
                    <a:pt x="19505" y="63074"/>
                  </a:lnTo>
                  <a:lnTo>
                    <a:pt x="15974" y="104064"/>
                  </a:lnTo>
                  <a:lnTo>
                    <a:pt x="6879" y="151502"/>
                  </a:lnTo>
                  <a:lnTo>
                    <a:pt x="1737" y="171184"/>
                  </a:lnTo>
                  <a:lnTo>
                    <a:pt x="0" y="196797"/>
                  </a:lnTo>
                  <a:lnTo>
                    <a:pt x="1974" y="201048"/>
                  </a:lnTo>
                  <a:lnTo>
                    <a:pt x="5406" y="203882"/>
                  </a:lnTo>
                  <a:lnTo>
                    <a:pt x="9812" y="205771"/>
                  </a:lnTo>
                  <a:lnTo>
                    <a:pt x="13807" y="205973"/>
                  </a:lnTo>
                  <a:lnTo>
                    <a:pt x="36162" y="195960"/>
                  </a:lnTo>
                  <a:lnTo>
                    <a:pt x="4719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56"/>
            <p:cNvSpPr/>
            <p:nvPr>
              <p:custDataLst>
                <p:tags r:id="rId37"/>
              </p:custDataLst>
            </p:nvPr>
          </p:nvSpPr>
          <p:spPr>
            <a:xfrm>
              <a:off x="1095457" y="2781416"/>
              <a:ext cx="57069" cy="150368"/>
            </a:xfrm>
            <a:custGeom>
              <a:avLst/>
              <a:gdLst/>
              <a:ahLst/>
              <a:cxnLst/>
              <a:rect l="0" t="0" r="0" b="0"/>
              <a:pathLst>
                <a:path w="57069" h="150368">
                  <a:moveTo>
                    <a:pt x="57068" y="9409"/>
                  </a:moveTo>
                  <a:lnTo>
                    <a:pt x="57068" y="9409"/>
                  </a:lnTo>
                  <a:lnTo>
                    <a:pt x="42497" y="9409"/>
                  </a:lnTo>
                  <a:lnTo>
                    <a:pt x="41004" y="8351"/>
                  </a:lnTo>
                  <a:lnTo>
                    <a:pt x="40008" y="6587"/>
                  </a:lnTo>
                  <a:lnTo>
                    <a:pt x="39345" y="4353"/>
                  </a:lnTo>
                  <a:lnTo>
                    <a:pt x="37844" y="2863"/>
                  </a:lnTo>
                  <a:lnTo>
                    <a:pt x="33355" y="1208"/>
                  </a:lnTo>
                  <a:lnTo>
                    <a:pt x="10606" y="0"/>
                  </a:lnTo>
                  <a:lnTo>
                    <a:pt x="7043" y="2078"/>
                  </a:lnTo>
                  <a:lnTo>
                    <a:pt x="4668" y="5580"/>
                  </a:lnTo>
                  <a:lnTo>
                    <a:pt x="856" y="21353"/>
                  </a:lnTo>
                  <a:lnTo>
                    <a:pt x="0" y="46149"/>
                  </a:lnTo>
                  <a:lnTo>
                    <a:pt x="2777" y="55018"/>
                  </a:lnTo>
                  <a:lnTo>
                    <a:pt x="18239" y="74393"/>
                  </a:lnTo>
                  <a:lnTo>
                    <a:pt x="49051" y="97882"/>
                  </a:lnTo>
                  <a:lnTo>
                    <a:pt x="53505" y="107291"/>
                  </a:lnTo>
                  <a:lnTo>
                    <a:pt x="54693" y="112764"/>
                  </a:lnTo>
                  <a:lnTo>
                    <a:pt x="54426" y="117471"/>
                  </a:lnTo>
                  <a:lnTo>
                    <a:pt x="51308" y="125523"/>
                  </a:lnTo>
                  <a:lnTo>
                    <a:pt x="34616" y="145814"/>
                  </a:lnTo>
                  <a:lnTo>
                    <a:pt x="28392" y="149409"/>
                  </a:lnTo>
                  <a:lnTo>
                    <a:pt x="25251" y="150367"/>
                  </a:lnTo>
                  <a:lnTo>
                    <a:pt x="23157" y="149948"/>
                  </a:lnTo>
                  <a:lnTo>
                    <a:pt x="21760" y="148610"/>
                  </a:lnTo>
                  <a:lnTo>
                    <a:pt x="20830" y="146660"/>
                  </a:lnTo>
                  <a:lnTo>
                    <a:pt x="21267" y="144301"/>
                  </a:lnTo>
                  <a:lnTo>
                    <a:pt x="28493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33"/>
          <p:cNvGrpSpPr/>
          <p:nvPr/>
        </p:nvGrpSpPr>
        <p:grpSpPr>
          <a:xfrm>
            <a:off x="5172075" y="4943475"/>
            <a:ext cx="266701" cy="169502"/>
            <a:chOff x="5172075" y="4943475"/>
            <a:chExt cx="266701" cy="169502"/>
          </a:xfrm>
        </p:grpSpPr>
        <p:sp>
          <p:nvSpPr>
            <p:cNvPr id="162" name="SMARTInkShape-1057"/>
            <p:cNvSpPr/>
            <p:nvPr>
              <p:custDataLst>
                <p:tags r:id="rId26"/>
              </p:custDataLst>
            </p:nvPr>
          </p:nvSpPr>
          <p:spPr>
            <a:xfrm>
              <a:off x="5193773" y="5076825"/>
              <a:ext cx="235478" cy="36152"/>
            </a:xfrm>
            <a:custGeom>
              <a:avLst/>
              <a:gdLst/>
              <a:ahLst/>
              <a:cxnLst/>
              <a:rect l="0" t="0" r="0" b="0"/>
              <a:pathLst>
                <a:path w="235478" h="36152">
                  <a:moveTo>
                    <a:pt x="16402" y="0"/>
                  </a:moveTo>
                  <a:lnTo>
                    <a:pt x="16402" y="0"/>
                  </a:lnTo>
                  <a:lnTo>
                    <a:pt x="3310" y="14151"/>
                  </a:lnTo>
                  <a:lnTo>
                    <a:pt x="0" y="21459"/>
                  </a:lnTo>
                  <a:lnTo>
                    <a:pt x="2292" y="24890"/>
                  </a:lnTo>
                  <a:lnTo>
                    <a:pt x="13306" y="31523"/>
                  </a:lnTo>
                  <a:lnTo>
                    <a:pt x="42414" y="36151"/>
                  </a:lnTo>
                  <a:lnTo>
                    <a:pt x="78141" y="30111"/>
                  </a:lnTo>
                  <a:lnTo>
                    <a:pt x="118068" y="21739"/>
                  </a:lnTo>
                  <a:lnTo>
                    <a:pt x="160237" y="13614"/>
                  </a:lnTo>
                  <a:lnTo>
                    <a:pt x="235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58"/>
            <p:cNvSpPr/>
            <p:nvPr>
              <p:custDataLst>
                <p:tags r:id="rId27"/>
              </p:custDataLst>
            </p:nvPr>
          </p:nvSpPr>
          <p:spPr>
            <a:xfrm>
              <a:off x="5172075" y="4943475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8100"/>
                  </a:lnTo>
                  <a:lnTo>
                    <a:pt x="17900" y="35278"/>
                  </a:lnTo>
                  <a:lnTo>
                    <a:pt x="21459" y="33044"/>
                  </a:lnTo>
                  <a:lnTo>
                    <a:pt x="64133" y="21853"/>
                  </a:lnTo>
                  <a:lnTo>
                    <a:pt x="102845" y="13648"/>
                  </a:lnTo>
                  <a:lnTo>
                    <a:pt x="147360" y="9688"/>
                  </a:lnTo>
                  <a:lnTo>
                    <a:pt x="190889" y="3341"/>
                  </a:lnTo>
                  <a:lnTo>
                    <a:pt x="231812" y="66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1059"/>
          <p:cNvSpPr/>
          <p:nvPr>
            <p:custDataLst>
              <p:tags r:id="rId5"/>
            </p:custDataLst>
          </p:nvPr>
        </p:nvSpPr>
        <p:spPr>
          <a:xfrm>
            <a:off x="5867400" y="4830603"/>
            <a:ext cx="438151" cy="408148"/>
          </a:xfrm>
          <a:custGeom>
            <a:avLst/>
            <a:gdLst/>
            <a:ahLst/>
            <a:cxnLst/>
            <a:rect l="0" t="0" r="0" b="0"/>
            <a:pathLst>
              <a:path w="438151" h="408148">
                <a:moveTo>
                  <a:pt x="0" y="408147"/>
                </a:moveTo>
                <a:lnTo>
                  <a:pt x="0" y="408147"/>
                </a:lnTo>
                <a:lnTo>
                  <a:pt x="13257" y="394890"/>
                </a:lnTo>
                <a:lnTo>
                  <a:pt x="31471" y="355954"/>
                </a:lnTo>
                <a:lnTo>
                  <a:pt x="48483" y="318246"/>
                </a:lnTo>
                <a:lnTo>
                  <a:pt x="66929" y="276382"/>
                </a:lnTo>
                <a:lnTo>
                  <a:pt x="87069" y="229367"/>
                </a:lnTo>
                <a:lnTo>
                  <a:pt x="102938" y="189134"/>
                </a:lnTo>
                <a:lnTo>
                  <a:pt x="115991" y="143700"/>
                </a:lnTo>
                <a:lnTo>
                  <a:pt x="129882" y="101637"/>
                </a:lnTo>
                <a:lnTo>
                  <a:pt x="142818" y="54757"/>
                </a:lnTo>
                <a:lnTo>
                  <a:pt x="151138" y="9420"/>
                </a:lnTo>
                <a:lnTo>
                  <a:pt x="152234" y="0"/>
                </a:lnTo>
                <a:lnTo>
                  <a:pt x="142017" y="38310"/>
                </a:lnTo>
                <a:lnTo>
                  <a:pt x="135918" y="79138"/>
                </a:lnTo>
                <a:lnTo>
                  <a:pt x="131288" y="116988"/>
                </a:lnTo>
                <a:lnTo>
                  <a:pt x="126037" y="158894"/>
                </a:lnTo>
                <a:lnTo>
                  <a:pt x="124262" y="200867"/>
                </a:lnTo>
                <a:lnTo>
                  <a:pt x="130457" y="243692"/>
                </a:lnTo>
                <a:lnTo>
                  <a:pt x="134610" y="272989"/>
                </a:lnTo>
                <a:lnTo>
                  <a:pt x="143082" y="288457"/>
                </a:lnTo>
                <a:lnTo>
                  <a:pt x="149363" y="293429"/>
                </a:lnTo>
                <a:lnTo>
                  <a:pt x="164809" y="298953"/>
                </a:lnTo>
                <a:lnTo>
                  <a:pt x="191355" y="297006"/>
                </a:lnTo>
                <a:lnTo>
                  <a:pt x="222222" y="285809"/>
                </a:lnTo>
                <a:lnTo>
                  <a:pt x="262058" y="258282"/>
                </a:lnTo>
                <a:lnTo>
                  <a:pt x="288239" y="212565"/>
                </a:lnTo>
                <a:lnTo>
                  <a:pt x="316116" y="168252"/>
                </a:lnTo>
                <a:lnTo>
                  <a:pt x="331672" y="130809"/>
                </a:lnTo>
                <a:lnTo>
                  <a:pt x="351783" y="88136"/>
                </a:lnTo>
                <a:lnTo>
                  <a:pt x="361057" y="40667"/>
                </a:lnTo>
                <a:lnTo>
                  <a:pt x="361553" y="34215"/>
                </a:lnTo>
                <a:lnTo>
                  <a:pt x="361685" y="33976"/>
                </a:lnTo>
                <a:lnTo>
                  <a:pt x="360857" y="60188"/>
                </a:lnTo>
                <a:lnTo>
                  <a:pt x="353745" y="106941"/>
                </a:lnTo>
                <a:lnTo>
                  <a:pt x="353744" y="149761"/>
                </a:lnTo>
                <a:lnTo>
                  <a:pt x="360016" y="193341"/>
                </a:lnTo>
                <a:lnTo>
                  <a:pt x="363207" y="210019"/>
                </a:lnTo>
                <a:lnTo>
                  <a:pt x="383296" y="250940"/>
                </a:lnTo>
                <a:lnTo>
                  <a:pt x="392956" y="261725"/>
                </a:lnTo>
                <a:lnTo>
                  <a:pt x="438150" y="284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235"/>
          <p:cNvGrpSpPr/>
          <p:nvPr/>
        </p:nvGrpSpPr>
        <p:grpSpPr>
          <a:xfrm>
            <a:off x="5735343" y="5362575"/>
            <a:ext cx="884533" cy="542983"/>
            <a:chOff x="5735343" y="5362575"/>
            <a:chExt cx="884533" cy="542983"/>
          </a:xfrm>
        </p:grpSpPr>
        <p:sp>
          <p:nvSpPr>
            <p:cNvPr id="166" name="SMARTInkShape-1060"/>
            <p:cNvSpPr/>
            <p:nvPr>
              <p:custDataLst>
                <p:tags r:id="rId20"/>
              </p:custDataLst>
            </p:nvPr>
          </p:nvSpPr>
          <p:spPr>
            <a:xfrm>
              <a:off x="6306510" y="5692969"/>
              <a:ext cx="313366" cy="152640"/>
            </a:xfrm>
            <a:custGeom>
              <a:avLst/>
              <a:gdLst/>
              <a:ahLst/>
              <a:cxnLst/>
              <a:rect l="0" t="0" r="0" b="0"/>
              <a:pathLst>
                <a:path w="313366" h="152640">
                  <a:moveTo>
                    <a:pt x="18090" y="2981"/>
                  </a:moveTo>
                  <a:lnTo>
                    <a:pt x="18090" y="2981"/>
                  </a:lnTo>
                  <a:lnTo>
                    <a:pt x="17032" y="37154"/>
                  </a:lnTo>
                  <a:lnTo>
                    <a:pt x="6331" y="83480"/>
                  </a:lnTo>
                  <a:lnTo>
                    <a:pt x="0" y="114281"/>
                  </a:lnTo>
                  <a:lnTo>
                    <a:pt x="383" y="136147"/>
                  </a:lnTo>
                  <a:lnTo>
                    <a:pt x="4223" y="146127"/>
                  </a:lnTo>
                  <a:lnTo>
                    <a:pt x="6728" y="149212"/>
                  </a:lnTo>
                  <a:lnTo>
                    <a:pt x="12335" y="152639"/>
                  </a:lnTo>
                  <a:lnTo>
                    <a:pt x="16370" y="151436"/>
                  </a:lnTo>
                  <a:lnTo>
                    <a:pt x="26498" y="144456"/>
                  </a:lnTo>
                  <a:lnTo>
                    <a:pt x="53822" y="101159"/>
                  </a:lnTo>
                  <a:lnTo>
                    <a:pt x="67952" y="78285"/>
                  </a:lnTo>
                  <a:lnTo>
                    <a:pt x="74281" y="54669"/>
                  </a:lnTo>
                  <a:lnTo>
                    <a:pt x="74600" y="54373"/>
                  </a:lnTo>
                  <a:lnTo>
                    <a:pt x="75050" y="61130"/>
                  </a:lnTo>
                  <a:lnTo>
                    <a:pt x="75215" y="94560"/>
                  </a:lnTo>
                  <a:lnTo>
                    <a:pt x="80873" y="107535"/>
                  </a:lnTo>
                  <a:lnTo>
                    <a:pt x="89385" y="118241"/>
                  </a:lnTo>
                  <a:lnTo>
                    <a:pt x="96696" y="123000"/>
                  </a:lnTo>
                  <a:lnTo>
                    <a:pt x="109117" y="122293"/>
                  </a:lnTo>
                  <a:lnTo>
                    <a:pt x="153891" y="112076"/>
                  </a:lnTo>
                  <a:lnTo>
                    <a:pt x="169463" y="102268"/>
                  </a:lnTo>
                  <a:lnTo>
                    <a:pt x="213711" y="59996"/>
                  </a:lnTo>
                  <a:lnTo>
                    <a:pt x="229946" y="34704"/>
                  </a:lnTo>
                  <a:lnTo>
                    <a:pt x="235026" y="15673"/>
                  </a:lnTo>
                  <a:lnTo>
                    <a:pt x="233623" y="10384"/>
                  </a:lnTo>
                  <a:lnTo>
                    <a:pt x="226418" y="1685"/>
                  </a:lnTo>
                  <a:lnTo>
                    <a:pt x="221534" y="0"/>
                  </a:lnTo>
                  <a:lnTo>
                    <a:pt x="210463" y="951"/>
                  </a:lnTo>
                  <a:lnTo>
                    <a:pt x="192329" y="12492"/>
                  </a:lnTo>
                  <a:lnTo>
                    <a:pt x="178606" y="24260"/>
                  </a:lnTo>
                  <a:lnTo>
                    <a:pt x="174098" y="33958"/>
                  </a:lnTo>
                  <a:lnTo>
                    <a:pt x="172895" y="39507"/>
                  </a:lnTo>
                  <a:lnTo>
                    <a:pt x="176258" y="72600"/>
                  </a:lnTo>
                  <a:lnTo>
                    <a:pt x="186813" y="92484"/>
                  </a:lnTo>
                  <a:lnTo>
                    <a:pt x="209344" y="117440"/>
                  </a:lnTo>
                  <a:lnTo>
                    <a:pt x="240799" y="129087"/>
                  </a:lnTo>
                  <a:lnTo>
                    <a:pt x="283633" y="129128"/>
                  </a:lnTo>
                  <a:lnTo>
                    <a:pt x="313365" y="12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061"/>
            <p:cNvSpPr/>
            <p:nvPr>
              <p:custDataLst>
                <p:tags r:id="rId21"/>
              </p:custDataLst>
            </p:nvPr>
          </p:nvSpPr>
          <p:spPr>
            <a:xfrm>
              <a:off x="6135540" y="5695950"/>
              <a:ext cx="84286" cy="177204"/>
            </a:xfrm>
            <a:custGeom>
              <a:avLst/>
              <a:gdLst/>
              <a:ahLst/>
              <a:cxnLst/>
              <a:rect l="0" t="0" r="0" b="0"/>
              <a:pathLst>
                <a:path w="84286" h="177204">
                  <a:moveTo>
                    <a:pt x="17610" y="0"/>
                  </a:moveTo>
                  <a:lnTo>
                    <a:pt x="17610" y="0"/>
                  </a:lnTo>
                  <a:lnTo>
                    <a:pt x="12554" y="0"/>
                  </a:lnTo>
                  <a:lnTo>
                    <a:pt x="11065" y="1058"/>
                  </a:lnTo>
                  <a:lnTo>
                    <a:pt x="10071" y="2822"/>
                  </a:lnTo>
                  <a:lnTo>
                    <a:pt x="9409" y="5056"/>
                  </a:lnTo>
                  <a:lnTo>
                    <a:pt x="7909" y="6545"/>
                  </a:lnTo>
                  <a:lnTo>
                    <a:pt x="0" y="9132"/>
                  </a:lnTo>
                  <a:lnTo>
                    <a:pt x="2022" y="12173"/>
                  </a:lnTo>
                  <a:lnTo>
                    <a:pt x="7507" y="17052"/>
                  </a:lnTo>
                  <a:lnTo>
                    <a:pt x="40342" y="37145"/>
                  </a:lnTo>
                  <a:lnTo>
                    <a:pt x="57977" y="59689"/>
                  </a:lnTo>
                  <a:lnTo>
                    <a:pt x="69317" y="86477"/>
                  </a:lnTo>
                  <a:lnTo>
                    <a:pt x="72089" y="116640"/>
                  </a:lnTo>
                  <a:lnTo>
                    <a:pt x="64080" y="161878"/>
                  </a:lnTo>
                  <a:lnTo>
                    <a:pt x="58371" y="172487"/>
                  </a:lnTo>
                  <a:lnTo>
                    <a:pt x="52306" y="177203"/>
                  </a:lnTo>
                  <a:lnTo>
                    <a:pt x="50265" y="175285"/>
                  </a:lnTo>
                  <a:lnTo>
                    <a:pt x="47394" y="156358"/>
                  </a:lnTo>
                  <a:lnTo>
                    <a:pt x="46723" y="135815"/>
                  </a:lnTo>
                  <a:lnTo>
                    <a:pt x="52068" y="115396"/>
                  </a:lnTo>
                  <a:lnTo>
                    <a:pt x="8428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62"/>
            <p:cNvSpPr/>
            <p:nvPr>
              <p:custDataLst>
                <p:tags r:id="rId22"/>
              </p:custDataLst>
            </p:nvPr>
          </p:nvSpPr>
          <p:spPr>
            <a:xfrm>
              <a:off x="5972175" y="5705475"/>
              <a:ext cx="104776" cy="16403"/>
            </a:xfrm>
            <a:custGeom>
              <a:avLst/>
              <a:gdLst/>
              <a:ahLst/>
              <a:cxnLst/>
              <a:rect l="0" t="0" r="0" b="0"/>
              <a:pathLst>
                <a:path w="104776" h="16403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3092"/>
                  </a:lnTo>
                  <a:lnTo>
                    <a:pt x="5645" y="15078"/>
                  </a:lnTo>
                  <a:lnTo>
                    <a:pt x="10113" y="16402"/>
                  </a:lnTo>
                  <a:lnTo>
                    <a:pt x="56126" y="10616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063"/>
            <p:cNvSpPr/>
            <p:nvPr>
              <p:custDataLst>
                <p:tags r:id="rId23"/>
              </p:custDataLst>
            </p:nvPr>
          </p:nvSpPr>
          <p:spPr>
            <a:xfrm>
              <a:off x="6030177" y="5564708"/>
              <a:ext cx="94399" cy="340850"/>
            </a:xfrm>
            <a:custGeom>
              <a:avLst/>
              <a:gdLst/>
              <a:ahLst/>
              <a:cxnLst/>
              <a:rect l="0" t="0" r="0" b="0"/>
              <a:pathLst>
                <a:path w="94399" h="340850">
                  <a:moveTo>
                    <a:pt x="75348" y="26467"/>
                  </a:moveTo>
                  <a:lnTo>
                    <a:pt x="75348" y="26467"/>
                  </a:lnTo>
                  <a:lnTo>
                    <a:pt x="82887" y="8567"/>
                  </a:lnTo>
                  <a:lnTo>
                    <a:pt x="84480" y="0"/>
                  </a:lnTo>
                  <a:lnTo>
                    <a:pt x="84611" y="356"/>
                  </a:lnTo>
                  <a:lnTo>
                    <a:pt x="84757" y="3574"/>
                  </a:lnTo>
                  <a:lnTo>
                    <a:pt x="66957" y="48356"/>
                  </a:lnTo>
                  <a:lnTo>
                    <a:pt x="53348" y="86764"/>
                  </a:lnTo>
                  <a:lnTo>
                    <a:pt x="38608" y="123238"/>
                  </a:lnTo>
                  <a:lnTo>
                    <a:pt x="25892" y="167559"/>
                  </a:lnTo>
                  <a:lnTo>
                    <a:pt x="15421" y="214204"/>
                  </a:lnTo>
                  <a:lnTo>
                    <a:pt x="3461" y="256677"/>
                  </a:lnTo>
                  <a:lnTo>
                    <a:pt x="0" y="300815"/>
                  </a:lnTo>
                  <a:lnTo>
                    <a:pt x="585" y="319849"/>
                  </a:lnTo>
                  <a:lnTo>
                    <a:pt x="4372" y="335365"/>
                  </a:lnTo>
                  <a:lnTo>
                    <a:pt x="7923" y="339291"/>
                  </a:lnTo>
                  <a:lnTo>
                    <a:pt x="12406" y="340849"/>
                  </a:lnTo>
                  <a:lnTo>
                    <a:pt x="44924" y="335747"/>
                  </a:lnTo>
                  <a:lnTo>
                    <a:pt x="69744" y="322481"/>
                  </a:lnTo>
                  <a:lnTo>
                    <a:pt x="80971" y="308312"/>
                  </a:lnTo>
                  <a:lnTo>
                    <a:pt x="94398" y="28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064"/>
            <p:cNvSpPr/>
            <p:nvPr>
              <p:custDataLst>
                <p:tags r:id="rId24"/>
              </p:custDataLst>
            </p:nvPr>
          </p:nvSpPr>
          <p:spPr>
            <a:xfrm>
              <a:off x="5761367" y="5457825"/>
              <a:ext cx="553709" cy="45793"/>
            </a:xfrm>
            <a:custGeom>
              <a:avLst/>
              <a:gdLst/>
              <a:ahLst/>
              <a:cxnLst/>
              <a:rect l="0" t="0" r="0" b="0"/>
              <a:pathLst>
                <a:path w="553709" h="45793">
                  <a:moveTo>
                    <a:pt x="48883" y="19050"/>
                  </a:moveTo>
                  <a:lnTo>
                    <a:pt x="48883" y="19050"/>
                  </a:lnTo>
                  <a:lnTo>
                    <a:pt x="32616" y="20108"/>
                  </a:lnTo>
                  <a:lnTo>
                    <a:pt x="10902" y="26654"/>
                  </a:lnTo>
                  <a:lnTo>
                    <a:pt x="958" y="32307"/>
                  </a:lnTo>
                  <a:lnTo>
                    <a:pt x="0" y="35297"/>
                  </a:lnTo>
                  <a:lnTo>
                    <a:pt x="1477" y="38348"/>
                  </a:lnTo>
                  <a:lnTo>
                    <a:pt x="4579" y="41440"/>
                  </a:lnTo>
                  <a:lnTo>
                    <a:pt x="34228" y="45792"/>
                  </a:lnTo>
                  <a:lnTo>
                    <a:pt x="77503" y="40717"/>
                  </a:lnTo>
                  <a:lnTo>
                    <a:pt x="114395" y="37817"/>
                  </a:lnTo>
                  <a:lnTo>
                    <a:pt x="158370" y="31784"/>
                  </a:lnTo>
                  <a:lnTo>
                    <a:pt x="204914" y="28468"/>
                  </a:lnTo>
                  <a:lnTo>
                    <a:pt x="236411" y="23941"/>
                  </a:lnTo>
                  <a:lnTo>
                    <a:pt x="270871" y="21224"/>
                  </a:lnTo>
                  <a:lnTo>
                    <a:pt x="307352" y="18957"/>
                  </a:lnTo>
                  <a:lnTo>
                    <a:pt x="344734" y="14422"/>
                  </a:lnTo>
                  <a:lnTo>
                    <a:pt x="382514" y="11702"/>
                  </a:lnTo>
                  <a:lnTo>
                    <a:pt x="419414" y="9434"/>
                  </a:lnTo>
                  <a:lnTo>
                    <a:pt x="453452" y="4899"/>
                  </a:lnTo>
                  <a:lnTo>
                    <a:pt x="553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065"/>
            <p:cNvSpPr/>
            <p:nvPr>
              <p:custDataLst>
                <p:tags r:id="rId25"/>
              </p:custDataLst>
            </p:nvPr>
          </p:nvSpPr>
          <p:spPr>
            <a:xfrm>
              <a:off x="5735343" y="5362575"/>
              <a:ext cx="579733" cy="55977"/>
            </a:xfrm>
            <a:custGeom>
              <a:avLst/>
              <a:gdLst/>
              <a:ahLst/>
              <a:cxnLst/>
              <a:rect l="0" t="0" r="0" b="0"/>
              <a:pathLst>
                <a:path w="579733" h="55977">
                  <a:moveTo>
                    <a:pt x="36807" y="19050"/>
                  </a:moveTo>
                  <a:lnTo>
                    <a:pt x="36807" y="19050"/>
                  </a:lnTo>
                  <a:lnTo>
                    <a:pt x="31751" y="24106"/>
                  </a:lnTo>
                  <a:lnTo>
                    <a:pt x="3071" y="36383"/>
                  </a:lnTo>
                  <a:lnTo>
                    <a:pt x="1617" y="38013"/>
                  </a:lnTo>
                  <a:lnTo>
                    <a:pt x="0" y="42647"/>
                  </a:lnTo>
                  <a:lnTo>
                    <a:pt x="2744" y="45365"/>
                  </a:lnTo>
                  <a:lnTo>
                    <a:pt x="14260" y="51207"/>
                  </a:lnTo>
                  <a:lnTo>
                    <a:pt x="54068" y="55976"/>
                  </a:lnTo>
                  <a:lnTo>
                    <a:pt x="96425" y="54096"/>
                  </a:lnTo>
                  <a:lnTo>
                    <a:pt x="135610" y="49542"/>
                  </a:lnTo>
                  <a:lnTo>
                    <a:pt x="180735" y="45372"/>
                  </a:lnTo>
                  <a:lnTo>
                    <a:pt x="227619" y="40255"/>
                  </a:lnTo>
                  <a:lnTo>
                    <a:pt x="275025" y="35916"/>
                  </a:lnTo>
                  <a:lnTo>
                    <a:pt x="307782" y="30780"/>
                  </a:lnTo>
                  <a:lnTo>
                    <a:pt x="343508" y="24969"/>
                  </a:lnTo>
                  <a:lnTo>
                    <a:pt x="380552" y="18858"/>
                  </a:lnTo>
                  <a:lnTo>
                    <a:pt x="416066" y="13673"/>
                  </a:lnTo>
                  <a:lnTo>
                    <a:pt x="459859" y="9696"/>
                  </a:lnTo>
                  <a:lnTo>
                    <a:pt x="499647" y="3344"/>
                  </a:lnTo>
                  <a:lnTo>
                    <a:pt x="537188" y="991"/>
                  </a:lnTo>
                  <a:lnTo>
                    <a:pt x="579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36"/>
          <p:cNvGrpSpPr/>
          <p:nvPr/>
        </p:nvGrpSpPr>
        <p:grpSpPr>
          <a:xfrm>
            <a:off x="7040415" y="5636591"/>
            <a:ext cx="786813" cy="192710"/>
            <a:chOff x="7040415" y="5636591"/>
            <a:chExt cx="786813" cy="192710"/>
          </a:xfrm>
        </p:grpSpPr>
        <p:sp>
          <p:nvSpPr>
            <p:cNvPr id="173" name="SMARTInkShape-1066"/>
            <p:cNvSpPr/>
            <p:nvPr>
              <p:custDataLst>
                <p:tags r:id="rId18"/>
              </p:custDataLst>
            </p:nvPr>
          </p:nvSpPr>
          <p:spPr>
            <a:xfrm>
              <a:off x="7324725" y="5636591"/>
              <a:ext cx="502503" cy="192710"/>
            </a:xfrm>
            <a:custGeom>
              <a:avLst/>
              <a:gdLst/>
              <a:ahLst/>
              <a:cxnLst/>
              <a:rect l="0" t="0" r="0" b="0"/>
              <a:pathLst>
                <a:path w="502503" h="192710">
                  <a:moveTo>
                    <a:pt x="0" y="78409"/>
                  </a:moveTo>
                  <a:lnTo>
                    <a:pt x="0" y="78409"/>
                  </a:lnTo>
                  <a:lnTo>
                    <a:pt x="8200" y="70208"/>
                  </a:lnTo>
                  <a:lnTo>
                    <a:pt x="14189" y="79390"/>
                  </a:lnTo>
                  <a:lnTo>
                    <a:pt x="17926" y="81179"/>
                  </a:lnTo>
                  <a:lnTo>
                    <a:pt x="27722" y="80347"/>
                  </a:lnTo>
                  <a:lnTo>
                    <a:pt x="68759" y="65322"/>
                  </a:lnTo>
                  <a:lnTo>
                    <a:pt x="85755" y="56070"/>
                  </a:lnTo>
                  <a:lnTo>
                    <a:pt x="102550" y="41569"/>
                  </a:lnTo>
                  <a:lnTo>
                    <a:pt x="115875" y="18811"/>
                  </a:lnTo>
                  <a:lnTo>
                    <a:pt x="116408" y="12218"/>
                  </a:lnTo>
                  <a:lnTo>
                    <a:pt x="114647" y="6765"/>
                  </a:lnTo>
                  <a:lnTo>
                    <a:pt x="111357" y="2071"/>
                  </a:lnTo>
                  <a:lnTo>
                    <a:pt x="107045" y="0"/>
                  </a:lnTo>
                  <a:lnTo>
                    <a:pt x="96612" y="522"/>
                  </a:lnTo>
                  <a:lnTo>
                    <a:pt x="73782" y="11822"/>
                  </a:lnTo>
                  <a:lnTo>
                    <a:pt x="46285" y="34604"/>
                  </a:lnTo>
                  <a:lnTo>
                    <a:pt x="33234" y="54258"/>
                  </a:lnTo>
                  <a:lnTo>
                    <a:pt x="26060" y="70851"/>
                  </a:lnTo>
                  <a:lnTo>
                    <a:pt x="25840" y="79720"/>
                  </a:lnTo>
                  <a:lnTo>
                    <a:pt x="34585" y="105256"/>
                  </a:lnTo>
                  <a:lnTo>
                    <a:pt x="41124" y="116095"/>
                  </a:lnTo>
                  <a:lnTo>
                    <a:pt x="60868" y="133201"/>
                  </a:lnTo>
                  <a:lnTo>
                    <a:pt x="83496" y="139803"/>
                  </a:lnTo>
                  <a:lnTo>
                    <a:pt x="110134" y="140620"/>
                  </a:lnTo>
                  <a:lnTo>
                    <a:pt x="156084" y="126720"/>
                  </a:lnTo>
                  <a:lnTo>
                    <a:pt x="173088" y="117872"/>
                  </a:lnTo>
                  <a:lnTo>
                    <a:pt x="220080" y="75772"/>
                  </a:lnTo>
                  <a:lnTo>
                    <a:pt x="229400" y="62774"/>
                  </a:lnTo>
                  <a:lnTo>
                    <a:pt x="234247" y="49941"/>
                  </a:lnTo>
                  <a:lnTo>
                    <a:pt x="235540" y="43555"/>
                  </a:lnTo>
                  <a:lnTo>
                    <a:pt x="234285" y="38239"/>
                  </a:lnTo>
                  <a:lnTo>
                    <a:pt x="227246" y="29512"/>
                  </a:lnTo>
                  <a:lnTo>
                    <a:pt x="222406" y="27820"/>
                  </a:lnTo>
                  <a:lnTo>
                    <a:pt x="211383" y="28761"/>
                  </a:lnTo>
                  <a:lnTo>
                    <a:pt x="180514" y="45594"/>
                  </a:lnTo>
                  <a:lnTo>
                    <a:pt x="166305" y="57122"/>
                  </a:lnTo>
                  <a:lnTo>
                    <a:pt x="158580" y="69301"/>
                  </a:lnTo>
                  <a:lnTo>
                    <a:pt x="154232" y="90881"/>
                  </a:lnTo>
                  <a:lnTo>
                    <a:pt x="154273" y="106176"/>
                  </a:lnTo>
                  <a:lnTo>
                    <a:pt x="157818" y="116503"/>
                  </a:lnTo>
                  <a:lnTo>
                    <a:pt x="163421" y="119680"/>
                  </a:lnTo>
                  <a:lnTo>
                    <a:pt x="180934" y="123211"/>
                  </a:lnTo>
                  <a:lnTo>
                    <a:pt x="197184" y="119134"/>
                  </a:lnTo>
                  <a:lnTo>
                    <a:pt x="224865" y="99271"/>
                  </a:lnTo>
                  <a:lnTo>
                    <a:pt x="232232" y="90150"/>
                  </a:lnTo>
                  <a:lnTo>
                    <a:pt x="243895" y="64746"/>
                  </a:lnTo>
                  <a:lnTo>
                    <a:pt x="246908" y="48586"/>
                  </a:lnTo>
                  <a:lnTo>
                    <a:pt x="247155" y="49001"/>
                  </a:lnTo>
                  <a:lnTo>
                    <a:pt x="239947" y="63820"/>
                  </a:lnTo>
                  <a:lnTo>
                    <a:pt x="234349" y="71220"/>
                  </a:lnTo>
                  <a:lnTo>
                    <a:pt x="233491" y="75733"/>
                  </a:lnTo>
                  <a:lnTo>
                    <a:pt x="235360" y="86392"/>
                  </a:lnTo>
                  <a:lnTo>
                    <a:pt x="237340" y="90081"/>
                  </a:lnTo>
                  <a:lnTo>
                    <a:pt x="239719" y="92540"/>
                  </a:lnTo>
                  <a:lnTo>
                    <a:pt x="242363" y="94180"/>
                  </a:lnTo>
                  <a:lnTo>
                    <a:pt x="253767" y="93179"/>
                  </a:lnTo>
                  <a:lnTo>
                    <a:pt x="281902" y="83914"/>
                  </a:lnTo>
                  <a:lnTo>
                    <a:pt x="329102" y="53212"/>
                  </a:lnTo>
                  <a:lnTo>
                    <a:pt x="330526" y="52085"/>
                  </a:lnTo>
                  <a:lnTo>
                    <a:pt x="329287" y="59302"/>
                  </a:lnTo>
                  <a:lnTo>
                    <a:pt x="324565" y="91102"/>
                  </a:lnTo>
                  <a:lnTo>
                    <a:pt x="323913" y="134696"/>
                  </a:lnTo>
                  <a:lnTo>
                    <a:pt x="323877" y="145054"/>
                  </a:lnTo>
                  <a:lnTo>
                    <a:pt x="324927" y="146122"/>
                  </a:lnTo>
                  <a:lnTo>
                    <a:pt x="326685" y="144718"/>
                  </a:lnTo>
                  <a:lnTo>
                    <a:pt x="331460" y="136455"/>
                  </a:lnTo>
                  <a:lnTo>
                    <a:pt x="350419" y="92664"/>
                  </a:lnTo>
                  <a:lnTo>
                    <a:pt x="378396" y="46197"/>
                  </a:lnTo>
                  <a:lnTo>
                    <a:pt x="402100" y="25238"/>
                  </a:lnTo>
                  <a:lnTo>
                    <a:pt x="429233" y="10678"/>
                  </a:lnTo>
                  <a:lnTo>
                    <a:pt x="462436" y="4719"/>
                  </a:lnTo>
                  <a:lnTo>
                    <a:pt x="478224" y="6147"/>
                  </a:lnTo>
                  <a:lnTo>
                    <a:pt x="483915" y="8009"/>
                  </a:lnTo>
                  <a:lnTo>
                    <a:pt x="493063" y="15723"/>
                  </a:lnTo>
                  <a:lnTo>
                    <a:pt x="496984" y="20743"/>
                  </a:lnTo>
                  <a:lnTo>
                    <a:pt x="502502" y="48034"/>
                  </a:lnTo>
                  <a:lnTo>
                    <a:pt x="499080" y="87989"/>
                  </a:lnTo>
                  <a:lnTo>
                    <a:pt x="487385" y="128201"/>
                  </a:lnTo>
                  <a:lnTo>
                    <a:pt x="457200" y="19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67"/>
            <p:cNvSpPr/>
            <p:nvPr>
              <p:custDataLst>
                <p:tags r:id="rId19"/>
              </p:custDataLst>
            </p:nvPr>
          </p:nvSpPr>
          <p:spPr>
            <a:xfrm>
              <a:off x="7040415" y="5657755"/>
              <a:ext cx="246211" cy="154043"/>
            </a:xfrm>
            <a:custGeom>
              <a:avLst/>
              <a:gdLst/>
              <a:ahLst/>
              <a:cxnLst/>
              <a:rect l="0" t="0" r="0" b="0"/>
              <a:pathLst>
                <a:path w="246211" h="154043">
                  <a:moveTo>
                    <a:pt x="17610" y="47720"/>
                  </a:moveTo>
                  <a:lnTo>
                    <a:pt x="17610" y="47720"/>
                  </a:lnTo>
                  <a:lnTo>
                    <a:pt x="3421" y="47720"/>
                  </a:lnTo>
                  <a:lnTo>
                    <a:pt x="1801" y="48778"/>
                  </a:lnTo>
                  <a:lnTo>
                    <a:pt x="720" y="50542"/>
                  </a:lnTo>
                  <a:lnTo>
                    <a:pt x="0" y="52776"/>
                  </a:lnTo>
                  <a:lnTo>
                    <a:pt x="6887" y="93480"/>
                  </a:lnTo>
                  <a:lnTo>
                    <a:pt x="7849" y="137506"/>
                  </a:lnTo>
                  <a:lnTo>
                    <a:pt x="8038" y="154042"/>
                  </a:lnTo>
                  <a:lnTo>
                    <a:pt x="8054" y="153526"/>
                  </a:lnTo>
                  <a:lnTo>
                    <a:pt x="24331" y="106970"/>
                  </a:lnTo>
                  <a:lnTo>
                    <a:pt x="39884" y="60527"/>
                  </a:lnTo>
                  <a:lnTo>
                    <a:pt x="52545" y="20851"/>
                  </a:lnTo>
                  <a:lnTo>
                    <a:pt x="58889" y="5439"/>
                  </a:lnTo>
                  <a:lnTo>
                    <a:pt x="62062" y="1541"/>
                  </a:lnTo>
                  <a:lnTo>
                    <a:pt x="65237" y="0"/>
                  </a:lnTo>
                  <a:lnTo>
                    <a:pt x="68412" y="31"/>
                  </a:lnTo>
                  <a:lnTo>
                    <a:pt x="71586" y="2169"/>
                  </a:lnTo>
                  <a:lnTo>
                    <a:pt x="77935" y="10189"/>
                  </a:lnTo>
                  <a:lnTo>
                    <a:pt x="93810" y="53766"/>
                  </a:lnTo>
                  <a:lnTo>
                    <a:pt x="100513" y="75264"/>
                  </a:lnTo>
                  <a:lnTo>
                    <a:pt x="102778" y="91378"/>
                  </a:lnTo>
                  <a:lnTo>
                    <a:pt x="108732" y="85115"/>
                  </a:lnTo>
                  <a:lnTo>
                    <a:pt x="135796" y="46373"/>
                  </a:lnTo>
                  <a:lnTo>
                    <a:pt x="155404" y="20863"/>
                  </a:lnTo>
                  <a:lnTo>
                    <a:pt x="171985" y="10030"/>
                  </a:lnTo>
                  <a:lnTo>
                    <a:pt x="194113" y="3039"/>
                  </a:lnTo>
                  <a:lnTo>
                    <a:pt x="204711" y="4225"/>
                  </a:lnTo>
                  <a:lnTo>
                    <a:pt x="209019" y="6023"/>
                  </a:lnTo>
                  <a:lnTo>
                    <a:pt x="216628" y="16488"/>
                  </a:lnTo>
                  <a:lnTo>
                    <a:pt x="225080" y="38964"/>
                  </a:lnTo>
                  <a:lnTo>
                    <a:pt x="226886" y="80473"/>
                  </a:lnTo>
                  <a:lnTo>
                    <a:pt x="229901" y="109988"/>
                  </a:lnTo>
                  <a:lnTo>
                    <a:pt x="234728" y="123019"/>
                  </a:lnTo>
                  <a:lnTo>
                    <a:pt x="246210" y="133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237"/>
          <p:cNvGrpSpPr/>
          <p:nvPr/>
        </p:nvGrpSpPr>
        <p:grpSpPr>
          <a:xfrm>
            <a:off x="885825" y="6162675"/>
            <a:ext cx="498927" cy="304801"/>
            <a:chOff x="885825" y="6162675"/>
            <a:chExt cx="498927" cy="304801"/>
          </a:xfrm>
        </p:grpSpPr>
        <p:sp>
          <p:nvSpPr>
            <p:cNvPr id="176" name="SMARTInkShape-1068"/>
            <p:cNvSpPr/>
            <p:nvPr>
              <p:custDataLst>
                <p:tags r:id="rId15"/>
              </p:custDataLst>
            </p:nvPr>
          </p:nvSpPr>
          <p:spPr>
            <a:xfrm>
              <a:off x="1236469" y="6162675"/>
              <a:ext cx="148283" cy="304801"/>
            </a:xfrm>
            <a:custGeom>
              <a:avLst/>
              <a:gdLst/>
              <a:ahLst/>
              <a:cxnLst/>
              <a:rect l="0" t="0" r="0" b="0"/>
              <a:pathLst>
                <a:path w="148283" h="304801">
                  <a:moveTo>
                    <a:pt x="30356" y="0"/>
                  </a:moveTo>
                  <a:lnTo>
                    <a:pt x="30356" y="0"/>
                  </a:lnTo>
                  <a:lnTo>
                    <a:pt x="9660" y="1058"/>
                  </a:lnTo>
                  <a:lnTo>
                    <a:pt x="697" y="5056"/>
                  </a:lnTo>
                  <a:lnTo>
                    <a:pt x="0" y="7604"/>
                  </a:lnTo>
                  <a:lnTo>
                    <a:pt x="1652" y="10361"/>
                  </a:lnTo>
                  <a:lnTo>
                    <a:pt x="19734" y="22120"/>
                  </a:lnTo>
                  <a:lnTo>
                    <a:pt x="67253" y="50146"/>
                  </a:lnTo>
                  <a:lnTo>
                    <a:pt x="109347" y="79234"/>
                  </a:lnTo>
                  <a:lnTo>
                    <a:pt x="122260" y="87427"/>
                  </a:lnTo>
                  <a:lnTo>
                    <a:pt x="132233" y="103062"/>
                  </a:lnTo>
                  <a:lnTo>
                    <a:pt x="147258" y="137480"/>
                  </a:lnTo>
                  <a:lnTo>
                    <a:pt x="148282" y="157058"/>
                  </a:lnTo>
                  <a:lnTo>
                    <a:pt x="143017" y="195817"/>
                  </a:lnTo>
                  <a:lnTo>
                    <a:pt x="124028" y="226828"/>
                  </a:lnTo>
                  <a:lnTo>
                    <a:pt x="108911" y="249948"/>
                  </a:lnTo>
                  <a:lnTo>
                    <a:pt x="99136" y="266663"/>
                  </a:lnTo>
                  <a:lnTo>
                    <a:pt x="4940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69"/>
            <p:cNvSpPr/>
            <p:nvPr>
              <p:custDataLst>
                <p:tags r:id="rId16"/>
              </p:custDataLst>
            </p:nvPr>
          </p:nvSpPr>
          <p:spPr>
            <a:xfrm>
              <a:off x="890582" y="6353175"/>
              <a:ext cx="376244" cy="47469"/>
            </a:xfrm>
            <a:custGeom>
              <a:avLst/>
              <a:gdLst/>
              <a:ahLst/>
              <a:cxnLst/>
              <a:rect l="0" t="0" r="0" b="0"/>
              <a:pathLst>
                <a:path w="376244" h="47469">
                  <a:moveTo>
                    <a:pt x="42868" y="0"/>
                  </a:moveTo>
                  <a:lnTo>
                    <a:pt x="42868" y="0"/>
                  </a:lnTo>
                  <a:lnTo>
                    <a:pt x="0" y="25535"/>
                  </a:lnTo>
                  <a:lnTo>
                    <a:pt x="531" y="27606"/>
                  </a:lnTo>
                  <a:lnTo>
                    <a:pt x="6765" y="32731"/>
                  </a:lnTo>
                  <a:lnTo>
                    <a:pt x="27232" y="41565"/>
                  </a:lnTo>
                  <a:lnTo>
                    <a:pt x="68574" y="45829"/>
                  </a:lnTo>
                  <a:lnTo>
                    <a:pt x="105871" y="47093"/>
                  </a:lnTo>
                  <a:lnTo>
                    <a:pt x="142086" y="47468"/>
                  </a:lnTo>
                  <a:lnTo>
                    <a:pt x="179628" y="42523"/>
                  </a:lnTo>
                  <a:lnTo>
                    <a:pt x="222619" y="39410"/>
                  </a:lnTo>
                  <a:lnTo>
                    <a:pt x="268871" y="38489"/>
                  </a:lnTo>
                  <a:lnTo>
                    <a:pt x="311033" y="33159"/>
                  </a:lnTo>
                  <a:lnTo>
                    <a:pt x="37624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70"/>
            <p:cNvSpPr/>
            <p:nvPr>
              <p:custDataLst>
                <p:tags r:id="rId17"/>
              </p:custDataLst>
            </p:nvPr>
          </p:nvSpPr>
          <p:spPr>
            <a:xfrm>
              <a:off x="885825" y="6286500"/>
              <a:ext cx="419101" cy="33632"/>
            </a:xfrm>
            <a:custGeom>
              <a:avLst/>
              <a:gdLst/>
              <a:ahLst/>
              <a:cxnLst/>
              <a:rect l="0" t="0" r="0" b="0"/>
              <a:pathLst>
                <a:path w="419101" h="33632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3175" y="33004"/>
                  </a:lnTo>
                  <a:lnTo>
                    <a:pt x="47682" y="14008"/>
                  </a:lnTo>
                  <a:lnTo>
                    <a:pt x="92252" y="10116"/>
                  </a:lnTo>
                  <a:lnTo>
                    <a:pt x="127993" y="9700"/>
                  </a:lnTo>
                  <a:lnTo>
                    <a:pt x="165394" y="4520"/>
                  </a:lnTo>
                  <a:lnTo>
                    <a:pt x="203287" y="1339"/>
                  </a:lnTo>
                  <a:lnTo>
                    <a:pt x="246382" y="5453"/>
                  </a:lnTo>
                  <a:lnTo>
                    <a:pt x="287609" y="8319"/>
                  </a:lnTo>
                  <a:lnTo>
                    <a:pt x="326635" y="4111"/>
                  </a:lnTo>
                  <a:lnTo>
                    <a:pt x="365009" y="1218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38"/>
          <p:cNvGrpSpPr/>
          <p:nvPr/>
        </p:nvGrpSpPr>
        <p:grpSpPr>
          <a:xfrm>
            <a:off x="1867493" y="5788882"/>
            <a:ext cx="1272034" cy="572495"/>
            <a:chOff x="1867493" y="5788882"/>
            <a:chExt cx="1272034" cy="572495"/>
          </a:xfrm>
        </p:grpSpPr>
        <p:sp>
          <p:nvSpPr>
            <p:cNvPr id="180" name="SMARTInkShape-1071"/>
            <p:cNvSpPr/>
            <p:nvPr>
              <p:custDataLst>
                <p:tags r:id="rId9"/>
              </p:custDataLst>
            </p:nvPr>
          </p:nvSpPr>
          <p:spPr>
            <a:xfrm>
              <a:off x="2995770" y="5801258"/>
              <a:ext cx="143757" cy="558927"/>
            </a:xfrm>
            <a:custGeom>
              <a:avLst/>
              <a:gdLst/>
              <a:ahLst/>
              <a:cxnLst/>
              <a:rect l="0" t="0" r="0" b="0"/>
              <a:pathLst>
                <a:path w="143757" h="558927">
                  <a:moveTo>
                    <a:pt x="14130" y="66142"/>
                  </a:moveTo>
                  <a:lnTo>
                    <a:pt x="14130" y="66142"/>
                  </a:lnTo>
                  <a:lnTo>
                    <a:pt x="9074" y="66142"/>
                  </a:lnTo>
                  <a:lnTo>
                    <a:pt x="3769" y="60497"/>
                  </a:lnTo>
                  <a:lnTo>
                    <a:pt x="873" y="56029"/>
                  </a:lnTo>
                  <a:lnTo>
                    <a:pt x="0" y="51991"/>
                  </a:lnTo>
                  <a:lnTo>
                    <a:pt x="477" y="48242"/>
                  </a:lnTo>
                  <a:lnTo>
                    <a:pt x="1853" y="44683"/>
                  </a:lnTo>
                  <a:lnTo>
                    <a:pt x="13903" y="29563"/>
                  </a:lnTo>
                  <a:lnTo>
                    <a:pt x="24965" y="23426"/>
                  </a:lnTo>
                  <a:lnTo>
                    <a:pt x="72231" y="8586"/>
                  </a:lnTo>
                  <a:lnTo>
                    <a:pt x="104511" y="1268"/>
                  </a:lnTo>
                  <a:lnTo>
                    <a:pt x="124753" y="0"/>
                  </a:lnTo>
                  <a:lnTo>
                    <a:pt x="134910" y="2526"/>
                  </a:lnTo>
                  <a:lnTo>
                    <a:pt x="139100" y="4681"/>
                  </a:lnTo>
                  <a:lnTo>
                    <a:pt x="143756" y="21187"/>
                  </a:lnTo>
                  <a:lnTo>
                    <a:pt x="143554" y="57408"/>
                  </a:lnTo>
                  <a:lnTo>
                    <a:pt x="136792" y="97774"/>
                  </a:lnTo>
                  <a:lnTo>
                    <a:pt x="128086" y="137603"/>
                  </a:lnTo>
                  <a:lnTo>
                    <a:pt x="120719" y="184562"/>
                  </a:lnTo>
                  <a:lnTo>
                    <a:pt x="111659" y="230174"/>
                  </a:lnTo>
                  <a:lnTo>
                    <a:pt x="103823" y="275964"/>
                  </a:lnTo>
                  <a:lnTo>
                    <a:pt x="101031" y="314226"/>
                  </a:lnTo>
                  <a:lnTo>
                    <a:pt x="100378" y="346793"/>
                  </a:lnTo>
                  <a:lnTo>
                    <a:pt x="105066" y="390716"/>
                  </a:lnTo>
                  <a:lnTo>
                    <a:pt x="113158" y="430540"/>
                  </a:lnTo>
                  <a:lnTo>
                    <a:pt x="125374" y="468832"/>
                  </a:lnTo>
                  <a:lnTo>
                    <a:pt x="132699" y="500723"/>
                  </a:lnTo>
                  <a:lnTo>
                    <a:pt x="131033" y="517170"/>
                  </a:lnTo>
                  <a:lnTo>
                    <a:pt x="123942" y="531535"/>
                  </a:lnTo>
                  <a:lnTo>
                    <a:pt x="119089" y="538329"/>
                  </a:lnTo>
                  <a:lnTo>
                    <a:pt x="105228" y="548700"/>
                  </a:lnTo>
                  <a:lnTo>
                    <a:pt x="87426" y="555779"/>
                  </a:lnTo>
                  <a:lnTo>
                    <a:pt x="65403" y="558926"/>
                  </a:lnTo>
                  <a:lnTo>
                    <a:pt x="14130" y="542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72"/>
            <p:cNvSpPr/>
            <p:nvPr>
              <p:custDataLst>
                <p:tags r:id="rId10"/>
              </p:custDataLst>
            </p:nvPr>
          </p:nvSpPr>
          <p:spPr>
            <a:xfrm>
              <a:off x="2658926" y="5788882"/>
              <a:ext cx="198575" cy="176061"/>
            </a:xfrm>
            <a:custGeom>
              <a:avLst/>
              <a:gdLst/>
              <a:ahLst/>
              <a:cxnLst/>
              <a:rect l="0" t="0" r="0" b="0"/>
              <a:pathLst>
                <a:path w="198575" h="176061">
                  <a:moveTo>
                    <a:pt x="36649" y="116618"/>
                  </a:moveTo>
                  <a:lnTo>
                    <a:pt x="36649" y="116618"/>
                  </a:lnTo>
                  <a:lnTo>
                    <a:pt x="31593" y="116618"/>
                  </a:lnTo>
                  <a:lnTo>
                    <a:pt x="30103" y="115560"/>
                  </a:lnTo>
                  <a:lnTo>
                    <a:pt x="29110" y="113796"/>
                  </a:lnTo>
                  <a:lnTo>
                    <a:pt x="28448" y="111562"/>
                  </a:lnTo>
                  <a:lnTo>
                    <a:pt x="26948" y="110073"/>
                  </a:lnTo>
                  <a:lnTo>
                    <a:pt x="22460" y="108417"/>
                  </a:lnTo>
                  <a:lnTo>
                    <a:pt x="20840" y="109034"/>
                  </a:lnTo>
                  <a:lnTo>
                    <a:pt x="19759" y="110504"/>
                  </a:lnTo>
                  <a:lnTo>
                    <a:pt x="10250" y="139626"/>
                  </a:lnTo>
                  <a:lnTo>
                    <a:pt x="7983" y="154360"/>
                  </a:lnTo>
                  <a:lnTo>
                    <a:pt x="0" y="176060"/>
                  </a:lnTo>
                  <a:lnTo>
                    <a:pt x="575" y="175295"/>
                  </a:lnTo>
                  <a:lnTo>
                    <a:pt x="15939" y="133072"/>
                  </a:lnTo>
                  <a:lnTo>
                    <a:pt x="37575" y="86903"/>
                  </a:lnTo>
                  <a:lnTo>
                    <a:pt x="50329" y="55249"/>
                  </a:lnTo>
                  <a:lnTo>
                    <a:pt x="55429" y="38543"/>
                  </a:lnTo>
                  <a:lnTo>
                    <a:pt x="70200" y="13404"/>
                  </a:lnTo>
                  <a:lnTo>
                    <a:pt x="81900" y="2659"/>
                  </a:lnTo>
                  <a:lnTo>
                    <a:pt x="86924" y="429"/>
                  </a:lnTo>
                  <a:lnTo>
                    <a:pt x="91333" y="0"/>
                  </a:lnTo>
                  <a:lnTo>
                    <a:pt x="95330" y="774"/>
                  </a:lnTo>
                  <a:lnTo>
                    <a:pt x="99053" y="4463"/>
                  </a:lnTo>
                  <a:lnTo>
                    <a:pt x="122310" y="45072"/>
                  </a:lnTo>
                  <a:lnTo>
                    <a:pt x="129058" y="67550"/>
                  </a:lnTo>
                  <a:lnTo>
                    <a:pt x="132753" y="82110"/>
                  </a:lnTo>
                  <a:lnTo>
                    <a:pt x="152372" y="114505"/>
                  </a:lnTo>
                  <a:lnTo>
                    <a:pt x="198574" y="164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73"/>
            <p:cNvSpPr/>
            <p:nvPr>
              <p:custDataLst>
                <p:tags r:id="rId11"/>
              </p:custDataLst>
            </p:nvPr>
          </p:nvSpPr>
          <p:spPr>
            <a:xfrm>
              <a:off x="2543175" y="6054060"/>
              <a:ext cx="333376" cy="307317"/>
            </a:xfrm>
            <a:custGeom>
              <a:avLst/>
              <a:gdLst/>
              <a:ahLst/>
              <a:cxnLst/>
              <a:rect l="0" t="0" r="0" b="0"/>
              <a:pathLst>
                <a:path w="333376" h="307317">
                  <a:moveTo>
                    <a:pt x="0" y="299115"/>
                  </a:moveTo>
                  <a:lnTo>
                    <a:pt x="0" y="299115"/>
                  </a:lnTo>
                  <a:lnTo>
                    <a:pt x="5056" y="304171"/>
                  </a:lnTo>
                  <a:lnTo>
                    <a:pt x="5488" y="305660"/>
                  </a:lnTo>
                  <a:lnTo>
                    <a:pt x="4717" y="306654"/>
                  </a:lnTo>
                  <a:lnTo>
                    <a:pt x="3145" y="307316"/>
                  </a:lnTo>
                  <a:lnTo>
                    <a:pt x="3155" y="306699"/>
                  </a:lnTo>
                  <a:lnTo>
                    <a:pt x="16431" y="283654"/>
                  </a:lnTo>
                  <a:lnTo>
                    <a:pt x="36032" y="242894"/>
                  </a:lnTo>
                  <a:lnTo>
                    <a:pt x="52069" y="205786"/>
                  </a:lnTo>
                  <a:lnTo>
                    <a:pt x="69167" y="163395"/>
                  </a:lnTo>
                  <a:lnTo>
                    <a:pt x="87785" y="116731"/>
                  </a:lnTo>
                  <a:lnTo>
                    <a:pt x="106476" y="72118"/>
                  </a:lnTo>
                  <a:lnTo>
                    <a:pt x="119300" y="32731"/>
                  </a:lnTo>
                  <a:lnTo>
                    <a:pt x="123229" y="0"/>
                  </a:lnTo>
                  <a:lnTo>
                    <a:pt x="120738" y="5309"/>
                  </a:lnTo>
                  <a:lnTo>
                    <a:pt x="107543" y="44446"/>
                  </a:lnTo>
                  <a:lnTo>
                    <a:pt x="99363" y="79606"/>
                  </a:lnTo>
                  <a:lnTo>
                    <a:pt x="95410" y="119893"/>
                  </a:lnTo>
                  <a:lnTo>
                    <a:pt x="87952" y="159722"/>
                  </a:lnTo>
                  <a:lnTo>
                    <a:pt x="89208" y="195371"/>
                  </a:lnTo>
                  <a:lnTo>
                    <a:pt x="96571" y="237280"/>
                  </a:lnTo>
                  <a:lnTo>
                    <a:pt x="105010" y="253641"/>
                  </a:lnTo>
                  <a:lnTo>
                    <a:pt x="110223" y="259274"/>
                  </a:lnTo>
                  <a:lnTo>
                    <a:pt x="121660" y="265533"/>
                  </a:lnTo>
                  <a:lnTo>
                    <a:pt x="136621" y="265492"/>
                  </a:lnTo>
                  <a:lnTo>
                    <a:pt x="145056" y="264000"/>
                  </a:lnTo>
                  <a:lnTo>
                    <a:pt x="172096" y="246731"/>
                  </a:lnTo>
                  <a:lnTo>
                    <a:pt x="203132" y="216879"/>
                  </a:lnTo>
                  <a:lnTo>
                    <a:pt x="228462" y="179028"/>
                  </a:lnTo>
                  <a:lnTo>
                    <a:pt x="253698" y="133421"/>
                  </a:lnTo>
                  <a:lnTo>
                    <a:pt x="260921" y="116465"/>
                  </a:lnTo>
                  <a:lnTo>
                    <a:pt x="268381" y="76887"/>
                  </a:lnTo>
                  <a:lnTo>
                    <a:pt x="274675" y="43786"/>
                  </a:lnTo>
                  <a:lnTo>
                    <a:pt x="274134" y="42112"/>
                  </a:lnTo>
                  <a:lnTo>
                    <a:pt x="272714" y="43114"/>
                  </a:lnTo>
                  <a:lnTo>
                    <a:pt x="270709" y="45898"/>
                  </a:lnTo>
                  <a:lnTo>
                    <a:pt x="267492" y="74237"/>
                  </a:lnTo>
                  <a:lnTo>
                    <a:pt x="269679" y="116680"/>
                  </a:lnTo>
                  <a:lnTo>
                    <a:pt x="277480" y="152481"/>
                  </a:lnTo>
                  <a:lnTo>
                    <a:pt x="297570" y="184987"/>
                  </a:lnTo>
                  <a:lnTo>
                    <a:pt x="312771" y="196625"/>
                  </a:lnTo>
                  <a:lnTo>
                    <a:pt x="333375" y="20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74"/>
            <p:cNvSpPr/>
            <p:nvPr>
              <p:custDataLst>
                <p:tags r:id="rId12"/>
              </p:custDataLst>
            </p:nvPr>
          </p:nvSpPr>
          <p:spPr>
            <a:xfrm>
              <a:off x="2167551" y="5872581"/>
              <a:ext cx="285863" cy="471003"/>
            </a:xfrm>
            <a:custGeom>
              <a:avLst/>
              <a:gdLst/>
              <a:ahLst/>
              <a:cxnLst/>
              <a:rect l="0" t="0" r="0" b="0"/>
              <a:pathLst>
                <a:path w="285863" h="471003">
                  <a:moveTo>
                    <a:pt x="280374" y="23394"/>
                  </a:moveTo>
                  <a:lnTo>
                    <a:pt x="280374" y="23394"/>
                  </a:lnTo>
                  <a:lnTo>
                    <a:pt x="285430" y="23394"/>
                  </a:lnTo>
                  <a:lnTo>
                    <a:pt x="285862" y="22336"/>
                  </a:lnTo>
                  <a:lnTo>
                    <a:pt x="283519" y="18338"/>
                  </a:lnTo>
                  <a:lnTo>
                    <a:pt x="276249" y="10137"/>
                  </a:lnTo>
                  <a:lnTo>
                    <a:pt x="262336" y="1004"/>
                  </a:lnTo>
                  <a:lnTo>
                    <a:pt x="256707" y="0"/>
                  </a:lnTo>
                  <a:lnTo>
                    <a:pt x="244808" y="1707"/>
                  </a:lnTo>
                  <a:lnTo>
                    <a:pt x="210792" y="17180"/>
                  </a:lnTo>
                  <a:lnTo>
                    <a:pt x="195474" y="28041"/>
                  </a:lnTo>
                  <a:lnTo>
                    <a:pt x="162274" y="71344"/>
                  </a:lnTo>
                  <a:lnTo>
                    <a:pt x="144722" y="94516"/>
                  </a:lnTo>
                  <a:lnTo>
                    <a:pt x="125951" y="139199"/>
                  </a:lnTo>
                  <a:lnTo>
                    <a:pt x="111147" y="179062"/>
                  </a:lnTo>
                  <a:lnTo>
                    <a:pt x="102880" y="218742"/>
                  </a:lnTo>
                  <a:lnTo>
                    <a:pt x="94786" y="253431"/>
                  </a:lnTo>
                  <a:lnTo>
                    <a:pt x="78144" y="298021"/>
                  </a:lnTo>
                  <a:lnTo>
                    <a:pt x="58120" y="343950"/>
                  </a:lnTo>
                  <a:lnTo>
                    <a:pt x="40053" y="384693"/>
                  </a:lnTo>
                  <a:lnTo>
                    <a:pt x="17814" y="431825"/>
                  </a:lnTo>
                  <a:lnTo>
                    <a:pt x="0" y="465203"/>
                  </a:lnTo>
                  <a:lnTo>
                    <a:pt x="325" y="467158"/>
                  </a:lnTo>
                  <a:lnTo>
                    <a:pt x="1600" y="468461"/>
                  </a:lnTo>
                  <a:lnTo>
                    <a:pt x="48754" y="470841"/>
                  </a:lnTo>
                  <a:lnTo>
                    <a:pt x="89567" y="471002"/>
                  </a:lnTo>
                  <a:lnTo>
                    <a:pt x="130117" y="465992"/>
                  </a:lnTo>
                  <a:lnTo>
                    <a:pt x="175599" y="46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75"/>
            <p:cNvSpPr/>
            <p:nvPr>
              <p:custDataLst>
                <p:tags r:id="rId13"/>
              </p:custDataLst>
            </p:nvPr>
          </p:nvSpPr>
          <p:spPr>
            <a:xfrm>
              <a:off x="1891753" y="6172200"/>
              <a:ext cx="98973" cy="19051"/>
            </a:xfrm>
            <a:custGeom>
              <a:avLst/>
              <a:gdLst/>
              <a:ahLst/>
              <a:cxnLst/>
              <a:rect l="0" t="0" r="0" b="0"/>
              <a:pathLst>
                <a:path w="98973" h="19051">
                  <a:moveTo>
                    <a:pt x="22772" y="19050"/>
                  </a:moveTo>
                  <a:lnTo>
                    <a:pt x="22772" y="19050"/>
                  </a:lnTo>
                  <a:lnTo>
                    <a:pt x="0" y="19050"/>
                  </a:lnTo>
                  <a:lnTo>
                    <a:pt x="18192" y="19050"/>
                  </a:lnTo>
                  <a:lnTo>
                    <a:pt x="58870" y="5958"/>
                  </a:lnTo>
                  <a:lnTo>
                    <a:pt x="98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76"/>
            <p:cNvSpPr/>
            <p:nvPr>
              <p:custDataLst>
                <p:tags r:id="rId14"/>
              </p:custDataLst>
            </p:nvPr>
          </p:nvSpPr>
          <p:spPr>
            <a:xfrm>
              <a:off x="1867493" y="5924584"/>
              <a:ext cx="255799" cy="408280"/>
            </a:xfrm>
            <a:custGeom>
              <a:avLst/>
              <a:gdLst/>
              <a:ahLst/>
              <a:cxnLst/>
              <a:rect l="0" t="0" r="0" b="0"/>
              <a:pathLst>
                <a:path w="255799" h="408280">
                  <a:moveTo>
                    <a:pt x="237532" y="9491"/>
                  </a:moveTo>
                  <a:lnTo>
                    <a:pt x="237532" y="9491"/>
                  </a:lnTo>
                  <a:lnTo>
                    <a:pt x="247645" y="9491"/>
                  </a:lnTo>
                  <a:lnTo>
                    <a:pt x="250624" y="8433"/>
                  </a:lnTo>
                  <a:lnTo>
                    <a:pt x="252610" y="6669"/>
                  </a:lnTo>
                  <a:lnTo>
                    <a:pt x="255798" y="1290"/>
                  </a:lnTo>
                  <a:lnTo>
                    <a:pt x="255001" y="849"/>
                  </a:lnTo>
                  <a:lnTo>
                    <a:pt x="215858" y="0"/>
                  </a:lnTo>
                  <a:lnTo>
                    <a:pt x="189129" y="10089"/>
                  </a:lnTo>
                  <a:lnTo>
                    <a:pt x="142802" y="47892"/>
                  </a:lnTo>
                  <a:lnTo>
                    <a:pt x="116180" y="94524"/>
                  </a:lnTo>
                  <a:lnTo>
                    <a:pt x="96439" y="138235"/>
                  </a:lnTo>
                  <a:lnTo>
                    <a:pt x="78703" y="181090"/>
                  </a:lnTo>
                  <a:lnTo>
                    <a:pt x="58737" y="226400"/>
                  </a:lnTo>
                  <a:lnTo>
                    <a:pt x="39911" y="270418"/>
                  </a:lnTo>
                  <a:lnTo>
                    <a:pt x="20500" y="312837"/>
                  </a:lnTo>
                  <a:lnTo>
                    <a:pt x="2409" y="356235"/>
                  </a:lnTo>
                  <a:lnTo>
                    <a:pt x="0" y="381138"/>
                  </a:lnTo>
                  <a:lnTo>
                    <a:pt x="5315" y="391978"/>
                  </a:lnTo>
                  <a:lnTo>
                    <a:pt x="9696" y="397832"/>
                  </a:lnTo>
                  <a:lnTo>
                    <a:pt x="20207" y="404338"/>
                  </a:lnTo>
                  <a:lnTo>
                    <a:pt x="43670" y="407999"/>
                  </a:lnTo>
                  <a:lnTo>
                    <a:pt x="81122" y="408279"/>
                  </a:lnTo>
                  <a:lnTo>
                    <a:pt x="123958" y="396257"/>
                  </a:lnTo>
                  <a:lnTo>
                    <a:pt x="170857" y="37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39"/>
          <p:cNvGrpSpPr/>
          <p:nvPr/>
        </p:nvGrpSpPr>
        <p:grpSpPr>
          <a:xfrm>
            <a:off x="3419475" y="5994955"/>
            <a:ext cx="781051" cy="310596"/>
            <a:chOff x="3419475" y="5994955"/>
            <a:chExt cx="781051" cy="310596"/>
          </a:xfrm>
        </p:grpSpPr>
        <p:sp>
          <p:nvSpPr>
            <p:cNvPr id="187" name="SMARTInkShape-1077"/>
            <p:cNvSpPr/>
            <p:nvPr>
              <p:custDataLst>
                <p:tags r:id="rId6"/>
              </p:custDataLst>
            </p:nvPr>
          </p:nvSpPr>
          <p:spPr>
            <a:xfrm>
              <a:off x="3829050" y="5994955"/>
              <a:ext cx="371476" cy="310596"/>
            </a:xfrm>
            <a:custGeom>
              <a:avLst/>
              <a:gdLst/>
              <a:ahLst/>
              <a:cxnLst/>
              <a:rect l="0" t="0" r="0" b="0"/>
              <a:pathLst>
                <a:path w="371476" h="310596">
                  <a:moveTo>
                    <a:pt x="0" y="310595"/>
                  </a:moveTo>
                  <a:lnTo>
                    <a:pt x="0" y="310595"/>
                  </a:lnTo>
                  <a:lnTo>
                    <a:pt x="17900" y="289872"/>
                  </a:lnTo>
                  <a:lnTo>
                    <a:pt x="54465" y="246997"/>
                  </a:lnTo>
                  <a:lnTo>
                    <a:pt x="79472" y="207525"/>
                  </a:lnTo>
                  <a:lnTo>
                    <a:pt x="106082" y="163475"/>
                  </a:lnTo>
                  <a:lnTo>
                    <a:pt x="131118" y="119537"/>
                  </a:lnTo>
                  <a:lnTo>
                    <a:pt x="145036" y="94177"/>
                  </a:lnTo>
                  <a:lnTo>
                    <a:pt x="155477" y="77884"/>
                  </a:lnTo>
                  <a:lnTo>
                    <a:pt x="174194" y="30823"/>
                  </a:lnTo>
                  <a:lnTo>
                    <a:pt x="180380" y="279"/>
                  </a:lnTo>
                  <a:lnTo>
                    <a:pt x="179520" y="0"/>
                  </a:lnTo>
                  <a:lnTo>
                    <a:pt x="175742" y="2513"/>
                  </a:lnTo>
                  <a:lnTo>
                    <a:pt x="167665" y="19993"/>
                  </a:lnTo>
                  <a:lnTo>
                    <a:pt x="157037" y="56021"/>
                  </a:lnTo>
                  <a:lnTo>
                    <a:pt x="144249" y="88410"/>
                  </a:lnTo>
                  <a:lnTo>
                    <a:pt x="136579" y="128699"/>
                  </a:lnTo>
                  <a:lnTo>
                    <a:pt x="133988" y="175181"/>
                  </a:lnTo>
                  <a:lnTo>
                    <a:pt x="138596" y="205208"/>
                  </a:lnTo>
                  <a:lnTo>
                    <a:pt x="146663" y="224101"/>
                  </a:lnTo>
                  <a:lnTo>
                    <a:pt x="155495" y="232642"/>
                  </a:lnTo>
                  <a:lnTo>
                    <a:pt x="160813" y="236401"/>
                  </a:lnTo>
                  <a:lnTo>
                    <a:pt x="183468" y="241692"/>
                  </a:lnTo>
                  <a:lnTo>
                    <a:pt x="201133" y="237286"/>
                  </a:lnTo>
                  <a:lnTo>
                    <a:pt x="226106" y="222904"/>
                  </a:lnTo>
                  <a:lnTo>
                    <a:pt x="272904" y="180305"/>
                  </a:lnTo>
                  <a:lnTo>
                    <a:pt x="306081" y="134108"/>
                  </a:lnTo>
                  <a:lnTo>
                    <a:pt x="326423" y="88034"/>
                  </a:lnTo>
                  <a:lnTo>
                    <a:pt x="344702" y="45089"/>
                  </a:lnTo>
                  <a:lnTo>
                    <a:pt x="350137" y="30843"/>
                  </a:lnTo>
                  <a:lnTo>
                    <a:pt x="349841" y="28844"/>
                  </a:lnTo>
                  <a:lnTo>
                    <a:pt x="348586" y="27510"/>
                  </a:lnTo>
                  <a:lnTo>
                    <a:pt x="346690" y="26622"/>
                  </a:lnTo>
                  <a:lnTo>
                    <a:pt x="344369" y="29204"/>
                  </a:lnTo>
                  <a:lnTo>
                    <a:pt x="338967" y="40541"/>
                  </a:lnTo>
                  <a:lnTo>
                    <a:pt x="335032" y="79944"/>
                  </a:lnTo>
                  <a:lnTo>
                    <a:pt x="333866" y="121721"/>
                  </a:lnTo>
                  <a:lnTo>
                    <a:pt x="343633" y="160911"/>
                  </a:lnTo>
                  <a:lnTo>
                    <a:pt x="371475" y="215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78"/>
            <p:cNvSpPr/>
            <p:nvPr>
              <p:custDataLst>
                <p:tags r:id="rId7"/>
              </p:custDataLst>
            </p:nvPr>
          </p:nvSpPr>
          <p:spPr>
            <a:xfrm>
              <a:off x="3454216" y="6191250"/>
              <a:ext cx="241485" cy="37855"/>
            </a:xfrm>
            <a:custGeom>
              <a:avLst/>
              <a:gdLst/>
              <a:ahLst/>
              <a:cxnLst/>
              <a:rect l="0" t="0" r="0" b="0"/>
              <a:pathLst>
                <a:path w="241485" h="37855">
                  <a:moveTo>
                    <a:pt x="89084" y="0"/>
                  </a:moveTo>
                  <a:lnTo>
                    <a:pt x="89084" y="0"/>
                  </a:lnTo>
                  <a:lnTo>
                    <a:pt x="59895" y="10361"/>
                  </a:lnTo>
                  <a:lnTo>
                    <a:pt x="14644" y="22390"/>
                  </a:lnTo>
                  <a:lnTo>
                    <a:pt x="3083" y="28648"/>
                  </a:lnTo>
                  <a:lnTo>
                    <a:pt x="0" y="31798"/>
                  </a:lnTo>
                  <a:lnTo>
                    <a:pt x="3236" y="33899"/>
                  </a:lnTo>
                  <a:lnTo>
                    <a:pt x="49274" y="37270"/>
                  </a:lnTo>
                  <a:lnTo>
                    <a:pt x="92458" y="37854"/>
                  </a:lnTo>
                  <a:lnTo>
                    <a:pt x="135494" y="32995"/>
                  </a:lnTo>
                  <a:lnTo>
                    <a:pt x="177744" y="28390"/>
                  </a:lnTo>
                  <a:lnTo>
                    <a:pt x="219776" y="22287"/>
                  </a:lnTo>
                  <a:lnTo>
                    <a:pt x="2414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079"/>
            <p:cNvSpPr/>
            <p:nvPr>
              <p:custDataLst>
                <p:tags r:id="rId8"/>
              </p:custDataLst>
            </p:nvPr>
          </p:nvSpPr>
          <p:spPr>
            <a:xfrm>
              <a:off x="3419475" y="6105525"/>
              <a:ext cx="209551" cy="26743"/>
            </a:xfrm>
            <a:custGeom>
              <a:avLst/>
              <a:gdLst/>
              <a:ahLst/>
              <a:cxnLst/>
              <a:rect l="0" t="0" r="0" b="0"/>
              <a:pathLst>
                <a:path w="209551" h="267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31572" y="22390"/>
                  </a:lnTo>
                  <a:lnTo>
                    <a:pt x="52981" y="26742"/>
                  </a:lnTo>
                  <a:lnTo>
                    <a:pt x="87900" y="22975"/>
                  </a:lnTo>
                  <a:lnTo>
                    <a:pt x="131761" y="20213"/>
                  </a:lnTo>
                  <a:lnTo>
                    <a:pt x="177721" y="19279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595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240"/>
          <p:cNvGrpSpPr/>
          <p:nvPr/>
        </p:nvGrpSpPr>
        <p:grpSpPr>
          <a:xfrm>
            <a:off x="5746437" y="368014"/>
            <a:ext cx="1206814" cy="479712"/>
            <a:chOff x="5746437" y="368014"/>
            <a:chExt cx="1206814" cy="479712"/>
          </a:xfrm>
        </p:grpSpPr>
        <p:sp>
          <p:nvSpPr>
            <p:cNvPr id="2" name="SMARTInkShape-1080"/>
            <p:cNvSpPr/>
            <p:nvPr>
              <p:custDataLst>
                <p:tags r:id="rId130"/>
              </p:custDataLst>
            </p:nvPr>
          </p:nvSpPr>
          <p:spPr>
            <a:xfrm>
              <a:off x="5746437" y="382834"/>
              <a:ext cx="129978" cy="368880"/>
            </a:xfrm>
            <a:custGeom>
              <a:avLst/>
              <a:gdLst/>
              <a:ahLst/>
              <a:cxnLst/>
              <a:rect l="0" t="0" r="0" b="0"/>
              <a:pathLst>
                <a:path w="129978" h="368880">
                  <a:moveTo>
                    <a:pt x="101913" y="45791"/>
                  </a:moveTo>
                  <a:lnTo>
                    <a:pt x="101913" y="45791"/>
                  </a:lnTo>
                  <a:lnTo>
                    <a:pt x="106969" y="45791"/>
                  </a:lnTo>
                  <a:lnTo>
                    <a:pt x="108458" y="44733"/>
                  </a:lnTo>
                  <a:lnTo>
                    <a:pt x="109452" y="42969"/>
                  </a:lnTo>
                  <a:lnTo>
                    <a:pt x="111045" y="32534"/>
                  </a:lnTo>
                  <a:lnTo>
                    <a:pt x="112234" y="30603"/>
                  </a:lnTo>
                  <a:lnTo>
                    <a:pt x="114086" y="29316"/>
                  </a:lnTo>
                  <a:lnTo>
                    <a:pt x="121747" y="27504"/>
                  </a:lnTo>
                  <a:lnTo>
                    <a:pt x="128761" y="26892"/>
                  </a:lnTo>
                  <a:lnTo>
                    <a:pt x="129337" y="25783"/>
                  </a:lnTo>
                  <a:lnTo>
                    <a:pt x="129977" y="21729"/>
                  </a:lnTo>
                  <a:lnTo>
                    <a:pt x="128031" y="19166"/>
                  </a:lnTo>
                  <a:lnTo>
                    <a:pt x="108985" y="4355"/>
                  </a:lnTo>
                  <a:lnTo>
                    <a:pt x="99412" y="917"/>
                  </a:lnTo>
                  <a:lnTo>
                    <a:pt x="93895" y="0"/>
                  </a:lnTo>
                  <a:lnTo>
                    <a:pt x="70962" y="3766"/>
                  </a:lnTo>
                  <a:lnTo>
                    <a:pt x="24180" y="33861"/>
                  </a:lnTo>
                  <a:lnTo>
                    <a:pt x="11627" y="48956"/>
                  </a:lnTo>
                  <a:lnTo>
                    <a:pt x="3577" y="65189"/>
                  </a:lnTo>
                  <a:lnTo>
                    <a:pt x="0" y="79460"/>
                  </a:lnTo>
                  <a:lnTo>
                    <a:pt x="5308" y="118960"/>
                  </a:lnTo>
                  <a:lnTo>
                    <a:pt x="10647" y="135108"/>
                  </a:lnTo>
                  <a:lnTo>
                    <a:pt x="45361" y="178868"/>
                  </a:lnTo>
                  <a:lnTo>
                    <a:pt x="86259" y="220586"/>
                  </a:lnTo>
                  <a:lnTo>
                    <a:pt x="103037" y="238458"/>
                  </a:lnTo>
                  <a:lnTo>
                    <a:pt x="107703" y="247132"/>
                  </a:lnTo>
                  <a:lnTo>
                    <a:pt x="118485" y="290060"/>
                  </a:lnTo>
                  <a:lnTo>
                    <a:pt x="118803" y="305697"/>
                  </a:lnTo>
                  <a:lnTo>
                    <a:pt x="107560" y="345894"/>
                  </a:lnTo>
                  <a:lnTo>
                    <a:pt x="98778" y="356617"/>
                  </a:lnTo>
                  <a:lnTo>
                    <a:pt x="87820" y="363853"/>
                  </a:lnTo>
                  <a:lnTo>
                    <a:pt x="62336" y="368879"/>
                  </a:lnTo>
                  <a:lnTo>
                    <a:pt x="59654" y="367016"/>
                  </a:lnTo>
                  <a:lnTo>
                    <a:pt x="56672" y="359302"/>
                  </a:lnTo>
                  <a:lnTo>
                    <a:pt x="54288" y="341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81"/>
            <p:cNvSpPr/>
            <p:nvPr>
              <p:custDataLst>
                <p:tags r:id="rId131"/>
              </p:custDataLst>
            </p:nvPr>
          </p:nvSpPr>
          <p:spPr>
            <a:xfrm>
              <a:off x="5953125" y="685800"/>
              <a:ext cx="5489" cy="161926"/>
            </a:xfrm>
            <a:custGeom>
              <a:avLst/>
              <a:gdLst/>
              <a:ahLst/>
              <a:cxnLst/>
              <a:rect l="0" t="0" r="0" b="0"/>
              <a:pathLst>
                <a:path w="5489" h="1619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5488" y="7604"/>
                  </a:lnTo>
                  <a:lnTo>
                    <a:pt x="4716" y="10361"/>
                  </a:lnTo>
                  <a:lnTo>
                    <a:pt x="3144" y="13257"/>
                  </a:lnTo>
                  <a:lnTo>
                    <a:pt x="621" y="34173"/>
                  </a:lnTo>
                  <a:lnTo>
                    <a:pt x="82" y="76937"/>
                  </a:lnTo>
                  <a:lnTo>
                    <a:pt x="11" y="12392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82"/>
            <p:cNvSpPr/>
            <p:nvPr>
              <p:custDataLst>
                <p:tags r:id="rId132"/>
              </p:custDataLst>
            </p:nvPr>
          </p:nvSpPr>
          <p:spPr>
            <a:xfrm>
              <a:off x="6168860" y="628650"/>
              <a:ext cx="384341" cy="43123"/>
            </a:xfrm>
            <a:custGeom>
              <a:avLst/>
              <a:gdLst/>
              <a:ahLst/>
              <a:cxnLst/>
              <a:rect l="0" t="0" r="0" b="0"/>
              <a:pathLst>
                <a:path w="384341" h="43123">
                  <a:moveTo>
                    <a:pt x="22390" y="28575"/>
                  </a:moveTo>
                  <a:lnTo>
                    <a:pt x="22390" y="28575"/>
                  </a:lnTo>
                  <a:lnTo>
                    <a:pt x="17334" y="33632"/>
                  </a:lnTo>
                  <a:lnTo>
                    <a:pt x="12029" y="36114"/>
                  </a:lnTo>
                  <a:lnTo>
                    <a:pt x="0" y="37708"/>
                  </a:lnTo>
                  <a:lnTo>
                    <a:pt x="55" y="37839"/>
                  </a:lnTo>
                  <a:lnTo>
                    <a:pt x="10245" y="39081"/>
                  </a:lnTo>
                  <a:lnTo>
                    <a:pt x="20873" y="43122"/>
                  </a:lnTo>
                  <a:lnTo>
                    <a:pt x="53926" y="41234"/>
                  </a:lnTo>
                  <a:lnTo>
                    <a:pt x="85089" y="39493"/>
                  </a:lnTo>
                  <a:lnTo>
                    <a:pt x="129867" y="38513"/>
                  </a:lnTo>
                  <a:lnTo>
                    <a:pt x="173442" y="33125"/>
                  </a:lnTo>
                  <a:lnTo>
                    <a:pt x="219170" y="28416"/>
                  </a:lnTo>
                  <a:lnTo>
                    <a:pt x="262697" y="21214"/>
                  </a:lnTo>
                  <a:lnTo>
                    <a:pt x="301633" y="19477"/>
                  </a:lnTo>
                  <a:lnTo>
                    <a:pt x="348532" y="11567"/>
                  </a:lnTo>
                  <a:lnTo>
                    <a:pt x="384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83"/>
            <p:cNvSpPr/>
            <p:nvPr>
              <p:custDataLst>
                <p:tags r:id="rId133"/>
              </p:custDataLst>
            </p:nvPr>
          </p:nvSpPr>
          <p:spPr>
            <a:xfrm>
              <a:off x="6464014" y="553774"/>
              <a:ext cx="95939" cy="179652"/>
            </a:xfrm>
            <a:custGeom>
              <a:avLst/>
              <a:gdLst/>
              <a:ahLst/>
              <a:cxnLst/>
              <a:rect l="0" t="0" r="0" b="0"/>
              <a:pathLst>
                <a:path w="95939" h="179652">
                  <a:moveTo>
                    <a:pt x="32036" y="8201"/>
                  </a:moveTo>
                  <a:lnTo>
                    <a:pt x="32036" y="8201"/>
                  </a:lnTo>
                  <a:lnTo>
                    <a:pt x="26980" y="8201"/>
                  </a:lnTo>
                  <a:lnTo>
                    <a:pt x="1444" y="0"/>
                  </a:lnTo>
                  <a:lnTo>
                    <a:pt x="0" y="617"/>
                  </a:lnTo>
                  <a:lnTo>
                    <a:pt x="95" y="2087"/>
                  </a:lnTo>
                  <a:lnTo>
                    <a:pt x="1218" y="4125"/>
                  </a:lnTo>
                  <a:lnTo>
                    <a:pt x="3024" y="5484"/>
                  </a:lnTo>
                  <a:lnTo>
                    <a:pt x="43393" y="28764"/>
                  </a:lnTo>
                  <a:lnTo>
                    <a:pt x="60367" y="41682"/>
                  </a:lnTo>
                  <a:lnTo>
                    <a:pt x="90029" y="74934"/>
                  </a:lnTo>
                  <a:lnTo>
                    <a:pt x="94852" y="91482"/>
                  </a:lnTo>
                  <a:lnTo>
                    <a:pt x="95938" y="111890"/>
                  </a:lnTo>
                  <a:lnTo>
                    <a:pt x="92892" y="131543"/>
                  </a:lnTo>
                  <a:lnTo>
                    <a:pt x="85189" y="148039"/>
                  </a:lnTo>
                  <a:lnTo>
                    <a:pt x="60611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84"/>
            <p:cNvSpPr/>
            <p:nvPr>
              <p:custDataLst>
                <p:tags r:id="rId134"/>
              </p:custDataLst>
            </p:nvPr>
          </p:nvSpPr>
          <p:spPr>
            <a:xfrm>
              <a:off x="6766268" y="368014"/>
              <a:ext cx="186983" cy="463559"/>
            </a:xfrm>
            <a:custGeom>
              <a:avLst/>
              <a:gdLst/>
              <a:ahLst/>
              <a:cxnLst/>
              <a:rect l="0" t="0" r="0" b="0"/>
              <a:pathLst>
                <a:path w="186983" h="463559">
                  <a:moveTo>
                    <a:pt x="129832" y="32036"/>
                  </a:moveTo>
                  <a:lnTo>
                    <a:pt x="129832" y="32036"/>
                  </a:lnTo>
                  <a:lnTo>
                    <a:pt x="129832" y="26979"/>
                  </a:lnTo>
                  <a:lnTo>
                    <a:pt x="124776" y="13722"/>
                  </a:lnTo>
                  <a:lnTo>
                    <a:pt x="116649" y="5199"/>
                  </a:lnTo>
                  <a:lnTo>
                    <a:pt x="111518" y="1445"/>
                  </a:lnTo>
                  <a:lnTo>
                    <a:pt x="104923" y="0"/>
                  </a:lnTo>
                  <a:lnTo>
                    <a:pt x="80471" y="3024"/>
                  </a:lnTo>
                  <a:lnTo>
                    <a:pt x="49408" y="13527"/>
                  </a:lnTo>
                  <a:lnTo>
                    <a:pt x="15161" y="42445"/>
                  </a:lnTo>
                  <a:lnTo>
                    <a:pt x="8936" y="48500"/>
                  </a:lnTo>
                  <a:lnTo>
                    <a:pt x="2017" y="63695"/>
                  </a:lnTo>
                  <a:lnTo>
                    <a:pt x="0" y="79973"/>
                  </a:lnTo>
                  <a:lnTo>
                    <a:pt x="2632" y="94264"/>
                  </a:lnTo>
                  <a:lnTo>
                    <a:pt x="6932" y="99979"/>
                  </a:lnTo>
                  <a:lnTo>
                    <a:pt x="48690" y="129811"/>
                  </a:lnTo>
                  <a:lnTo>
                    <a:pt x="92737" y="158626"/>
                  </a:lnTo>
                  <a:lnTo>
                    <a:pt x="103788" y="178553"/>
                  </a:lnTo>
                  <a:lnTo>
                    <a:pt x="108709" y="194452"/>
                  </a:lnTo>
                  <a:lnTo>
                    <a:pt x="107039" y="205115"/>
                  </a:lnTo>
                  <a:lnTo>
                    <a:pt x="92286" y="234264"/>
                  </a:lnTo>
                  <a:lnTo>
                    <a:pt x="75081" y="256232"/>
                  </a:lnTo>
                  <a:lnTo>
                    <a:pt x="62812" y="263970"/>
                  </a:lnTo>
                  <a:lnTo>
                    <a:pt x="52420" y="268468"/>
                  </a:lnTo>
                  <a:lnTo>
                    <a:pt x="49649" y="271149"/>
                  </a:lnTo>
                  <a:lnTo>
                    <a:pt x="47801" y="273995"/>
                  </a:lnTo>
                  <a:lnTo>
                    <a:pt x="45512" y="275892"/>
                  </a:lnTo>
                  <a:lnTo>
                    <a:pt x="40145" y="278000"/>
                  </a:lnTo>
                  <a:lnTo>
                    <a:pt x="39349" y="279620"/>
                  </a:lnTo>
                  <a:lnTo>
                    <a:pt x="39877" y="281759"/>
                  </a:lnTo>
                  <a:lnTo>
                    <a:pt x="48328" y="292795"/>
                  </a:lnTo>
                  <a:lnTo>
                    <a:pt x="65676" y="312771"/>
                  </a:lnTo>
                  <a:lnTo>
                    <a:pt x="69568" y="324729"/>
                  </a:lnTo>
                  <a:lnTo>
                    <a:pt x="64463" y="363804"/>
                  </a:lnTo>
                  <a:lnTo>
                    <a:pt x="53262" y="397549"/>
                  </a:lnTo>
                  <a:lnTo>
                    <a:pt x="50210" y="402711"/>
                  </a:lnTo>
                  <a:lnTo>
                    <a:pt x="45312" y="432751"/>
                  </a:lnTo>
                  <a:lnTo>
                    <a:pt x="44643" y="446845"/>
                  </a:lnTo>
                  <a:lnTo>
                    <a:pt x="46581" y="452509"/>
                  </a:lnTo>
                  <a:lnTo>
                    <a:pt x="54379" y="461624"/>
                  </a:lnTo>
                  <a:lnTo>
                    <a:pt x="73366" y="463558"/>
                  </a:lnTo>
                  <a:lnTo>
                    <a:pt x="110984" y="458697"/>
                  </a:lnTo>
                  <a:lnTo>
                    <a:pt x="186982" y="441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1085"/>
          <p:cNvSpPr/>
          <p:nvPr>
            <p:custDataLst>
              <p:tags r:id="rId1"/>
            </p:custDataLst>
          </p:nvPr>
        </p:nvSpPr>
        <p:spPr>
          <a:xfrm>
            <a:off x="10715625" y="504825"/>
            <a:ext cx="113461" cy="668936"/>
          </a:xfrm>
          <a:custGeom>
            <a:avLst/>
            <a:gdLst/>
            <a:ahLst/>
            <a:cxnLst/>
            <a:rect l="0" t="0" r="0" b="0"/>
            <a:pathLst>
              <a:path w="113461" h="668936">
                <a:moveTo>
                  <a:pt x="38100" y="0"/>
                </a:moveTo>
                <a:lnTo>
                  <a:pt x="38100" y="0"/>
                </a:lnTo>
                <a:lnTo>
                  <a:pt x="28966" y="0"/>
                </a:lnTo>
                <a:lnTo>
                  <a:pt x="50406" y="1058"/>
                </a:lnTo>
                <a:lnTo>
                  <a:pt x="63326" y="5057"/>
                </a:lnTo>
                <a:lnTo>
                  <a:pt x="87554" y="23371"/>
                </a:lnTo>
                <a:lnTo>
                  <a:pt x="104729" y="43849"/>
                </a:lnTo>
                <a:lnTo>
                  <a:pt x="110047" y="59705"/>
                </a:lnTo>
                <a:lnTo>
                  <a:pt x="113460" y="105868"/>
                </a:lnTo>
                <a:lnTo>
                  <a:pt x="106530" y="146305"/>
                </a:lnTo>
                <a:lnTo>
                  <a:pt x="96946" y="183873"/>
                </a:lnTo>
                <a:lnTo>
                  <a:pt x="69238" y="229191"/>
                </a:lnTo>
                <a:lnTo>
                  <a:pt x="40841" y="273481"/>
                </a:lnTo>
                <a:lnTo>
                  <a:pt x="16035" y="312313"/>
                </a:lnTo>
                <a:lnTo>
                  <a:pt x="11454" y="340658"/>
                </a:lnTo>
                <a:lnTo>
                  <a:pt x="15153" y="365754"/>
                </a:lnTo>
                <a:lnTo>
                  <a:pt x="36437" y="407254"/>
                </a:lnTo>
                <a:lnTo>
                  <a:pt x="61361" y="449682"/>
                </a:lnTo>
                <a:lnTo>
                  <a:pt x="82098" y="493513"/>
                </a:lnTo>
                <a:lnTo>
                  <a:pt x="92787" y="536313"/>
                </a:lnTo>
                <a:lnTo>
                  <a:pt x="93096" y="549512"/>
                </a:lnTo>
                <a:lnTo>
                  <a:pt x="87322" y="577567"/>
                </a:lnTo>
                <a:lnTo>
                  <a:pt x="77849" y="595052"/>
                </a:lnTo>
                <a:lnTo>
                  <a:pt x="36623" y="639520"/>
                </a:lnTo>
                <a:lnTo>
                  <a:pt x="7823" y="668440"/>
                </a:lnTo>
                <a:lnTo>
                  <a:pt x="5216" y="668935"/>
                </a:lnTo>
                <a:lnTo>
                  <a:pt x="0" y="657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242"/>
          <p:cNvGrpSpPr/>
          <p:nvPr/>
        </p:nvGrpSpPr>
        <p:grpSpPr>
          <a:xfrm>
            <a:off x="7107090" y="533400"/>
            <a:ext cx="274786" cy="314326"/>
            <a:chOff x="7107090" y="533400"/>
            <a:chExt cx="274786" cy="314326"/>
          </a:xfrm>
        </p:grpSpPr>
        <p:sp>
          <p:nvSpPr>
            <p:cNvPr id="9" name="SMARTInkShape-1086"/>
            <p:cNvSpPr/>
            <p:nvPr>
              <p:custDataLst>
                <p:tags r:id="rId128"/>
              </p:custDataLst>
            </p:nvPr>
          </p:nvSpPr>
          <p:spPr>
            <a:xfrm>
              <a:off x="7107090" y="533400"/>
              <a:ext cx="179536" cy="216959"/>
            </a:xfrm>
            <a:custGeom>
              <a:avLst/>
              <a:gdLst/>
              <a:ahLst/>
              <a:cxnLst/>
              <a:rect l="0" t="0" r="0" b="0"/>
              <a:pathLst>
                <a:path w="179536" h="216959">
                  <a:moveTo>
                    <a:pt x="17610" y="0"/>
                  </a:moveTo>
                  <a:lnTo>
                    <a:pt x="17610" y="0"/>
                  </a:lnTo>
                  <a:lnTo>
                    <a:pt x="0" y="0"/>
                  </a:lnTo>
                  <a:lnTo>
                    <a:pt x="4043" y="0"/>
                  </a:lnTo>
                  <a:lnTo>
                    <a:pt x="29041" y="15209"/>
                  </a:lnTo>
                  <a:lnTo>
                    <a:pt x="76004" y="58542"/>
                  </a:lnTo>
                  <a:lnTo>
                    <a:pt x="80605" y="74349"/>
                  </a:lnTo>
                  <a:lnTo>
                    <a:pt x="83194" y="109871"/>
                  </a:lnTo>
                  <a:lnTo>
                    <a:pt x="81684" y="136673"/>
                  </a:lnTo>
                  <a:lnTo>
                    <a:pt x="68932" y="168554"/>
                  </a:lnTo>
                  <a:lnTo>
                    <a:pt x="44542" y="200519"/>
                  </a:lnTo>
                  <a:lnTo>
                    <a:pt x="28883" y="211931"/>
                  </a:lnTo>
                  <a:lnTo>
                    <a:pt x="15893" y="216958"/>
                  </a:lnTo>
                  <a:lnTo>
                    <a:pt x="13290" y="214489"/>
                  </a:lnTo>
                  <a:lnTo>
                    <a:pt x="10399" y="203278"/>
                  </a:lnTo>
                  <a:lnTo>
                    <a:pt x="11935" y="190535"/>
                  </a:lnTo>
                  <a:lnTo>
                    <a:pt x="17205" y="177816"/>
                  </a:lnTo>
                  <a:lnTo>
                    <a:pt x="58880" y="130529"/>
                  </a:lnTo>
                  <a:lnTo>
                    <a:pt x="105599" y="86314"/>
                  </a:lnTo>
                  <a:lnTo>
                    <a:pt x="120217" y="74345"/>
                  </a:lnTo>
                  <a:lnTo>
                    <a:pt x="143975" y="38103"/>
                  </a:lnTo>
                  <a:lnTo>
                    <a:pt x="147856" y="28223"/>
                  </a:lnTo>
                  <a:lnTo>
                    <a:pt x="147832" y="25166"/>
                  </a:lnTo>
                  <a:lnTo>
                    <a:pt x="146758" y="23127"/>
                  </a:lnTo>
                  <a:lnTo>
                    <a:pt x="142487" y="19855"/>
                  </a:lnTo>
                  <a:lnTo>
                    <a:pt x="131634" y="24345"/>
                  </a:lnTo>
                  <a:lnTo>
                    <a:pt x="123674" y="35162"/>
                  </a:lnTo>
                  <a:lnTo>
                    <a:pt x="107739" y="76009"/>
                  </a:lnTo>
                  <a:lnTo>
                    <a:pt x="105292" y="90579"/>
                  </a:lnTo>
                  <a:lnTo>
                    <a:pt x="111326" y="131330"/>
                  </a:lnTo>
                  <a:lnTo>
                    <a:pt x="120754" y="160268"/>
                  </a:lnTo>
                  <a:lnTo>
                    <a:pt x="148407" y="196214"/>
                  </a:lnTo>
                  <a:lnTo>
                    <a:pt x="17953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87"/>
            <p:cNvSpPr/>
            <p:nvPr>
              <p:custDataLst>
                <p:tags r:id="rId129"/>
              </p:custDataLst>
            </p:nvPr>
          </p:nvSpPr>
          <p:spPr>
            <a:xfrm>
              <a:off x="7362825" y="737894"/>
              <a:ext cx="19051" cy="109832"/>
            </a:xfrm>
            <a:custGeom>
              <a:avLst/>
              <a:gdLst/>
              <a:ahLst/>
              <a:cxnLst/>
              <a:rect l="0" t="0" r="0" b="0"/>
              <a:pathLst>
                <a:path w="19051" h="109832">
                  <a:moveTo>
                    <a:pt x="0" y="5056"/>
                  </a:moveTo>
                  <a:lnTo>
                    <a:pt x="0" y="5056"/>
                  </a:lnTo>
                  <a:lnTo>
                    <a:pt x="5056" y="0"/>
                  </a:lnTo>
                  <a:lnTo>
                    <a:pt x="6545" y="627"/>
                  </a:lnTo>
                  <a:lnTo>
                    <a:pt x="8200" y="6968"/>
                  </a:lnTo>
                  <a:lnTo>
                    <a:pt x="12173" y="52201"/>
                  </a:lnTo>
                  <a:lnTo>
                    <a:pt x="19050" y="10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43"/>
          <p:cNvGrpSpPr/>
          <p:nvPr/>
        </p:nvGrpSpPr>
        <p:grpSpPr>
          <a:xfrm>
            <a:off x="7372350" y="372799"/>
            <a:ext cx="304801" cy="541602"/>
            <a:chOff x="7372350" y="372799"/>
            <a:chExt cx="304801" cy="541602"/>
          </a:xfrm>
        </p:grpSpPr>
        <p:sp>
          <p:nvSpPr>
            <p:cNvPr id="12" name="SMARTInkShape-1088"/>
            <p:cNvSpPr/>
            <p:nvPr>
              <p:custDataLst>
                <p:tags r:id="rId126"/>
              </p:custDataLst>
            </p:nvPr>
          </p:nvSpPr>
          <p:spPr>
            <a:xfrm>
              <a:off x="7372350" y="372799"/>
              <a:ext cx="38101" cy="122502"/>
            </a:xfrm>
            <a:custGeom>
              <a:avLst/>
              <a:gdLst/>
              <a:ahLst/>
              <a:cxnLst/>
              <a:rect l="0" t="0" r="0" b="0"/>
              <a:pathLst>
                <a:path w="38101" h="122502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5487" y="1655"/>
                  </a:lnTo>
                  <a:lnTo>
                    <a:pt x="4717" y="662"/>
                  </a:lnTo>
                  <a:lnTo>
                    <a:pt x="3145" y="0"/>
                  </a:lnTo>
                  <a:lnTo>
                    <a:pt x="2097" y="617"/>
                  </a:lnTo>
                  <a:lnTo>
                    <a:pt x="931" y="4125"/>
                  </a:lnTo>
                  <a:lnTo>
                    <a:pt x="1680" y="6542"/>
                  </a:lnTo>
                  <a:lnTo>
                    <a:pt x="6731" y="15000"/>
                  </a:lnTo>
                  <a:lnTo>
                    <a:pt x="8697" y="26326"/>
                  </a:lnTo>
                  <a:lnTo>
                    <a:pt x="10511" y="69085"/>
                  </a:lnTo>
                  <a:lnTo>
                    <a:pt x="17107" y="92916"/>
                  </a:lnTo>
                  <a:lnTo>
                    <a:pt x="3810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89"/>
            <p:cNvSpPr/>
            <p:nvPr>
              <p:custDataLst>
                <p:tags r:id="rId127"/>
              </p:custDataLst>
            </p:nvPr>
          </p:nvSpPr>
          <p:spPr>
            <a:xfrm>
              <a:off x="7639050" y="8001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5278" y="40434"/>
                  </a:lnTo>
                  <a:lnTo>
                    <a:pt x="21854" y="839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44"/>
          <p:cNvGrpSpPr/>
          <p:nvPr/>
        </p:nvGrpSpPr>
        <p:grpSpPr>
          <a:xfrm>
            <a:off x="7905819" y="442449"/>
            <a:ext cx="542857" cy="481477"/>
            <a:chOff x="7905819" y="442449"/>
            <a:chExt cx="542857" cy="481477"/>
          </a:xfrm>
        </p:grpSpPr>
        <p:sp>
          <p:nvSpPr>
            <p:cNvPr id="15" name="SMARTInkShape-1090"/>
            <p:cNvSpPr/>
            <p:nvPr>
              <p:custDataLst>
                <p:tags r:id="rId122"/>
              </p:custDataLst>
            </p:nvPr>
          </p:nvSpPr>
          <p:spPr>
            <a:xfrm>
              <a:off x="7905819" y="629764"/>
              <a:ext cx="190432" cy="173492"/>
            </a:xfrm>
            <a:custGeom>
              <a:avLst/>
              <a:gdLst/>
              <a:ahLst/>
              <a:cxnLst/>
              <a:rect l="0" t="0" r="0" b="0"/>
              <a:pathLst>
                <a:path w="190432" h="173492">
                  <a:moveTo>
                    <a:pt x="18981" y="17936"/>
                  </a:moveTo>
                  <a:lnTo>
                    <a:pt x="18981" y="17936"/>
                  </a:lnTo>
                  <a:lnTo>
                    <a:pt x="716" y="8803"/>
                  </a:lnTo>
                  <a:lnTo>
                    <a:pt x="0" y="244"/>
                  </a:lnTo>
                  <a:lnTo>
                    <a:pt x="39709" y="12263"/>
                  </a:lnTo>
                  <a:lnTo>
                    <a:pt x="80232" y="35089"/>
                  </a:lnTo>
                  <a:lnTo>
                    <a:pt x="90654" y="44610"/>
                  </a:lnTo>
                  <a:lnTo>
                    <a:pt x="108947" y="70947"/>
                  </a:lnTo>
                  <a:lnTo>
                    <a:pt x="111883" y="81713"/>
                  </a:lnTo>
                  <a:lnTo>
                    <a:pt x="112477" y="105625"/>
                  </a:lnTo>
                  <a:lnTo>
                    <a:pt x="106421" y="130701"/>
                  </a:lnTo>
                  <a:lnTo>
                    <a:pt x="96865" y="146833"/>
                  </a:lnTo>
                  <a:lnTo>
                    <a:pt x="81098" y="163490"/>
                  </a:lnTo>
                  <a:lnTo>
                    <a:pt x="69166" y="171879"/>
                  </a:lnTo>
                  <a:lnTo>
                    <a:pt x="64080" y="173482"/>
                  </a:lnTo>
                  <a:lnTo>
                    <a:pt x="59630" y="173491"/>
                  </a:lnTo>
                  <a:lnTo>
                    <a:pt x="55605" y="172440"/>
                  </a:lnTo>
                  <a:lnTo>
                    <a:pt x="52922" y="170680"/>
                  </a:lnTo>
                  <a:lnTo>
                    <a:pt x="51133" y="168449"/>
                  </a:lnTo>
                  <a:lnTo>
                    <a:pt x="49941" y="165903"/>
                  </a:lnTo>
                  <a:lnTo>
                    <a:pt x="48263" y="147150"/>
                  </a:lnTo>
                  <a:lnTo>
                    <a:pt x="53515" y="130398"/>
                  </a:lnTo>
                  <a:lnTo>
                    <a:pt x="62905" y="114486"/>
                  </a:lnTo>
                  <a:lnTo>
                    <a:pt x="104861" y="74698"/>
                  </a:lnTo>
                  <a:lnTo>
                    <a:pt x="149165" y="30613"/>
                  </a:lnTo>
                  <a:lnTo>
                    <a:pt x="171383" y="7348"/>
                  </a:lnTo>
                  <a:lnTo>
                    <a:pt x="172441" y="4527"/>
                  </a:lnTo>
                  <a:lnTo>
                    <a:pt x="171590" y="0"/>
                  </a:lnTo>
                  <a:lnTo>
                    <a:pt x="156274" y="9329"/>
                  </a:lnTo>
                  <a:lnTo>
                    <a:pt x="145969" y="22577"/>
                  </a:lnTo>
                  <a:lnTo>
                    <a:pt x="135788" y="46840"/>
                  </a:lnTo>
                  <a:lnTo>
                    <a:pt x="128289" y="84637"/>
                  </a:lnTo>
                  <a:lnTo>
                    <a:pt x="134803" y="127224"/>
                  </a:lnTo>
                  <a:lnTo>
                    <a:pt x="137471" y="135245"/>
                  </a:lnTo>
                  <a:lnTo>
                    <a:pt x="142424" y="141650"/>
                  </a:lnTo>
                  <a:lnTo>
                    <a:pt x="156395" y="151590"/>
                  </a:lnTo>
                  <a:lnTo>
                    <a:pt x="190431" y="16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91"/>
            <p:cNvSpPr/>
            <p:nvPr>
              <p:custDataLst>
                <p:tags r:id="rId123"/>
              </p:custDataLst>
            </p:nvPr>
          </p:nvSpPr>
          <p:spPr>
            <a:xfrm>
              <a:off x="8181975" y="7810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24909"/>
                  </a:lnTo>
                  <a:lnTo>
                    <a:pt x="1325" y="6744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92"/>
            <p:cNvSpPr/>
            <p:nvPr>
              <p:custDataLst>
                <p:tags r:id="rId124"/>
              </p:custDataLst>
            </p:nvPr>
          </p:nvSpPr>
          <p:spPr>
            <a:xfrm>
              <a:off x="8143875" y="442449"/>
              <a:ext cx="133351" cy="110002"/>
            </a:xfrm>
            <a:custGeom>
              <a:avLst/>
              <a:gdLst/>
              <a:ahLst/>
              <a:cxnLst/>
              <a:rect l="0" t="0" r="0" b="0"/>
              <a:pathLst>
                <a:path w="133351" h="110002">
                  <a:moveTo>
                    <a:pt x="0" y="14751"/>
                  </a:moveTo>
                  <a:lnTo>
                    <a:pt x="0" y="14751"/>
                  </a:lnTo>
                  <a:lnTo>
                    <a:pt x="0" y="9694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13257" y="562"/>
                  </a:lnTo>
                  <a:lnTo>
                    <a:pt x="17305" y="0"/>
                  </a:lnTo>
                  <a:lnTo>
                    <a:pt x="33114" y="4266"/>
                  </a:lnTo>
                  <a:lnTo>
                    <a:pt x="49088" y="12232"/>
                  </a:lnTo>
                  <a:lnTo>
                    <a:pt x="53567" y="18218"/>
                  </a:lnTo>
                  <a:lnTo>
                    <a:pt x="56089" y="32594"/>
                  </a:lnTo>
                  <a:lnTo>
                    <a:pt x="51779" y="55316"/>
                  </a:lnTo>
                  <a:lnTo>
                    <a:pt x="31588" y="91903"/>
                  </a:lnTo>
                  <a:lnTo>
                    <a:pt x="31641" y="94761"/>
                  </a:lnTo>
                  <a:lnTo>
                    <a:pt x="32736" y="96666"/>
                  </a:lnTo>
                  <a:lnTo>
                    <a:pt x="34524" y="97936"/>
                  </a:lnTo>
                  <a:lnTo>
                    <a:pt x="39333" y="99347"/>
                  </a:lnTo>
                  <a:lnTo>
                    <a:pt x="85520" y="103199"/>
                  </a:lnTo>
                  <a:lnTo>
                    <a:pt x="133350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93"/>
            <p:cNvSpPr/>
            <p:nvPr>
              <p:custDataLst>
                <p:tags r:id="rId125"/>
              </p:custDataLst>
            </p:nvPr>
          </p:nvSpPr>
          <p:spPr>
            <a:xfrm>
              <a:off x="8391525" y="868099"/>
              <a:ext cx="57151" cy="55827"/>
            </a:xfrm>
            <a:custGeom>
              <a:avLst/>
              <a:gdLst/>
              <a:ahLst/>
              <a:cxnLst/>
              <a:rect l="0" t="0" r="0" b="0"/>
              <a:pathLst>
                <a:path w="57151" h="55827">
                  <a:moveTo>
                    <a:pt x="57150" y="8201"/>
                  </a:moveTo>
                  <a:lnTo>
                    <a:pt x="57150" y="8201"/>
                  </a:lnTo>
                  <a:lnTo>
                    <a:pt x="52094" y="8201"/>
                  </a:lnTo>
                  <a:lnTo>
                    <a:pt x="50605" y="7143"/>
                  </a:lnTo>
                  <a:lnTo>
                    <a:pt x="49612" y="5379"/>
                  </a:lnTo>
                  <a:lnTo>
                    <a:pt x="48018" y="0"/>
                  </a:lnTo>
                  <a:lnTo>
                    <a:pt x="44977" y="2087"/>
                  </a:lnTo>
                  <a:lnTo>
                    <a:pt x="40098" y="7600"/>
                  </a:lnTo>
                  <a:lnTo>
                    <a:pt x="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1094"/>
          <p:cNvSpPr/>
          <p:nvPr>
            <p:custDataLst>
              <p:tags r:id="rId2"/>
            </p:custDataLst>
          </p:nvPr>
        </p:nvSpPr>
        <p:spPr>
          <a:xfrm>
            <a:off x="8763000" y="885825"/>
            <a:ext cx="219076" cy="1"/>
          </a:xfrm>
          <a:custGeom>
            <a:avLst/>
            <a:gdLst/>
            <a:ahLst/>
            <a:cxnLst/>
            <a:rect l="0" t="0" r="0" b="0"/>
            <a:pathLst>
              <a:path w="219076" h="1">
                <a:moveTo>
                  <a:pt x="0" y="0"/>
                </a:moveTo>
                <a:lnTo>
                  <a:pt x="0" y="0"/>
                </a:lnTo>
                <a:lnTo>
                  <a:pt x="43252" y="0"/>
                </a:lnTo>
                <a:lnTo>
                  <a:pt x="90192" y="0"/>
                </a:lnTo>
                <a:lnTo>
                  <a:pt x="137495" y="0"/>
                </a:lnTo>
                <a:lnTo>
                  <a:pt x="2190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246"/>
          <p:cNvGrpSpPr/>
          <p:nvPr/>
        </p:nvGrpSpPr>
        <p:grpSpPr>
          <a:xfrm>
            <a:off x="9429750" y="629628"/>
            <a:ext cx="1162051" cy="580010"/>
            <a:chOff x="9429750" y="629628"/>
            <a:chExt cx="1162051" cy="580010"/>
          </a:xfrm>
        </p:grpSpPr>
        <p:sp>
          <p:nvSpPr>
            <p:cNvPr id="21" name="SMARTInkShape-1095"/>
            <p:cNvSpPr/>
            <p:nvPr>
              <p:custDataLst>
                <p:tags r:id="rId115"/>
              </p:custDataLst>
            </p:nvPr>
          </p:nvSpPr>
          <p:spPr>
            <a:xfrm>
              <a:off x="9429750" y="923925"/>
              <a:ext cx="142876" cy="13654"/>
            </a:xfrm>
            <a:custGeom>
              <a:avLst/>
              <a:gdLst/>
              <a:ahLst/>
              <a:cxnLst/>
              <a:rect l="0" t="0" r="0" b="0"/>
              <a:pathLst>
                <a:path w="142876" h="13654">
                  <a:moveTo>
                    <a:pt x="0" y="0"/>
                  </a:moveTo>
                  <a:lnTo>
                    <a:pt x="0" y="0"/>
                  </a:lnTo>
                  <a:lnTo>
                    <a:pt x="31083" y="2822"/>
                  </a:lnTo>
                  <a:lnTo>
                    <a:pt x="52249" y="10361"/>
                  </a:lnTo>
                  <a:lnTo>
                    <a:pt x="57058" y="13257"/>
                  </a:lnTo>
                  <a:lnTo>
                    <a:pt x="70867" y="13653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96"/>
            <p:cNvSpPr/>
            <p:nvPr>
              <p:custDataLst>
                <p:tags r:id="rId116"/>
              </p:custDataLst>
            </p:nvPr>
          </p:nvSpPr>
          <p:spPr>
            <a:xfrm>
              <a:off x="9848850" y="906816"/>
              <a:ext cx="114301" cy="7585"/>
            </a:xfrm>
            <a:custGeom>
              <a:avLst/>
              <a:gdLst/>
              <a:ahLst/>
              <a:cxnLst/>
              <a:rect l="0" t="0" r="0" b="0"/>
              <a:pathLst>
                <a:path w="114301" h="7585">
                  <a:moveTo>
                    <a:pt x="0" y="7584"/>
                  </a:moveTo>
                  <a:lnTo>
                    <a:pt x="0" y="7584"/>
                  </a:lnTo>
                  <a:lnTo>
                    <a:pt x="44828" y="2527"/>
                  </a:lnTo>
                  <a:lnTo>
                    <a:pt x="84115" y="0"/>
                  </a:lnTo>
                  <a:lnTo>
                    <a:pt x="114300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97"/>
            <p:cNvSpPr/>
            <p:nvPr>
              <p:custDataLst>
                <p:tags r:id="rId117"/>
              </p:custDataLst>
            </p:nvPr>
          </p:nvSpPr>
          <p:spPr>
            <a:xfrm>
              <a:off x="10163175" y="962025"/>
              <a:ext cx="54502" cy="95251"/>
            </a:xfrm>
            <a:custGeom>
              <a:avLst/>
              <a:gdLst/>
              <a:ahLst/>
              <a:cxnLst/>
              <a:rect l="0" t="0" r="0" b="0"/>
              <a:pathLst>
                <a:path w="54502" h="95251">
                  <a:moveTo>
                    <a:pt x="38100" y="0"/>
                  </a:moveTo>
                  <a:lnTo>
                    <a:pt x="38100" y="0"/>
                  </a:lnTo>
                  <a:lnTo>
                    <a:pt x="48212" y="5057"/>
                  </a:lnTo>
                  <a:lnTo>
                    <a:pt x="51191" y="8663"/>
                  </a:lnTo>
                  <a:lnTo>
                    <a:pt x="54501" y="18314"/>
                  </a:lnTo>
                  <a:lnTo>
                    <a:pt x="53268" y="23851"/>
                  </a:lnTo>
                  <a:lnTo>
                    <a:pt x="29990" y="6152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98"/>
            <p:cNvSpPr/>
            <p:nvPr>
              <p:custDataLst>
                <p:tags r:id="rId118"/>
              </p:custDataLst>
            </p:nvPr>
          </p:nvSpPr>
          <p:spPr>
            <a:xfrm>
              <a:off x="10294345" y="745598"/>
              <a:ext cx="143099" cy="182508"/>
            </a:xfrm>
            <a:custGeom>
              <a:avLst/>
              <a:gdLst/>
              <a:ahLst/>
              <a:cxnLst/>
              <a:rect l="0" t="0" r="0" b="0"/>
              <a:pathLst>
                <a:path w="143099" h="182508">
                  <a:moveTo>
                    <a:pt x="30755" y="16402"/>
                  </a:moveTo>
                  <a:lnTo>
                    <a:pt x="30755" y="16402"/>
                  </a:lnTo>
                  <a:lnTo>
                    <a:pt x="30755" y="6289"/>
                  </a:lnTo>
                  <a:lnTo>
                    <a:pt x="31813" y="3310"/>
                  </a:lnTo>
                  <a:lnTo>
                    <a:pt x="33579" y="1324"/>
                  </a:lnTo>
                  <a:lnTo>
                    <a:pt x="35812" y="0"/>
                  </a:lnTo>
                  <a:lnTo>
                    <a:pt x="38361" y="176"/>
                  </a:lnTo>
                  <a:lnTo>
                    <a:pt x="44012" y="3193"/>
                  </a:lnTo>
                  <a:lnTo>
                    <a:pt x="68877" y="49549"/>
                  </a:lnTo>
                  <a:lnTo>
                    <a:pt x="74156" y="67117"/>
                  </a:lnTo>
                  <a:lnTo>
                    <a:pt x="76071" y="97633"/>
                  </a:lnTo>
                  <a:lnTo>
                    <a:pt x="72768" y="110008"/>
                  </a:lnTo>
                  <a:lnTo>
                    <a:pt x="45254" y="154055"/>
                  </a:lnTo>
                  <a:lnTo>
                    <a:pt x="42491" y="161542"/>
                  </a:lnTo>
                  <a:lnTo>
                    <a:pt x="32798" y="168398"/>
                  </a:lnTo>
                  <a:lnTo>
                    <a:pt x="21079" y="174972"/>
                  </a:lnTo>
                  <a:lnTo>
                    <a:pt x="15871" y="181422"/>
                  </a:lnTo>
                  <a:lnTo>
                    <a:pt x="12366" y="182507"/>
                  </a:lnTo>
                  <a:lnTo>
                    <a:pt x="2827" y="180890"/>
                  </a:lnTo>
                  <a:lnTo>
                    <a:pt x="496" y="177919"/>
                  </a:lnTo>
                  <a:lnTo>
                    <a:pt x="0" y="173822"/>
                  </a:lnTo>
                  <a:lnTo>
                    <a:pt x="726" y="168974"/>
                  </a:lnTo>
                  <a:lnTo>
                    <a:pt x="18455" y="138670"/>
                  </a:lnTo>
                  <a:lnTo>
                    <a:pt x="60759" y="99830"/>
                  </a:lnTo>
                  <a:lnTo>
                    <a:pt x="106686" y="61265"/>
                  </a:lnTo>
                  <a:lnTo>
                    <a:pt x="120870" y="48157"/>
                  </a:lnTo>
                  <a:lnTo>
                    <a:pt x="143098" y="10516"/>
                  </a:lnTo>
                  <a:lnTo>
                    <a:pt x="142692" y="9303"/>
                  </a:lnTo>
                  <a:lnTo>
                    <a:pt x="141363" y="8494"/>
                  </a:lnTo>
                  <a:lnTo>
                    <a:pt x="139419" y="7955"/>
                  </a:lnTo>
                  <a:lnTo>
                    <a:pt x="137065" y="8654"/>
                  </a:lnTo>
                  <a:lnTo>
                    <a:pt x="131626" y="12253"/>
                  </a:lnTo>
                  <a:lnTo>
                    <a:pt x="117558" y="30342"/>
                  </a:lnTo>
                  <a:lnTo>
                    <a:pt x="105040" y="60867"/>
                  </a:lnTo>
                  <a:lnTo>
                    <a:pt x="99684" y="96722"/>
                  </a:lnTo>
                  <a:lnTo>
                    <a:pt x="103154" y="129100"/>
                  </a:lnTo>
                  <a:lnTo>
                    <a:pt x="110911" y="146218"/>
                  </a:lnTo>
                  <a:lnTo>
                    <a:pt x="120356" y="158765"/>
                  </a:lnTo>
                  <a:lnTo>
                    <a:pt x="135530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99"/>
            <p:cNvSpPr/>
            <p:nvPr>
              <p:custDataLst>
                <p:tags r:id="rId119"/>
              </p:custDataLst>
            </p:nvPr>
          </p:nvSpPr>
          <p:spPr>
            <a:xfrm>
              <a:off x="10506075" y="9144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1" y="10361"/>
                  </a:lnTo>
                  <a:lnTo>
                    <a:pt x="4468" y="13257"/>
                  </a:lnTo>
                  <a:lnTo>
                    <a:pt x="4037" y="17305"/>
                  </a:lnTo>
                  <a:lnTo>
                    <a:pt x="6371" y="33115"/>
                  </a:lnTo>
                  <a:lnTo>
                    <a:pt x="698" y="7651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00"/>
            <p:cNvSpPr/>
            <p:nvPr>
              <p:custDataLst>
                <p:tags r:id="rId120"/>
              </p:custDataLst>
            </p:nvPr>
          </p:nvSpPr>
          <p:spPr>
            <a:xfrm>
              <a:off x="10515600" y="629628"/>
              <a:ext cx="76201" cy="84748"/>
            </a:xfrm>
            <a:custGeom>
              <a:avLst/>
              <a:gdLst/>
              <a:ahLst/>
              <a:cxnLst/>
              <a:rect l="0" t="0" r="0" b="0"/>
              <a:pathLst>
                <a:path w="76201" h="84748">
                  <a:moveTo>
                    <a:pt x="0" y="8547"/>
                  </a:moveTo>
                  <a:lnTo>
                    <a:pt x="0" y="8547"/>
                  </a:lnTo>
                  <a:lnTo>
                    <a:pt x="0" y="53913"/>
                  </a:lnTo>
                  <a:lnTo>
                    <a:pt x="1058" y="53607"/>
                  </a:lnTo>
                  <a:lnTo>
                    <a:pt x="5057" y="50446"/>
                  </a:lnTo>
                  <a:lnTo>
                    <a:pt x="7538" y="42691"/>
                  </a:lnTo>
                  <a:lnTo>
                    <a:pt x="9702" y="33247"/>
                  </a:lnTo>
                  <a:lnTo>
                    <a:pt x="17927" y="20922"/>
                  </a:lnTo>
                  <a:lnTo>
                    <a:pt x="35027" y="2324"/>
                  </a:lnTo>
                  <a:lnTo>
                    <a:pt x="42378" y="490"/>
                  </a:lnTo>
                  <a:lnTo>
                    <a:pt x="47302" y="0"/>
                  </a:lnTo>
                  <a:lnTo>
                    <a:pt x="50585" y="1791"/>
                  </a:lnTo>
                  <a:lnTo>
                    <a:pt x="52774" y="5101"/>
                  </a:lnTo>
                  <a:lnTo>
                    <a:pt x="64305" y="40478"/>
                  </a:lnTo>
                  <a:lnTo>
                    <a:pt x="76200" y="84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01"/>
            <p:cNvSpPr/>
            <p:nvPr>
              <p:custDataLst>
                <p:tags r:id="rId121"/>
              </p:custDataLst>
            </p:nvPr>
          </p:nvSpPr>
          <p:spPr>
            <a:xfrm>
              <a:off x="10391325" y="1181100"/>
              <a:ext cx="181426" cy="28538"/>
            </a:xfrm>
            <a:custGeom>
              <a:avLst/>
              <a:gdLst/>
              <a:ahLst/>
              <a:cxnLst/>
              <a:rect l="0" t="0" r="0" b="0"/>
              <a:pathLst>
                <a:path w="181426" h="28538">
                  <a:moveTo>
                    <a:pt x="114750" y="0"/>
                  </a:moveTo>
                  <a:lnTo>
                    <a:pt x="114750" y="0"/>
                  </a:lnTo>
                  <a:lnTo>
                    <a:pt x="119807" y="0"/>
                  </a:lnTo>
                  <a:lnTo>
                    <a:pt x="121296" y="1058"/>
                  </a:lnTo>
                  <a:lnTo>
                    <a:pt x="122288" y="2822"/>
                  </a:lnTo>
                  <a:lnTo>
                    <a:pt x="122952" y="5056"/>
                  </a:lnTo>
                  <a:lnTo>
                    <a:pt x="122334" y="7604"/>
                  </a:lnTo>
                  <a:lnTo>
                    <a:pt x="118826" y="13257"/>
                  </a:lnTo>
                  <a:lnTo>
                    <a:pt x="115352" y="15188"/>
                  </a:lnTo>
                  <a:lnTo>
                    <a:pt x="73832" y="25257"/>
                  </a:lnTo>
                  <a:lnTo>
                    <a:pt x="30664" y="27920"/>
                  </a:lnTo>
                  <a:lnTo>
                    <a:pt x="0" y="28489"/>
                  </a:lnTo>
                  <a:lnTo>
                    <a:pt x="4131" y="28537"/>
                  </a:lnTo>
                  <a:lnTo>
                    <a:pt x="45933" y="21031"/>
                  </a:lnTo>
                  <a:lnTo>
                    <a:pt x="88339" y="19441"/>
                  </a:lnTo>
                  <a:lnTo>
                    <a:pt x="1814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1102"/>
          <p:cNvSpPr/>
          <p:nvPr>
            <p:custDataLst>
              <p:tags r:id="rId3"/>
            </p:custDataLst>
          </p:nvPr>
        </p:nvSpPr>
        <p:spPr>
          <a:xfrm>
            <a:off x="6945950" y="990600"/>
            <a:ext cx="433020" cy="65341"/>
          </a:xfrm>
          <a:custGeom>
            <a:avLst/>
            <a:gdLst/>
            <a:ahLst/>
            <a:cxnLst/>
            <a:rect l="0" t="0" r="0" b="0"/>
            <a:pathLst>
              <a:path w="433020" h="65341">
                <a:moveTo>
                  <a:pt x="35875" y="0"/>
                </a:moveTo>
                <a:lnTo>
                  <a:pt x="35875" y="0"/>
                </a:lnTo>
                <a:lnTo>
                  <a:pt x="30819" y="5057"/>
                </a:lnTo>
                <a:lnTo>
                  <a:pt x="22692" y="7539"/>
                </a:lnTo>
                <a:lnTo>
                  <a:pt x="13082" y="9701"/>
                </a:lnTo>
                <a:lnTo>
                  <a:pt x="0" y="17610"/>
                </a:lnTo>
                <a:lnTo>
                  <a:pt x="1375" y="19148"/>
                </a:lnTo>
                <a:lnTo>
                  <a:pt x="8547" y="23680"/>
                </a:lnTo>
                <a:lnTo>
                  <a:pt x="51095" y="21062"/>
                </a:lnTo>
                <a:lnTo>
                  <a:pt x="86598" y="19646"/>
                </a:lnTo>
                <a:lnTo>
                  <a:pt x="122272" y="19315"/>
                </a:lnTo>
                <a:lnTo>
                  <a:pt x="157177" y="19168"/>
                </a:lnTo>
                <a:lnTo>
                  <a:pt x="203755" y="19085"/>
                </a:lnTo>
                <a:lnTo>
                  <a:pt x="247190" y="19060"/>
                </a:lnTo>
                <a:lnTo>
                  <a:pt x="280076" y="19055"/>
                </a:lnTo>
                <a:lnTo>
                  <a:pt x="319387" y="19052"/>
                </a:lnTo>
                <a:lnTo>
                  <a:pt x="358730" y="19051"/>
                </a:lnTo>
                <a:lnTo>
                  <a:pt x="394208" y="20109"/>
                </a:lnTo>
                <a:lnTo>
                  <a:pt x="431566" y="26589"/>
                </a:lnTo>
                <a:lnTo>
                  <a:pt x="433019" y="27251"/>
                </a:lnTo>
                <a:lnTo>
                  <a:pt x="396271" y="35918"/>
                </a:lnTo>
                <a:lnTo>
                  <a:pt x="349034" y="43686"/>
                </a:lnTo>
                <a:lnTo>
                  <a:pt x="307286" y="47516"/>
                </a:lnTo>
                <a:lnTo>
                  <a:pt x="268105" y="53825"/>
                </a:lnTo>
                <a:lnTo>
                  <a:pt x="229686" y="56165"/>
                </a:lnTo>
                <a:lnTo>
                  <a:pt x="188315" y="56858"/>
                </a:lnTo>
                <a:lnTo>
                  <a:pt x="150898" y="57020"/>
                </a:lnTo>
                <a:lnTo>
                  <a:pt x="115219" y="59915"/>
                </a:lnTo>
                <a:lnTo>
                  <a:pt x="73849" y="64672"/>
                </a:lnTo>
                <a:lnTo>
                  <a:pt x="64366" y="65340"/>
                </a:lnTo>
                <a:lnTo>
                  <a:pt x="61218" y="64726"/>
                </a:lnTo>
                <a:lnTo>
                  <a:pt x="62296" y="63259"/>
                </a:lnTo>
                <a:lnTo>
                  <a:pt x="66189" y="61223"/>
                </a:lnTo>
                <a:lnTo>
                  <a:pt x="109400" y="57955"/>
                </a:lnTo>
                <a:lnTo>
                  <a:pt x="147148" y="57388"/>
                </a:lnTo>
                <a:lnTo>
                  <a:pt x="185144" y="56162"/>
                </a:lnTo>
                <a:lnTo>
                  <a:pt x="226388" y="50625"/>
                </a:lnTo>
                <a:lnTo>
                  <a:pt x="263775" y="48958"/>
                </a:lnTo>
                <a:lnTo>
                  <a:pt x="301191" y="48020"/>
                </a:lnTo>
                <a:lnTo>
                  <a:pt x="345889" y="47703"/>
                </a:lnTo>
                <a:lnTo>
                  <a:pt x="374026" y="47635"/>
                </a:lnTo>
                <a:lnTo>
                  <a:pt x="374551" y="46574"/>
                </a:lnTo>
                <a:lnTo>
                  <a:pt x="372312" y="42572"/>
                </a:lnTo>
                <a:lnTo>
                  <a:pt x="370233" y="41081"/>
                </a:lnTo>
                <a:lnTo>
                  <a:pt x="360197" y="38216"/>
                </a:lnTo>
                <a:lnTo>
                  <a:pt x="397825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248"/>
          <p:cNvGrpSpPr/>
          <p:nvPr/>
        </p:nvGrpSpPr>
        <p:grpSpPr>
          <a:xfrm>
            <a:off x="5697139" y="1583420"/>
            <a:ext cx="786828" cy="368552"/>
            <a:chOff x="5697139" y="1583420"/>
            <a:chExt cx="786828" cy="368552"/>
          </a:xfrm>
        </p:grpSpPr>
        <p:sp>
          <p:nvSpPr>
            <p:cNvPr id="30" name="SMARTInkShape-1103"/>
            <p:cNvSpPr/>
            <p:nvPr>
              <p:custDataLst>
                <p:tags r:id="rId111"/>
              </p:custDataLst>
            </p:nvPr>
          </p:nvSpPr>
          <p:spPr>
            <a:xfrm>
              <a:off x="5697139" y="1583420"/>
              <a:ext cx="117852" cy="299977"/>
            </a:xfrm>
            <a:custGeom>
              <a:avLst/>
              <a:gdLst/>
              <a:ahLst/>
              <a:cxnLst/>
              <a:rect l="0" t="0" r="0" b="0"/>
              <a:pathLst>
                <a:path w="117852" h="299977">
                  <a:moveTo>
                    <a:pt x="113111" y="54880"/>
                  </a:moveTo>
                  <a:lnTo>
                    <a:pt x="113111" y="54880"/>
                  </a:lnTo>
                  <a:lnTo>
                    <a:pt x="112053" y="13376"/>
                  </a:lnTo>
                  <a:lnTo>
                    <a:pt x="108055" y="5390"/>
                  </a:lnTo>
                  <a:lnTo>
                    <a:pt x="103390" y="2836"/>
                  </a:lnTo>
                  <a:lnTo>
                    <a:pt x="89741" y="0"/>
                  </a:lnTo>
                  <a:lnTo>
                    <a:pt x="59150" y="8515"/>
                  </a:lnTo>
                  <a:lnTo>
                    <a:pt x="26095" y="23810"/>
                  </a:lnTo>
                  <a:lnTo>
                    <a:pt x="12349" y="34369"/>
                  </a:lnTo>
                  <a:lnTo>
                    <a:pt x="4828" y="46117"/>
                  </a:lnTo>
                  <a:lnTo>
                    <a:pt x="0" y="65849"/>
                  </a:lnTo>
                  <a:lnTo>
                    <a:pt x="12173" y="104792"/>
                  </a:lnTo>
                  <a:lnTo>
                    <a:pt x="21232" y="121645"/>
                  </a:lnTo>
                  <a:lnTo>
                    <a:pt x="68161" y="168509"/>
                  </a:lnTo>
                  <a:lnTo>
                    <a:pt x="100345" y="195537"/>
                  </a:lnTo>
                  <a:lnTo>
                    <a:pt x="107437" y="207705"/>
                  </a:lnTo>
                  <a:lnTo>
                    <a:pt x="117851" y="240144"/>
                  </a:lnTo>
                  <a:lnTo>
                    <a:pt x="115924" y="256811"/>
                  </a:lnTo>
                  <a:lnTo>
                    <a:pt x="108716" y="271980"/>
                  </a:lnTo>
                  <a:lnTo>
                    <a:pt x="103831" y="278988"/>
                  </a:lnTo>
                  <a:lnTo>
                    <a:pt x="89937" y="289597"/>
                  </a:lnTo>
                  <a:lnTo>
                    <a:pt x="74237" y="296782"/>
                  </a:lnTo>
                  <a:lnTo>
                    <a:pt x="60203" y="299976"/>
                  </a:lnTo>
                  <a:lnTo>
                    <a:pt x="23042" y="294105"/>
                  </a:lnTo>
                  <a:lnTo>
                    <a:pt x="21315" y="292680"/>
                  </a:lnTo>
                  <a:lnTo>
                    <a:pt x="17861" y="283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04"/>
            <p:cNvSpPr/>
            <p:nvPr>
              <p:custDataLst>
                <p:tags r:id="rId112"/>
              </p:custDataLst>
            </p:nvPr>
          </p:nvSpPr>
          <p:spPr>
            <a:xfrm>
              <a:off x="5857875" y="1828800"/>
              <a:ext cx="114301" cy="123172"/>
            </a:xfrm>
            <a:custGeom>
              <a:avLst/>
              <a:gdLst/>
              <a:ahLst/>
              <a:cxnLst/>
              <a:rect l="0" t="0" r="0" b="0"/>
              <a:pathLst>
                <a:path w="114301" h="123172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29338" y="7604"/>
                  </a:lnTo>
                  <a:lnTo>
                    <a:pt x="38792" y="13258"/>
                  </a:lnTo>
                  <a:lnTo>
                    <a:pt x="50064" y="27447"/>
                  </a:lnTo>
                  <a:lnTo>
                    <a:pt x="51368" y="33114"/>
                  </a:lnTo>
                  <a:lnTo>
                    <a:pt x="49994" y="45056"/>
                  </a:lnTo>
                  <a:lnTo>
                    <a:pt x="43271" y="63680"/>
                  </a:lnTo>
                  <a:lnTo>
                    <a:pt x="29519" y="82603"/>
                  </a:lnTo>
                  <a:lnTo>
                    <a:pt x="20881" y="89629"/>
                  </a:lnTo>
                  <a:lnTo>
                    <a:pt x="17096" y="91503"/>
                  </a:lnTo>
                  <a:lnTo>
                    <a:pt x="14572" y="94868"/>
                  </a:lnTo>
                  <a:lnTo>
                    <a:pt x="11768" y="104253"/>
                  </a:lnTo>
                  <a:lnTo>
                    <a:pt x="13138" y="108660"/>
                  </a:lnTo>
                  <a:lnTo>
                    <a:pt x="20303" y="116380"/>
                  </a:lnTo>
                  <a:lnTo>
                    <a:pt x="30543" y="120516"/>
                  </a:lnTo>
                  <a:lnTo>
                    <a:pt x="54364" y="123171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05"/>
            <p:cNvSpPr/>
            <p:nvPr>
              <p:custDataLst>
                <p:tags r:id="rId113"/>
              </p:custDataLst>
            </p:nvPr>
          </p:nvSpPr>
          <p:spPr>
            <a:xfrm>
              <a:off x="6116374" y="1743075"/>
              <a:ext cx="351102" cy="19051"/>
            </a:xfrm>
            <a:custGeom>
              <a:avLst/>
              <a:gdLst/>
              <a:ahLst/>
              <a:cxnLst/>
              <a:rect l="0" t="0" r="0" b="0"/>
              <a:pathLst>
                <a:path w="3511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571" y="19050"/>
                  </a:lnTo>
                  <a:lnTo>
                    <a:pt x="83467" y="19050"/>
                  </a:lnTo>
                  <a:lnTo>
                    <a:pt x="127869" y="19050"/>
                  </a:lnTo>
                  <a:lnTo>
                    <a:pt x="162987" y="19050"/>
                  </a:lnTo>
                  <a:lnTo>
                    <a:pt x="209991" y="19050"/>
                  </a:lnTo>
                  <a:lnTo>
                    <a:pt x="249671" y="19050"/>
                  </a:lnTo>
                  <a:lnTo>
                    <a:pt x="292120" y="19050"/>
                  </a:lnTo>
                  <a:lnTo>
                    <a:pt x="315362" y="17992"/>
                  </a:lnTo>
                  <a:lnTo>
                    <a:pt x="329220" y="13994"/>
                  </a:lnTo>
                  <a:lnTo>
                    <a:pt x="351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06"/>
            <p:cNvSpPr/>
            <p:nvPr>
              <p:custDataLst>
                <p:tags r:id="rId114"/>
              </p:custDataLst>
            </p:nvPr>
          </p:nvSpPr>
          <p:spPr>
            <a:xfrm>
              <a:off x="6375727" y="1666991"/>
              <a:ext cx="108240" cy="161810"/>
            </a:xfrm>
            <a:custGeom>
              <a:avLst/>
              <a:gdLst/>
              <a:ahLst/>
              <a:cxnLst/>
              <a:rect l="0" t="0" r="0" b="0"/>
              <a:pathLst>
                <a:path w="108240" h="161810">
                  <a:moveTo>
                    <a:pt x="53648" y="9409"/>
                  </a:moveTo>
                  <a:lnTo>
                    <a:pt x="53648" y="9409"/>
                  </a:lnTo>
                  <a:lnTo>
                    <a:pt x="38439" y="8351"/>
                  </a:lnTo>
                  <a:lnTo>
                    <a:pt x="163" y="276"/>
                  </a:lnTo>
                  <a:lnTo>
                    <a:pt x="0" y="146"/>
                  </a:lnTo>
                  <a:lnTo>
                    <a:pt x="2641" y="0"/>
                  </a:lnTo>
                  <a:lnTo>
                    <a:pt x="48019" y="9592"/>
                  </a:lnTo>
                  <a:lnTo>
                    <a:pt x="72794" y="17812"/>
                  </a:lnTo>
                  <a:lnTo>
                    <a:pt x="102161" y="39966"/>
                  </a:lnTo>
                  <a:lnTo>
                    <a:pt x="106958" y="49801"/>
                  </a:lnTo>
                  <a:lnTo>
                    <a:pt x="108239" y="55387"/>
                  </a:lnTo>
                  <a:lnTo>
                    <a:pt x="104983" y="83475"/>
                  </a:lnTo>
                  <a:lnTo>
                    <a:pt x="97278" y="100888"/>
                  </a:lnTo>
                  <a:lnTo>
                    <a:pt x="85739" y="115683"/>
                  </a:lnTo>
                  <a:lnTo>
                    <a:pt x="15548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49"/>
          <p:cNvGrpSpPr/>
          <p:nvPr/>
        </p:nvGrpSpPr>
        <p:grpSpPr>
          <a:xfrm>
            <a:off x="6807844" y="1504950"/>
            <a:ext cx="1669407" cy="495301"/>
            <a:chOff x="6807844" y="1504950"/>
            <a:chExt cx="1669407" cy="495301"/>
          </a:xfrm>
        </p:grpSpPr>
        <p:sp>
          <p:nvSpPr>
            <p:cNvPr id="35" name="SMARTInkShape-1107"/>
            <p:cNvSpPr/>
            <p:nvPr>
              <p:custDataLst>
                <p:tags r:id="rId102"/>
              </p:custDataLst>
            </p:nvPr>
          </p:nvSpPr>
          <p:spPr>
            <a:xfrm>
              <a:off x="6807844" y="1524543"/>
              <a:ext cx="107307" cy="434801"/>
            </a:xfrm>
            <a:custGeom>
              <a:avLst/>
              <a:gdLst/>
              <a:ahLst/>
              <a:cxnLst/>
              <a:rect l="0" t="0" r="0" b="0"/>
              <a:pathLst>
                <a:path w="107307" h="434801">
                  <a:moveTo>
                    <a:pt x="97781" y="28032"/>
                  </a:moveTo>
                  <a:lnTo>
                    <a:pt x="97781" y="28032"/>
                  </a:lnTo>
                  <a:lnTo>
                    <a:pt x="97781" y="14775"/>
                  </a:lnTo>
                  <a:lnTo>
                    <a:pt x="94959" y="8734"/>
                  </a:lnTo>
                  <a:lnTo>
                    <a:pt x="92725" y="5642"/>
                  </a:lnTo>
                  <a:lnTo>
                    <a:pt x="81776" y="2206"/>
                  </a:lnTo>
                  <a:lnTo>
                    <a:pt x="53933" y="0"/>
                  </a:lnTo>
                  <a:lnTo>
                    <a:pt x="29403" y="9731"/>
                  </a:lnTo>
                  <a:lnTo>
                    <a:pt x="12139" y="20963"/>
                  </a:lnTo>
                  <a:lnTo>
                    <a:pt x="321" y="41107"/>
                  </a:lnTo>
                  <a:lnTo>
                    <a:pt x="0" y="49449"/>
                  </a:lnTo>
                  <a:lnTo>
                    <a:pt x="5287" y="67184"/>
                  </a:lnTo>
                  <a:lnTo>
                    <a:pt x="20163" y="89962"/>
                  </a:lnTo>
                  <a:lnTo>
                    <a:pt x="63997" y="129344"/>
                  </a:lnTo>
                  <a:lnTo>
                    <a:pt x="71476" y="140440"/>
                  </a:lnTo>
                  <a:lnTo>
                    <a:pt x="76582" y="163644"/>
                  </a:lnTo>
                  <a:lnTo>
                    <a:pt x="72131" y="181437"/>
                  </a:lnTo>
                  <a:lnTo>
                    <a:pt x="46112" y="227131"/>
                  </a:lnTo>
                  <a:lnTo>
                    <a:pt x="5499" y="272656"/>
                  </a:lnTo>
                  <a:lnTo>
                    <a:pt x="6627" y="274723"/>
                  </a:lnTo>
                  <a:lnTo>
                    <a:pt x="24250" y="288674"/>
                  </a:lnTo>
                  <a:lnTo>
                    <a:pt x="28059" y="294862"/>
                  </a:lnTo>
                  <a:lnTo>
                    <a:pt x="30203" y="307117"/>
                  </a:lnTo>
                  <a:lnTo>
                    <a:pt x="29646" y="318228"/>
                  </a:lnTo>
                  <a:lnTo>
                    <a:pt x="17796" y="358987"/>
                  </a:lnTo>
                  <a:lnTo>
                    <a:pt x="5273" y="405891"/>
                  </a:lnTo>
                  <a:lnTo>
                    <a:pt x="4359" y="413288"/>
                  </a:lnTo>
                  <a:lnTo>
                    <a:pt x="5866" y="419278"/>
                  </a:lnTo>
                  <a:lnTo>
                    <a:pt x="13185" y="428755"/>
                  </a:lnTo>
                  <a:lnTo>
                    <a:pt x="26316" y="433673"/>
                  </a:lnTo>
                  <a:lnTo>
                    <a:pt x="42736" y="434800"/>
                  </a:lnTo>
                  <a:lnTo>
                    <a:pt x="67713" y="429485"/>
                  </a:lnTo>
                  <a:lnTo>
                    <a:pt x="107306" y="40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08"/>
            <p:cNvSpPr/>
            <p:nvPr>
              <p:custDataLst>
                <p:tags r:id="rId103"/>
              </p:custDataLst>
            </p:nvPr>
          </p:nvSpPr>
          <p:spPr>
            <a:xfrm>
              <a:off x="7038975" y="1682464"/>
              <a:ext cx="200026" cy="193962"/>
            </a:xfrm>
            <a:custGeom>
              <a:avLst/>
              <a:gdLst/>
              <a:ahLst/>
              <a:cxnLst/>
              <a:rect l="0" t="0" r="0" b="0"/>
              <a:pathLst>
                <a:path w="200026" h="193962">
                  <a:moveTo>
                    <a:pt x="0" y="32036"/>
                  </a:moveTo>
                  <a:lnTo>
                    <a:pt x="0" y="32036"/>
                  </a:lnTo>
                  <a:lnTo>
                    <a:pt x="0" y="13722"/>
                  </a:lnTo>
                  <a:lnTo>
                    <a:pt x="2822" y="5199"/>
                  </a:lnTo>
                  <a:lnTo>
                    <a:pt x="5056" y="1445"/>
                  </a:lnTo>
                  <a:lnTo>
                    <a:pt x="7604" y="0"/>
                  </a:lnTo>
                  <a:lnTo>
                    <a:pt x="10361" y="96"/>
                  </a:lnTo>
                  <a:lnTo>
                    <a:pt x="48201" y="16522"/>
                  </a:lnTo>
                  <a:lnTo>
                    <a:pt x="82879" y="61758"/>
                  </a:lnTo>
                  <a:lnTo>
                    <a:pt x="96641" y="84469"/>
                  </a:lnTo>
                  <a:lnTo>
                    <a:pt x="98338" y="103670"/>
                  </a:lnTo>
                  <a:lnTo>
                    <a:pt x="94506" y="125257"/>
                  </a:lnTo>
                  <a:lnTo>
                    <a:pt x="79029" y="159475"/>
                  </a:lnTo>
                  <a:lnTo>
                    <a:pt x="66925" y="173747"/>
                  </a:lnTo>
                  <a:lnTo>
                    <a:pt x="53029" y="179685"/>
                  </a:lnTo>
                  <a:lnTo>
                    <a:pt x="38384" y="181266"/>
                  </a:lnTo>
                  <a:lnTo>
                    <a:pt x="28349" y="178441"/>
                  </a:lnTo>
                  <a:lnTo>
                    <a:pt x="26308" y="174089"/>
                  </a:lnTo>
                  <a:lnTo>
                    <a:pt x="26863" y="160787"/>
                  </a:lnTo>
                  <a:lnTo>
                    <a:pt x="38180" y="135448"/>
                  </a:lnTo>
                  <a:lnTo>
                    <a:pt x="67514" y="100559"/>
                  </a:lnTo>
                  <a:lnTo>
                    <a:pt x="109862" y="66426"/>
                  </a:lnTo>
                  <a:lnTo>
                    <a:pt x="156075" y="35141"/>
                  </a:lnTo>
                  <a:lnTo>
                    <a:pt x="171952" y="21197"/>
                  </a:lnTo>
                  <a:lnTo>
                    <a:pt x="173900" y="18460"/>
                  </a:lnTo>
                  <a:lnTo>
                    <a:pt x="174142" y="16635"/>
                  </a:lnTo>
                  <a:lnTo>
                    <a:pt x="173244" y="15419"/>
                  </a:lnTo>
                  <a:lnTo>
                    <a:pt x="171589" y="15666"/>
                  </a:lnTo>
                  <a:lnTo>
                    <a:pt x="148237" y="31514"/>
                  </a:lnTo>
                  <a:lnTo>
                    <a:pt x="139967" y="42740"/>
                  </a:lnTo>
                  <a:lnTo>
                    <a:pt x="134174" y="54785"/>
                  </a:lnTo>
                  <a:lnTo>
                    <a:pt x="118853" y="76942"/>
                  </a:lnTo>
                  <a:lnTo>
                    <a:pt x="117336" y="81024"/>
                  </a:lnTo>
                  <a:lnTo>
                    <a:pt x="115200" y="112050"/>
                  </a:lnTo>
                  <a:lnTo>
                    <a:pt x="120345" y="134273"/>
                  </a:lnTo>
                  <a:lnTo>
                    <a:pt x="130782" y="164297"/>
                  </a:lnTo>
                  <a:lnTo>
                    <a:pt x="134813" y="168893"/>
                  </a:lnTo>
                  <a:lnTo>
                    <a:pt x="155656" y="180419"/>
                  </a:lnTo>
                  <a:lnTo>
                    <a:pt x="200025" y="19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09"/>
            <p:cNvSpPr/>
            <p:nvPr>
              <p:custDataLst>
                <p:tags r:id="rId104"/>
              </p:custDataLst>
            </p:nvPr>
          </p:nvSpPr>
          <p:spPr>
            <a:xfrm>
              <a:off x="7270615" y="1849566"/>
              <a:ext cx="111261" cy="104886"/>
            </a:xfrm>
            <a:custGeom>
              <a:avLst/>
              <a:gdLst/>
              <a:ahLst/>
              <a:cxnLst/>
              <a:rect l="0" t="0" r="0" b="0"/>
              <a:pathLst>
                <a:path w="111261" h="104886">
                  <a:moveTo>
                    <a:pt x="25535" y="17334"/>
                  </a:moveTo>
                  <a:lnTo>
                    <a:pt x="25535" y="17334"/>
                  </a:lnTo>
                  <a:lnTo>
                    <a:pt x="7221" y="17334"/>
                  </a:lnTo>
                  <a:lnTo>
                    <a:pt x="3801" y="16276"/>
                  </a:lnTo>
                  <a:lnTo>
                    <a:pt x="1520" y="14512"/>
                  </a:lnTo>
                  <a:lnTo>
                    <a:pt x="0" y="12278"/>
                  </a:lnTo>
                  <a:lnTo>
                    <a:pt x="1103" y="9730"/>
                  </a:lnTo>
                  <a:lnTo>
                    <a:pt x="7973" y="4076"/>
                  </a:lnTo>
                  <a:lnTo>
                    <a:pt x="28798" y="0"/>
                  </a:lnTo>
                  <a:lnTo>
                    <a:pt x="50020" y="3849"/>
                  </a:lnTo>
                  <a:lnTo>
                    <a:pt x="69714" y="16749"/>
                  </a:lnTo>
                  <a:lnTo>
                    <a:pt x="72979" y="21177"/>
                  </a:lnTo>
                  <a:lnTo>
                    <a:pt x="74098" y="25188"/>
                  </a:lnTo>
                  <a:lnTo>
                    <a:pt x="72519" y="33525"/>
                  </a:lnTo>
                  <a:lnTo>
                    <a:pt x="64621" y="50118"/>
                  </a:lnTo>
                  <a:lnTo>
                    <a:pt x="30001" y="91073"/>
                  </a:lnTo>
                  <a:lnTo>
                    <a:pt x="27519" y="101612"/>
                  </a:lnTo>
                  <a:lnTo>
                    <a:pt x="30033" y="104211"/>
                  </a:lnTo>
                  <a:lnTo>
                    <a:pt x="34884" y="104885"/>
                  </a:lnTo>
                  <a:lnTo>
                    <a:pt x="78789" y="100397"/>
                  </a:lnTo>
                  <a:lnTo>
                    <a:pt x="96828" y="95526"/>
                  </a:lnTo>
                  <a:lnTo>
                    <a:pt x="111260" y="8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10"/>
            <p:cNvSpPr/>
            <p:nvPr>
              <p:custDataLst>
                <p:tags r:id="rId105"/>
              </p:custDataLst>
            </p:nvPr>
          </p:nvSpPr>
          <p:spPr>
            <a:xfrm>
              <a:off x="7372350" y="1533525"/>
              <a:ext cx="47626" cy="161926"/>
            </a:xfrm>
            <a:custGeom>
              <a:avLst/>
              <a:gdLst/>
              <a:ahLst/>
              <a:cxnLst/>
              <a:rect l="0" t="0" r="0" b="0"/>
              <a:pathLst>
                <a:path w="47626" h="1619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9297" y="42842"/>
                  </a:lnTo>
                  <a:lnTo>
                    <a:pt x="28411" y="89133"/>
                  </a:lnTo>
                  <a:lnTo>
                    <a:pt x="476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11"/>
            <p:cNvSpPr/>
            <p:nvPr>
              <p:custDataLst>
                <p:tags r:id="rId106"/>
              </p:custDataLst>
            </p:nvPr>
          </p:nvSpPr>
          <p:spPr>
            <a:xfrm>
              <a:off x="7620000" y="1905000"/>
              <a:ext cx="37708" cy="95251"/>
            </a:xfrm>
            <a:custGeom>
              <a:avLst/>
              <a:gdLst/>
              <a:ahLst/>
              <a:cxnLst/>
              <a:rect l="0" t="0" r="0" b="0"/>
              <a:pathLst>
                <a:path w="37708" h="95251">
                  <a:moveTo>
                    <a:pt x="28575" y="0"/>
                  </a:moveTo>
                  <a:lnTo>
                    <a:pt x="28575" y="0"/>
                  </a:lnTo>
                  <a:lnTo>
                    <a:pt x="36775" y="16402"/>
                  </a:lnTo>
                  <a:lnTo>
                    <a:pt x="37707" y="33435"/>
                  </a:lnTo>
                  <a:lnTo>
                    <a:pt x="27871" y="58590"/>
                  </a:lnTo>
                  <a:lnTo>
                    <a:pt x="20148" y="68373"/>
                  </a:lnTo>
                  <a:lnTo>
                    <a:pt x="6566" y="797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12"/>
            <p:cNvSpPr/>
            <p:nvPr>
              <p:custDataLst>
                <p:tags r:id="rId107"/>
              </p:custDataLst>
            </p:nvPr>
          </p:nvSpPr>
          <p:spPr>
            <a:xfrm>
              <a:off x="7833695" y="1717773"/>
              <a:ext cx="198492" cy="177703"/>
            </a:xfrm>
            <a:custGeom>
              <a:avLst/>
              <a:gdLst/>
              <a:ahLst/>
              <a:cxnLst/>
              <a:rect l="0" t="0" r="0" b="0"/>
              <a:pathLst>
                <a:path w="198492" h="177703">
                  <a:moveTo>
                    <a:pt x="5380" y="44352"/>
                  </a:moveTo>
                  <a:lnTo>
                    <a:pt x="5380" y="44352"/>
                  </a:lnTo>
                  <a:lnTo>
                    <a:pt x="27770" y="7773"/>
                  </a:lnTo>
                  <a:lnTo>
                    <a:pt x="31949" y="4091"/>
                  </a:lnTo>
                  <a:lnTo>
                    <a:pt x="42236" y="0"/>
                  </a:lnTo>
                  <a:lnTo>
                    <a:pt x="64983" y="2753"/>
                  </a:lnTo>
                  <a:lnTo>
                    <a:pt x="77026" y="10341"/>
                  </a:lnTo>
                  <a:lnTo>
                    <a:pt x="85906" y="21828"/>
                  </a:lnTo>
                  <a:lnTo>
                    <a:pt x="97408" y="49428"/>
                  </a:lnTo>
                  <a:lnTo>
                    <a:pt x="98482" y="54086"/>
                  </a:lnTo>
                  <a:lnTo>
                    <a:pt x="89881" y="80868"/>
                  </a:lnTo>
                  <a:lnTo>
                    <a:pt x="61951" y="127046"/>
                  </a:lnTo>
                  <a:lnTo>
                    <a:pt x="31960" y="154878"/>
                  </a:lnTo>
                  <a:lnTo>
                    <a:pt x="0" y="175210"/>
                  </a:lnTo>
                  <a:lnTo>
                    <a:pt x="3342" y="168128"/>
                  </a:lnTo>
                  <a:lnTo>
                    <a:pt x="13999" y="154397"/>
                  </a:lnTo>
                  <a:lnTo>
                    <a:pt x="55334" y="122533"/>
                  </a:lnTo>
                  <a:lnTo>
                    <a:pt x="102662" y="90121"/>
                  </a:lnTo>
                  <a:lnTo>
                    <a:pt x="149296" y="60425"/>
                  </a:lnTo>
                  <a:lnTo>
                    <a:pt x="196200" y="23583"/>
                  </a:lnTo>
                  <a:lnTo>
                    <a:pt x="198210" y="20981"/>
                  </a:lnTo>
                  <a:lnTo>
                    <a:pt x="198491" y="19246"/>
                  </a:lnTo>
                  <a:lnTo>
                    <a:pt x="197621" y="18090"/>
                  </a:lnTo>
                  <a:lnTo>
                    <a:pt x="191010" y="22449"/>
                  </a:lnTo>
                  <a:lnTo>
                    <a:pt x="156202" y="63762"/>
                  </a:lnTo>
                  <a:lnTo>
                    <a:pt x="145553" y="85381"/>
                  </a:lnTo>
                  <a:lnTo>
                    <a:pt x="144585" y="102804"/>
                  </a:lnTo>
                  <a:lnTo>
                    <a:pt x="149888" y="141694"/>
                  </a:lnTo>
                  <a:lnTo>
                    <a:pt x="169650" y="169328"/>
                  </a:lnTo>
                  <a:lnTo>
                    <a:pt x="186355" y="17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13"/>
            <p:cNvSpPr/>
            <p:nvPr>
              <p:custDataLst>
                <p:tags r:id="rId108"/>
              </p:custDataLst>
            </p:nvPr>
          </p:nvSpPr>
          <p:spPr>
            <a:xfrm>
              <a:off x="8097575" y="1849682"/>
              <a:ext cx="93926" cy="110952"/>
            </a:xfrm>
            <a:custGeom>
              <a:avLst/>
              <a:gdLst/>
              <a:ahLst/>
              <a:cxnLst/>
              <a:rect l="0" t="0" r="0" b="0"/>
              <a:pathLst>
                <a:path w="93926" h="110952">
                  <a:moveTo>
                    <a:pt x="8200" y="26743"/>
                  </a:moveTo>
                  <a:lnTo>
                    <a:pt x="8200" y="26743"/>
                  </a:lnTo>
                  <a:lnTo>
                    <a:pt x="3144" y="21687"/>
                  </a:lnTo>
                  <a:lnTo>
                    <a:pt x="662" y="16382"/>
                  </a:lnTo>
                  <a:lnTo>
                    <a:pt x="0" y="13485"/>
                  </a:lnTo>
                  <a:lnTo>
                    <a:pt x="616" y="10496"/>
                  </a:lnTo>
                  <a:lnTo>
                    <a:pt x="4124" y="4353"/>
                  </a:lnTo>
                  <a:lnTo>
                    <a:pt x="7599" y="2291"/>
                  </a:lnTo>
                  <a:lnTo>
                    <a:pt x="17105" y="0"/>
                  </a:lnTo>
                  <a:lnTo>
                    <a:pt x="28386" y="1805"/>
                  </a:lnTo>
                  <a:lnTo>
                    <a:pt x="52875" y="11587"/>
                  </a:lnTo>
                  <a:lnTo>
                    <a:pt x="57033" y="15581"/>
                  </a:lnTo>
                  <a:lnTo>
                    <a:pt x="61654" y="25662"/>
                  </a:lnTo>
                  <a:lnTo>
                    <a:pt x="60885" y="37199"/>
                  </a:lnTo>
                  <a:lnTo>
                    <a:pt x="55958" y="49382"/>
                  </a:lnTo>
                  <a:lnTo>
                    <a:pt x="21110" y="96428"/>
                  </a:lnTo>
                  <a:lnTo>
                    <a:pt x="14643" y="104634"/>
                  </a:lnTo>
                  <a:lnTo>
                    <a:pt x="14613" y="107245"/>
                  </a:lnTo>
                  <a:lnTo>
                    <a:pt x="16709" y="108986"/>
                  </a:lnTo>
                  <a:lnTo>
                    <a:pt x="25739" y="110920"/>
                  </a:lnTo>
                  <a:lnTo>
                    <a:pt x="48675" y="110951"/>
                  </a:lnTo>
                  <a:lnTo>
                    <a:pt x="73462" y="104728"/>
                  </a:lnTo>
                  <a:lnTo>
                    <a:pt x="93925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14"/>
            <p:cNvSpPr/>
            <p:nvPr>
              <p:custDataLst>
                <p:tags r:id="rId109"/>
              </p:custDataLst>
            </p:nvPr>
          </p:nvSpPr>
          <p:spPr>
            <a:xfrm>
              <a:off x="8096250" y="1504950"/>
              <a:ext cx="190501" cy="123826"/>
            </a:xfrm>
            <a:custGeom>
              <a:avLst/>
              <a:gdLst/>
              <a:ahLst/>
              <a:cxnLst/>
              <a:rect l="0" t="0" r="0" b="0"/>
              <a:pathLst>
                <a:path w="190501" h="123826">
                  <a:moveTo>
                    <a:pt x="0" y="0"/>
                  </a:moveTo>
                  <a:lnTo>
                    <a:pt x="0" y="0"/>
                  </a:lnTo>
                  <a:lnTo>
                    <a:pt x="23680" y="0"/>
                  </a:lnTo>
                  <a:lnTo>
                    <a:pt x="37237" y="5056"/>
                  </a:lnTo>
                  <a:lnTo>
                    <a:pt x="54235" y="17305"/>
                  </a:lnTo>
                  <a:lnTo>
                    <a:pt x="77946" y="40000"/>
                  </a:lnTo>
                  <a:lnTo>
                    <a:pt x="79480" y="44658"/>
                  </a:lnTo>
                  <a:lnTo>
                    <a:pt x="78363" y="55479"/>
                  </a:lnTo>
                  <a:lnTo>
                    <a:pt x="66728" y="73470"/>
                  </a:lnTo>
                  <a:lnTo>
                    <a:pt x="44891" y="96396"/>
                  </a:lnTo>
                  <a:lnTo>
                    <a:pt x="33879" y="103351"/>
                  </a:lnTo>
                  <a:lnTo>
                    <a:pt x="30933" y="108728"/>
                  </a:lnTo>
                  <a:lnTo>
                    <a:pt x="32264" y="110585"/>
                  </a:lnTo>
                  <a:lnTo>
                    <a:pt x="39388" y="112649"/>
                  </a:lnTo>
                  <a:lnTo>
                    <a:pt x="84020" y="115032"/>
                  </a:lnTo>
                  <a:lnTo>
                    <a:pt x="125201" y="120749"/>
                  </a:lnTo>
                  <a:lnTo>
                    <a:pt x="1905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15"/>
            <p:cNvSpPr/>
            <p:nvPr>
              <p:custDataLst>
                <p:tags r:id="rId110"/>
              </p:custDataLst>
            </p:nvPr>
          </p:nvSpPr>
          <p:spPr>
            <a:xfrm>
              <a:off x="8391525" y="1943100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85725" y="0"/>
                  </a:moveTo>
                  <a:lnTo>
                    <a:pt x="85725" y="0"/>
                  </a:lnTo>
                  <a:lnTo>
                    <a:pt x="64267" y="2145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1116"/>
          <p:cNvSpPr/>
          <p:nvPr>
            <p:custDataLst>
              <p:tags r:id="rId4"/>
            </p:custDataLst>
          </p:nvPr>
        </p:nvSpPr>
        <p:spPr>
          <a:xfrm>
            <a:off x="8924925" y="1981200"/>
            <a:ext cx="390526" cy="19051"/>
          </a:xfrm>
          <a:custGeom>
            <a:avLst/>
            <a:gdLst/>
            <a:ahLst/>
            <a:cxnLst/>
            <a:rect l="0" t="0" r="0" b="0"/>
            <a:pathLst>
              <a:path w="390526" h="19051">
                <a:moveTo>
                  <a:pt x="0" y="0"/>
                </a:moveTo>
                <a:lnTo>
                  <a:pt x="0" y="0"/>
                </a:lnTo>
                <a:lnTo>
                  <a:pt x="42451" y="0"/>
                </a:lnTo>
                <a:lnTo>
                  <a:pt x="87526" y="0"/>
                </a:lnTo>
                <a:lnTo>
                  <a:pt x="131824" y="0"/>
                </a:lnTo>
                <a:lnTo>
                  <a:pt x="172207" y="6546"/>
                </a:lnTo>
                <a:lnTo>
                  <a:pt x="207540" y="8642"/>
                </a:lnTo>
                <a:lnTo>
                  <a:pt x="246937" y="10322"/>
                </a:lnTo>
                <a:lnTo>
                  <a:pt x="280142" y="14465"/>
                </a:lnTo>
                <a:lnTo>
                  <a:pt x="324423" y="17692"/>
                </a:lnTo>
                <a:lnTo>
                  <a:pt x="364354" y="18648"/>
                </a:lnTo>
                <a:lnTo>
                  <a:pt x="3905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1117"/>
          <p:cNvSpPr/>
          <p:nvPr>
            <p:custDataLst>
              <p:tags r:id="rId5"/>
            </p:custDataLst>
          </p:nvPr>
        </p:nvSpPr>
        <p:spPr>
          <a:xfrm>
            <a:off x="9620250" y="2028825"/>
            <a:ext cx="123826" cy="1"/>
          </a:xfrm>
          <a:custGeom>
            <a:avLst/>
            <a:gdLst/>
            <a:ahLst/>
            <a:cxnLst/>
            <a:rect l="0" t="0" r="0" b="0"/>
            <a:pathLst>
              <a:path w="123826" h="1">
                <a:moveTo>
                  <a:pt x="0" y="0"/>
                </a:moveTo>
                <a:lnTo>
                  <a:pt x="0" y="0"/>
                </a:lnTo>
                <a:lnTo>
                  <a:pt x="38022" y="0"/>
                </a:lnTo>
                <a:lnTo>
                  <a:pt x="78057" y="0"/>
                </a:lnTo>
                <a:lnTo>
                  <a:pt x="1238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252"/>
          <p:cNvGrpSpPr/>
          <p:nvPr/>
        </p:nvGrpSpPr>
        <p:grpSpPr>
          <a:xfrm>
            <a:off x="10096500" y="1800617"/>
            <a:ext cx="800920" cy="460374"/>
            <a:chOff x="10096500" y="1800617"/>
            <a:chExt cx="800920" cy="460374"/>
          </a:xfrm>
        </p:grpSpPr>
        <p:sp>
          <p:nvSpPr>
            <p:cNvPr id="47" name="SMARTInkShape-1118"/>
            <p:cNvSpPr/>
            <p:nvPr>
              <p:custDataLst>
                <p:tags r:id="rId97"/>
              </p:custDataLst>
            </p:nvPr>
          </p:nvSpPr>
          <p:spPr>
            <a:xfrm>
              <a:off x="10096500" y="20478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13258"/>
                  </a:lnTo>
                  <a:lnTo>
                    <a:pt x="56563" y="274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19"/>
            <p:cNvSpPr/>
            <p:nvPr>
              <p:custDataLst>
                <p:tags r:id="rId98"/>
              </p:custDataLst>
            </p:nvPr>
          </p:nvSpPr>
          <p:spPr>
            <a:xfrm>
              <a:off x="10319612" y="1944575"/>
              <a:ext cx="195989" cy="150926"/>
            </a:xfrm>
            <a:custGeom>
              <a:avLst/>
              <a:gdLst/>
              <a:ahLst/>
              <a:cxnLst/>
              <a:rect l="0" t="0" r="0" b="0"/>
              <a:pathLst>
                <a:path w="195989" h="150926">
                  <a:moveTo>
                    <a:pt x="5488" y="27100"/>
                  </a:moveTo>
                  <a:lnTo>
                    <a:pt x="5488" y="27100"/>
                  </a:lnTo>
                  <a:lnTo>
                    <a:pt x="431" y="27100"/>
                  </a:lnTo>
                  <a:lnTo>
                    <a:pt x="0" y="26042"/>
                  </a:lnTo>
                  <a:lnTo>
                    <a:pt x="2343" y="22044"/>
                  </a:lnTo>
                  <a:lnTo>
                    <a:pt x="9612" y="13842"/>
                  </a:lnTo>
                  <a:lnTo>
                    <a:pt x="18256" y="10624"/>
                  </a:lnTo>
                  <a:lnTo>
                    <a:pt x="35023" y="5991"/>
                  </a:lnTo>
                  <a:lnTo>
                    <a:pt x="53396" y="737"/>
                  </a:lnTo>
                  <a:lnTo>
                    <a:pt x="59652" y="0"/>
                  </a:lnTo>
                  <a:lnTo>
                    <a:pt x="75069" y="4825"/>
                  </a:lnTo>
                  <a:lnTo>
                    <a:pt x="90387" y="14025"/>
                  </a:lnTo>
                  <a:lnTo>
                    <a:pt x="100723" y="25169"/>
                  </a:lnTo>
                  <a:lnTo>
                    <a:pt x="103201" y="42822"/>
                  </a:lnTo>
                  <a:lnTo>
                    <a:pt x="99716" y="64779"/>
                  </a:lnTo>
                  <a:lnTo>
                    <a:pt x="83053" y="104902"/>
                  </a:lnTo>
                  <a:lnTo>
                    <a:pt x="73828" y="116712"/>
                  </a:lnTo>
                  <a:lnTo>
                    <a:pt x="38084" y="142787"/>
                  </a:lnTo>
                  <a:lnTo>
                    <a:pt x="23495" y="148514"/>
                  </a:lnTo>
                  <a:lnTo>
                    <a:pt x="22785" y="146143"/>
                  </a:lnTo>
                  <a:lnTo>
                    <a:pt x="27639" y="135041"/>
                  </a:lnTo>
                  <a:lnTo>
                    <a:pt x="64868" y="91788"/>
                  </a:lnTo>
                  <a:lnTo>
                    <a:pt x="93536" y="67983"/>
                  </a:lnTo>
                  <a:lnTo>
                    <a:pt x="141037" y="36573"/>
                  </a:lnTo>
                  <a:lnTo>
                    <a:pt x="153574" y="24960"/>
                  </a:lnTo>
                  <a:lnTo>
                    <a:pt x="193195" y="571"/>
                  </a:lnTo>
                  <a:lnTo>
                    <a:pt x="193068" y="947"/>
                  </a:lnTo>
                  <a:lnTo>
                    <a:pt x="173031" y="23554"/>
                  </a:lnTo>
                  <a:lnTo>
                    <a:pt x="148508" y="69522"/>
                  </a:lnTo>
                  <a:lnTo>
                    <a:pt x="140748" y="94041"/>
                  </a:lnTo>
                  <a:lnTo>
                    <a:pt x="144460" y="115726"/>
                  </a:lnTo>
                  <a:lnTo>
                    <a:pt x="157917" y="130342"/>
                  </a:lnTo>
                  <a:lnTo>
                    <a:pt x="195988" y="15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20"/>
            <p:cNvSpPr/>
            <p:nvPr>
              <p:custDataLst>
                <p:tags r:id="rId99"/>
              </p:custDataLst>
            </p:nvPr>
          </p:nvSpPr>
          <p:spPr>
            <a:xfrm>
              <a:off x="10545890" y="2068249"/>
              <a:ext cx="103061" cy="110898"/>
            </a:xfrm>
            <a:custGeom>
              <a:avLst/>
              <a:gdLst/>
              <a:ahLst/>
              <a:cxnLst/>
              <a:rect l="0" t="0" r="0" b="0"/>
              <a:pathLst>
                <a:path w="103061" h="110898">
                  <a:moveTo>
                    <a:pt x="17335" y="8201"/>
                  </a:moveTo>
                  <a:lnTo>
                    <a:pt x="17335" y="8201"/>
                  </a:lnTo>
                  <a:lnTo>
                    <a:pt x="0" y="8201"/>
                  </a:lnTo>
                  <a:lnTo>
                    <a:pt x="489" y="7143"/>
                  </a:lnTo>
                  <a:lnTo>
                    <a:pt x="3850" y="3144"/>
                  </a:lnTo>
                  <a:lnTo>
                    <a:pt x="11694" y="662"/>
                  </a:lnTo>
                  <a:lnTo>
                    <a:pt x="16749" y="0"/>
                  </a:lnTo>
                  <a:lnTo>
                    <a:pt x="39035" y="4125"/>
                  </a:lnTo>
                  <a:lnTo>
                    <a:pt x="50968" y="12034"/>
                  </a:lnTo>
                  <a:lnTo>
                    <a:pt x="55631" y="17106"/>
                  </a:lnTo>
                  <a:lnTo>
                    <a:pt x="57683" y="22605"/>
                  </a:lnTo>
                  <a:lnTo>
                    <a:pt x="57140" y="34358"/>
                  </a:lnTo>
                  <a:lnTo>
                    <a:pt x="34125" y="79969"/>
                  </a:lnTo>
                  <a:lnTo>
                    <a:pt x="29012" y="94847"/>
                  </a:lnTo>
                  <a:lnTo>
                    <a:pt x="29353" y="98773"/>
                  </a:lnTo>
                  <a:lnTo>
                    <a:pt x="32553" y="105958"/>
                  </a:lnTo>
                  <a:lnTo>
                    <a:pt x="35948" y="108297"/>
                  </a:lnTo>
                  <a:lnTo>
                    <a:pt x="45362" y="110897"/>
                  </a:lnTo>
                  <a:lnTo>
                    <a:pt x="67620" y="107303"/>
                  </a:lnTo>
                  <a:lnTo>
                    <a:pt x="10306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21"/>
            <p:cNvSpPr/>
            <p:nvPr>
              <p:custDataLst>
                <p:tags r:id="rId100"/>
              </p:custDataLst>
            </p:nvPr>
          </p:nvSpPr>
          <p:spPr>
            <a:xfrm>
              <a:off x="10582275" y="1800617"/>
              <a:ext cx="95251" cy="94859"/>
            </a:xfrm>
            <a:custGeom>
              <a:avLst/>
              <a:gdLst/>
              <a:ahLst/>
              <a:cxnLst/>
              <a:rect l="0" t="0" r="0" b="0"/>
              <a:pathLst>
                <a:path w="95251" h="948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7" y="4781"/>
                  </a:lnTo>
                  <a:lnTo>
                    <a:pt x="7538" y="12843"/>
                  </a:lnTo>
                  <a:lnTo>
                    <a:pt x="9490" y="53452"/>
                  </a:lnTo>
                  <a:lnTo>
                    <a:pt x="10560" y="52437"/>
                  </a:lnTo>
                  <a:lnTo>
                    <a:pt x="38190" y="13285"/>
                  </a:lnTo>
                  <a:lnTo>
                    <a:pt x="47311" y="6392"/>
                  </a:lnTo>
                  <a:lnTo>
                    <a:pt x="52707" y="5189"/>
                  </a:lnTo>
                  <a:lnTo>
                    <a:pt x="64347" y="6675"/>
                  </a:lnTo>
                  <a:lnTo>
                    <a:pt x="77745" y="13461"/>
                  </a:lnTo>
                  <a:lnTo>
                    <a:pt x="82178" y="27637"/>
                  </a:lnTo>
                  <a:lnTo>
                    <a:pt x="9525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22"/>
            <p:cNvSpPr/>
            <p:nvPr>
              <p:custDataLst>
                <p:tags r:id="rId101"/>
              </p:custDataLst>
            </p:nvPr>
          </p:nvSpPr>
          <p:spPr>
            <a:xfrm>
              <a:off x="10753725" y="1821107"/>
              <a:ext cx="143695" cy="439884"/>
            </a:xfrm>
            <a:custGeom>
              <a:avLst/>
              <a:gdLst/>
              <a:ahLst/>
              <a:cxnLst/>
              <a:rect l="0" t="0" r="0" b="0"/>
              <a:pathLst>
                <a:path w="143695" h="439884">
                  <a:moveTo>
                    <a:pt x="57150" y="26743"/>
                  </a:moveTo>
                  <a:lnTo>
                    <a:pt x="57150" y="26743"/>
                  </a:lnTo>
                  <a:lnTo>
                    <a:pt x="57150" y="13485"/>
                  </a:lnTo>
                  <a:lnTo>
                    <a:pt x="59974" y="7445"/>
                  </a:lnTo>
                  <a:lnTo>
                    <a:pt x="62207" y="4353"/>
                  </a:lnTo>
                  <a:lnTo>
                    <a:pt x="65813" y="2291"/>
                  </a:lnTo>
                  <a:lnTo>
                    <a:pt x="75464" y="0"/>
                  </a:lnTo>
                  <a:lnTo>
                    <a:pt x="97854" y="3767"/>
                  </a:lnTo>
                  <a:lnTo>
                    <a:pt x="124597" y="16643"/>
                  </a:lnTo>
                  <a:lnTo>
                    <a:pt x="137574" y="30720"/>
                  </a:lnTo>
                  <a:lnTo>
                    <a:pt x="142515" y="38920"/>
                  </a:lnTo>
                  <a:lnTo>
                    <a:pt x="143694" y="46502"/>
                  </a:lnTo>
                  <a:lnTo>
                    <a:pt x="142363" y="53674"/>
                  </a:lnTo>
                  <a:lnTo>
                    <a:pt x="120957" y="100813"/>
                  </a:lnTo>
                  <a:lnTo>
                    <a:pt x="85473" y="143678"/>
                  </a:lnTo>
                  <a:lnTo>
                    <a:pt x="54518" y="186414"/>
                  </a:lnTo>
                  <a:lnTo>
                    <a:pt x="53511" y="201424"/>
                  </a:lnTo>
                  <a:lnTo>
                    <a:pt x="61488" y="236931"/>
                  </a:lnTo>
                  <a:lnTo>
                    <a:pt x="83676" y="279175"/>
                  </a:lnTo>
                  <a:lnTo>
                    <a:pt x="97584" y="303326"/>
                  </a:lnTo>
                  <a:lnTo>
                    <a:pt x="109631" y="345054"/>
                  </a:lnTo>
                  <a:lnTo>
                    <a:pt x="100568" y="389218"/>
                  </a:lnTo>
                  <a:lnTo>
                    <a:pt x="89146" y="405154"/>
                  </a:lnTo>
                  <a:lnTo>
                    <a:pt x="49675" y="438784"/>
                  </a:lnTo>
                  <a:lnTo>
                    <a:pt x="34778" y="439883"/>
                  </a:lnTo>
                  <a:lnTo>
                    <a:pt x="0" y="436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53"/>
          <p:cNvGrpSpPr/>
          <p:nvPr/>
        </p:nvGrpSpPr>
        <p:grpSpPr>
          <a:xfrm>
            <a:off x="6319995" y="2343150"/>
            <a:ext cx="1547656" cy="1371601"/>
            <a:chOff x="6319995" y="2343150"/>
            <a:chExt cx="1547656" cy="1371601"/>
          </a:xfrm>
        </p:grpSpPr>
        <p:sp>
          <p:nvSpPr>
            <p:cNvPr id="53" name="SMARTInkShape-1123"/>
            <p:cNvSpPr/>
            <p:nvPr>
              <p:custDataLst>
                <p:tags r:id="rId87"/>
              </p:custDataLst>
            </p:nvPr>
          </p:nvSpPr>
          <p:spPr>
            <a:xfrm>
              <a:off x="6781800" y="2343150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8200" y="1831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24"/>
            <p:cNvSpPr/>
            <p:nvPr>
              <p:custDataLst>
                <p:tags r:id="rId88"/>
              </p:custDataLst>
            </p:nvPr>
          </p:nvSpPr>
          <p:spPr>
            <a:xfrm>
              <a:off x="6810375" y="26765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25"/>
            <p:cNvSpPr/>
            <p:nvPr>
              <p:custDataLst>
                <p:tags r:id="rId89"/>
              </p:custDataLst>
            </p:nvPr>
          </p:nvSpPr>
          <p:spPr>
            <a:xfrm>
              <a:off x="6810375" y="3000375"/>
              <a:ext cx="8201" cy="95251"/>
            </a:xfrm>
            <a:custGeom>
              <a:avLst/>
              <a:gdLst/>
              <a:ahLst/>
              <a:cxnLst/>
              <a:rect l="0" t="0" r="0" b="0"/>
              <a:pathLst>
                <a:path w="8201" h="95251">
                  <a:moveTo>
                    <a:pt x="0" y="0"/>
                  </a:moveTo>
                  <a:lnTo>
                    <a:pt x="0" y="0"/>
                  </a:lnTo>
                  <a:lnTo>
                    <a:pt x="1058" y="27243"/>
                  </a:lnTo>
                  <a:lnTo>
                    <a:pt x="8200" y="5484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26"/>
            <p:cNvSpPr/>
            <p:nvPr>
              <p:custDataLst>
                <p:tags r:id="rId90"/>
              </p:custDataLst>
            </p:nvPr>
          </p:nvSpPr>
          <p:spPr>
            <a:xfrm>
              <a:off x="6319995" y="3448050"/>
              <a:ext cx="366556" cy="38098"/>
            </a:xfrm>
            <a:custGeom>
              <a:avLst/>
              <a:gdLst/>
              <a:ahLst/>
              <a:cxnLst/>
              <a:rect l="0" t="0" r="0" b="0"/>
              <a:pathLst>
                <a:path w="366556" h="38098">
                  <a:moveTo>
                    <a:pt x="14130" y="9525"/>
                  </a:moveTo>
                  <a:lnTo>
                    <a:pt x="14130" y="9525"/>
                  </a:lnTo>
                  <a:lnTo>
                    <a:pt x="9074" y="9525"/>
                  </a:lnTo>
                  <a:lnTo>
                    <a:pt x="3769" y="12347"/>
                  </a:lnTo>
                  <a:lnTo>
                    <a:pt x="873" y="14582"/>
                  </a:lnTo>
                  <a:lnTo>
                    <a:pt x="0" y="17130"/>
                  </a:lnTo>
                  <a:lnTo>
                    <a:pt x="477" y="19886"/>
                  </a:lnTo>
                  <a:lnTo>
                    <a:pt x="1853" y="22782"/>
                  </a:lnTo>
                  <a:lnTo>
                    <a:pt x="18959" y="31915"/>
                  </a:lnTo>
                  <a:lnTo>
                    <a:pt x="39079" y="36268"/>
                  </a:lnTo>
                  <a:lnTo>
                    <a:pt x="78673" y="37557"/>
                  </a:lnTo>
                  <a:lnTo>
                    <a:pt x="120508" y="37939"/>
                  </a:lnTo>
                  <a:lnTo>
                    <a:pt x="155248" y="38028"/>
                  </a:lnTo>
                  <a:lnTo>
                    <a:pt x="192208" y="38068"/>
                  </a:lnTo>
                  <a:lnTo>
                    <a:pt x="236815" y="38091"/>
                  </a:lnTo>
                  <a:lnTo>
                    <a:pt x="275785" y="38097"/>
                  </a:lnTo>
                  <a:lnTo>
                    <a:pt x="317934" y="35277"/>
                  </a:lnTo>
                  <a:lnTo>
                    <a:pt x="336479" y="29437"/>
                  </a:lnTo>
                  <a:lnTo>
                    <a:pt x="356703" y="15307"/>
                  </a:lnTo>
                  <a:lnTo>
                    <a:pt x="366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27"/>
            <p:cNvSpPr/>
            <p:nvPr>
              <p:custDataLst>
                <p:tags r:id="rId91"/>
              </p:custDataLst>
            </p:nvPr>
          </p:nvSpPr>
          <p:spPr>
            <a:xfrm>
              <a:off x="6594689" y="3377293"/>
              <a:ext cx="126272" cy="185058"/>
            </a:xfrm>
            <a:custGeom>
              <a:avLst/>
              <a:gdLst/>
              <a:ahLst/>
              <a:cxnLst/>
              <a:rect l="0" t="0" r="0" b="0"/>
              <a:pathLst>
                <a:path w="126272" h="185058">
                  <a:moveTo>
                    <a:pt x="53761" y="32657"/>
                  </a:moveTo>
                  <a:lnTo>
                    <a:pt x="53761" y="32657"/>
                  </a:lnTo>
                  <a:lnTo>
                    <a:pt x="8048" y="1134"/>
                  </a:lnTo>
                  <a:lnTo>
                    <a:pt x="4236" y="0"/>
                  </a:lnTo>
                  <a:lnTo>
                    <a:pt x="1694" y="302"/>
                  </a:lnTo>
                  <a:lnTo>
                    <a:pt x="0" y="1562"/>
                  </a:lnTo>
                  <a:lnTo>
                    <a:pt x="2045" y="3461"/>
                  </a:lnTo>
                  <a:lnTo>
                    <a:pt x="41738" y="22175"/>
                  </a:lnTo>
                  <a:lnTo>
                    <a:pt x="88710" y="51999"/>
                  </a:lnTo>
                  <a:lnTo>
                    <a:pt x="116639" y="82221"/>
                  </a:lnTo>
                  <a:lnTo>
                    <a:pt x="124040" y="103016"/>
                  </a:lnTo>
                  <a:lnTo>
                    <a:pt x="126271" y="125311"/>
                  </a:lnTo>
                  <a:lnTo>
                    <a:pt x="123735" y="145803"/>
                  </a:lnTo>
                  <a:lnTo>
                    <a:pt x="119460" y="153596"/>
                  </a:lnTo>
                  <a:lnTo>
                    <a:pt x="106244" y="165077"/>
                  </a:lnTo>
                  <a:lnTo>
                    <a:pt x="53761" y="18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28"/>
            <p:cNvSpPr/>
            <p:nvPr>
              <p:custDataLst>
                <p:tags r:id="rId92"/>
              </p:custDataLst>
            </p:nvPr>
          </p:nvSpPr>
          <p:spPr>
            <a:xfrm>
              <a:off x="6954472" y="3221166"/>
              <a:ext cx="113079" cy="493585"/>
            </a:xfrm>
            <a:custGeom>
              <a:avLst/>
              <a:gdLst/>
              <a:ahLst/>
              <a:cxnLst/>
              <a:rect l="0" t="0" r="0" b="0"/>
              <a:pathLst>
                <a:path w="113079" h="493585">
                  <a:moveTo>
                    <a:pt x="84503" y="17334"/>
                  </a:moveTo>
                  <a:lnTo>
                    <a:pt x="84503" y="17334"/>
                  </a:lnTo>
                  <a:lnTo>
                    <a:pt x="84503" y="4077"/>
                  </a:lnTo>
                  <a:lnTo>
                    <a:pt x="82386" y="2146"/>
                  </a:lnTo>
                  <a:lnTo>
                    <a:pt x="74390" y="0"/>
                  </a:lnTo>
                  <a:lnTo>
                    <a:pt x="63780" y="1869"/>
                  </a:lnTo>
                  <a:lnTo>
                    <a:pt x="34667" y="16749"/>
                  </a:lnTo>
                  <a:lnTo>
                    <a:pt x="8062" y="39012"/>
                  </a:lnTo>
                  <a:lnTo>
                    <a:pt x="2904" y="47430"/>
                  </a:lnTo>
                  <a:lnTo>
                    <a:pt x="0" y="68232"/>
                  </a:lnTo>
                  <a:lnTo>
                    <a:pt x="4966" y="85464"/>
                  </a:lnTo>
                  <a:lnTo>
                    <a:pt x="25855" y="125280"/>
                  </a:lnTo>
                  <a:lnTo>
                    <a:pt x="66510" y="170151"/>
                  </a:lnTo>
                  <a:lnTo>
                    <a:pt x="84228" y="188319"/>
                  </a:lnTo>
                  <a:lnTo>
                    <a:pt x="89672" y="199514"/>
                  </a:lnTo>
                  <a:lnTo>
                    <a:pt x="93168" y="229003"/>
                  </a:lnTo>
                  <a:lnTo>
                    <a:pt x="88001" y="244054"/>
                  </a:lnTo>
                  <a:lnTo>
                    <a:pt x="51635" y="288018"/>
                  </a:lnTo>
                  <a:lnTo>
                    <a:pt x="35488" y="305440"/>
                  </a:lnTo>
                  <a:lnTo>
                    <a:pt x="30969" y="314009"/>
                  </a:lnTo>
                  <a:lnTo>
                    <a:pt x="30822" y="317776"/>
                  </a:lnTo>
                  <a:lnTo>
                    <a:pt x="33481" y="324783"/>
                  </a:lnTo>
                  <a:lnTo>
                    <a:pt x="70211" y="358262"/>
                  </a:lnTo>
                  <a:lnTo>
                    <a:pt x="77445" y="373116"/>
                  </a:lnTo>
                  <a:lnTo>
                    <a:pt x="78544" y="390301"/>
                  </a:lnTo>
                  <a:lnTo>
                    <a:pt x="75504" y="406406"/>
                  </a:lnTo>
                  <a:lnTo>
                    <a:pt x="70626" y="417091"/>
                  </a:lnTo>
                  <a:lnTo>
                    <a:pt x="44449" y="452562"/>
                  </a:lnTo>
                  <a:lnTo>
                    <a:pt x="42984" y="458828"/>
                  </a:lnTo>
                  <a:lnTo>
                    <a:pt x="44178" y="471434"/>
                  </a:lnTo>
                  <a:lnTo>
                    <a:pt x="47036" y="476701"/>
                  </a:lnTo>
                  <a:lnTo>
                    <a:pt x="55857" y="485375"/>
                  </a:lnTo>
                  <a:lnTo>
                    <a:pt x="113078" y="49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29"/>
            <p:cNvSpPr/>
            <p:nvPr>
              <p:custDataLst>
                <p:tags r:id="rId93"/>
              </p:custDataLst>
            </p:nvPr>
          </p:nvSpPr>
          <p:spPr>
            <a:xfrm>
              <a:off x="7273547" y="3419626"/>
              <a:ext cx="222629" cy="237975"/>
            </a:xfrm>
            <a:custGeom>
              <a:avLst/>
              <a:gdLst/>
              <a:ahLst/>
              <a:cxnLst/>
              <a:rect l="0" t="0" r="0" b="0"/>
              <a:pathLst>
                <a:path w="222629" h="237975">
                  <a:moveTo>
                    <a:pt x="3553" y="18899"/>
                  </a:moveTo>
                  <a:lnTo>
                    <a:pt x="3553" y="18899"/>
                  </a:lnTo>
                  <a:lnTo>
                    <a:pt x="3553" y="1566"/>
                  </a:lnTo>
                  <a:lnTo>
                    <a:pt x="4611" y="993"/>
                  </a:lnTo>
                  <a:lnTo>
                    <a:pt x="21867" y="0"/>
                  </a:lnTo>
                  <a:lnTo>
                    <a:pt x="44257" y="10007"/>
                  </a:lnTo>
                  <a:lnTo>
                    <a:pt x="72664" y="33409"/>
                  </a:lnTo>
                  <a:lnTo>
                    <a:pt x="85774" y="49690"/>
                  </a:lnTo>
                  <a:lnTo>
                    <a:pt x="93013" y="70331"/>
                  </a:lnTo>
                  <a:lnTo>
                    <a:pt x="94944" y="81762"/>
                  </a:lnTo>
                  <a:lnTo>
                    <a:pt x="91443" y="105752"/>
                  </a:lnTo>
                  <a:lnTo>
                    <a:pt x="77006" y="145534"/>
                  </a:lnTo>
                  <a:lnTo>
                    <a:pt x="57067" y="172131"/>
                  </a:lnTo>
                  <a:lnTo>
                    <a:pt x="31050" y="190008"/>
                  </a:lnTo>
                  <a:lnTo>
                    <a:pt x="9023" y="197925"/>
                  </a:lnTo>
                  <a:lnTo>
                    <a:pt x="1399" y="199008"/>
                  </a:lnTo>
                  <a:lnTo>
                    <a:pt x="0" y="196122"/>
                  </a:lnTo>
                  <a:lnTo>
                    <a:pt x="3088" y="176890"/>
                  </a:lnTo>
                  <a:lnTo>
                    <a:pt x="7933" y="160026"/>
                  </a:lnTo>
                  <a:lnTo>
                    <a:pt x="19258" y="144769"/>
                  </a:lnTo>
                  <a:lnTo>
                    <a:pt x="66857" y="98394"/>
                  </a:lnTo>
                  <a:lnTo>
                    <a:pt x="113337" y="68386"/>
                  </a:lnTo>
                  <a:lnTo>
                    <a:pt x="160861" y="39685"/>
                  </a:lnTo>
                  <a:lnTo>
                    <a:pt x="195758" y="19546"/>
                  </a:lnTo>
                  <a:lnTo>
                    <a:pt x="198365" y="16155"/>
                  </a:lnTo>
                  <a:lnTo>
                    <a:pt x="197986" y="14953"/>
                  </a:lnTo>
                  <a:lnTo>
                    <a:pt x="191921" y="16440"/>
                  </a:lnTo>
                  <a:lnTo>
                    <a:pt x="171548" y="28283"/>
                  </a:lnTo>
                  <a:lnTo>
                    <a:pt x="134074" y="69877"/>
                  </a:lnTo>
                  <a:lnTo>
                    <a:pt x="122071" y="90918"/>
                  </a:lnTo>
                  <a:lnTo>
                    <a:pt x="110347" y="136908"/>
                  </a:lnTo>
                  <a:lnTo>
                    <a:pt x="119040" y="167930"/>
                  </a:lnTo>
                  <a:lnTo>
                    <a:pt x="145134" y="198876"/>
                  </a:lnTo>
                  <a:lnTo>
                    <a:pt x="189760" y="222568"/>
                  </a:lnTo>
                  <a:lnTo>
                    <a:pt x="222628" y="23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30"/>
            <p:cNvSpPr/>
            <p:nvPr>
              <p:custDataLst>
                <p:tags r:id="rId94"/>
              </p:custDataLst>
            </p:nvPr>
          </p:nvSpPr>
          <p:spPr>
            <a:xfrm>
              <a:off x="7572375" y="3615409"/>
              <a:ext cx="149975" cy="89817"/>
            </a:xfrm>
            <a:custGeom>
              <a:avLst/>
              <a:gdLst/>
              <a:ahLst/>
              <a:cxnLst/>
              <a:rect l="0" t="0" r="0" b="0"/>
              <a:pathLst>
                <a:path w="149975" h="89817">
                  <a:moveTo>
                    <a:pt x="9525" y="13616"/>
                  </a:moveTo>
                  <a:lnTo>
                    <a:pt x="9525" y="13616"/>
                  </a:lnTo>
                  <a:lnTo>
                    <a:pt x="4469" y="8559"/>
                  </a:lnTo>
                  <a:lnTo>
                    <a:pt x="2980" y="8128"/>
                  </a:lnTo>
                  <a:lnTo>
                    <a:pt x="1987" y="8899"/>
                  </a:lnTo>
                  <a:lnTo>
                    <a:pt x="116" y="13340"/>
                  </a:lnTo>
                  <a:lnTo>
                    <a:pt x="1" y="60548"/>
                  </a:lnTo>
                  <a:lnTo>
                    <a:pt x="0" y="68748"/>
                  </a:lnTo>
                  <a:lnTo>
                    <a:pt x="0" y="65112"/>
                  </a:lnTo>
                  <a:lnTo>
                    <a:pt x="36579" y="19706"/>
                  </a:lnTo>
                  <a:lnTo>
                    <a:pt x="45538" y="11031"/>
                  </a:lnTo>
                  <a:lnTo>
                    <a:pt x="54856" y="5462"/>
                  </a:lnTo>
                  <a:lnTo>
                    <a:pt x="55621" y="6063"/>
                  </a:lnTo>
                  <a:lnTo>
                    <a:pt x="56470" y="9553"/>
                  </a:lnTo>
                  <a:lnTo>
                    <a:pt x="57145" y="32126"/>
                  </a:lnTo>
                  <a:lnTo>
                    <a:pt x="93729" y="1129"/>
                  </a:lnTo>
                  <a:lnTo>
                    <a:pt x="99528" y="0"/>
                  </a:lnTo>
                  <a:lnTo>
                    <a:pt x="130321" y="3343"/>
                  </a:lnTo>
                  <a:lnTo>
                    <a:pt x="135564" y="6768"/>
                  </a:lnTo>
                  <a:lnTo>
                    <a:pt x="144211" y="19039"/>
                  </a:lnTo>
                  <a:lnTo>
                    <a:pt x="149974" y="38741"/>
                  </a:lnTo>
                  <a:lnTo>
                    <a:pt x="142875" y="8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31"/>
            <p:cNvSpPr/>
            <p:nvPr>
              <p:custDataLst>
                <p:tags r:id="rId95"/>
              </p:custDataLst>
            </p:nvPr>
          </p:nvSpPr>
          <p:spPr>
            <a:xfrm>
              <a:off x="7658688" y="3171825"/>
              <a:ext cx="8938" cy="123826"/>
            </a:xfrm>
            <a:custGeom>
              <a:avLst/>
              <a:gdLst/>
              <a:ahLst/>
              <a:cxnLst/>
              <a:rect l="0" t="0" r="0" b="0"/>
              <a:pathLst>
                <a:path w="8938" h="123826">
                  <a:moveTo>
                    <a:pt x="8937" y="0"/>
                  </a:moveTo>
                  <a:lnTo>
                    <a:pt x="8937" y="0"/>
                  </a:lnTo>
                  <a:lnTo>
                    <a:pt x="3881" y="10113"/>
                  </a:lnTo>
                  <a:lnTo>
                    <a:pt x="0" y="51779"/>
                  </a:lnTo>
                  <a:lnTo>
                    <a:pt x="4585" y="99245"/>
                  </a:lnTo>
                  <a:lnTo>
                    <a:pt x="893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32"/>
            <p:cNvSpPr/>
            <p:nvPr>
              <p:custDataLst>
                <p:tags r:id="rId96"/>
              </p:custDataLst>
            </p:nvPr>
          </p:nvSpPr>
          <p:spPr>
            <a:xfrm>
              <a:off x="7829550" y="35528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5278" y="31084"/>
                  </a:lnTo>
                  <a:lnTo>
                    <a:pt x="21854" y="7441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54"/>
          <p:cNvGrpSpPr/>
          <p:nvPr/>
        </p:nvGrpSpPr>
        <p:grpSpPr>
          <a:xfrm>
            <a:off x="5761174" y="3222745"/>
            <a:ext cx="370541" cy="434856"/>
            <a:chOff x="5761174" y="3222745"/>
            <a:chExt cx="370541" cy="434856"/>
          </a:xfrm>
        </p:grpSpPr>
        <p:sp>
          <p:nvSpPr>
            <p:cNvPr id="64" name="SMARTInkShape-1133"/>
            <p:cNvSpPr/>
            <p:nvPr>
              <p:custDataLst>
                <p:tags r:id="rId85"/>
              </p:custDataLst>
            </p:nvPr>
          </p:nvSpPr>
          <p:spPr>
            <a:xfrm>
              <a:off x="5761174" y="3222745"/>
              <a:ext cx="183818" cy="347316"/>
            </a:xfrm>
            <a:custGeom>
              <a:avLst/>
              <a:gdLst/>
              <a:ahLst/>
              <a:cxnLst/>
              <a:rect l="0" t="0" r="0" b="0"/>
              <a:pathLst>
                <a:path w="183818" h="347316">
                  <a:moveTo>
                    <a:pt x="172901" y="82430"/>
                  </a:moveTo>
                  <a:lnTo>
                    <a:pt x="172901" y="82430"/>
                  </a:lnTo>
                  <a:lnTo>
                    <a:pt x="171843" y="49316"/>
                  </a:lnTo>
                  <a:lnTo>
                    <a:pt x="165297" y="32284"/>
                  </a:lnTo>
                  <a:lnTo>
                    <a:pt x="159644" y="23807"/>
                  </a:lnTo>
                  <a:lnTo>
                    <a:pt x="140399" y="8028"/>
                  </a:lnTo>
                  <a:lnTo>
                    <a:pt x="123530" y="1737"/>
                  </a:lnTo>
                  <a:lnTo>
                    <a:pt x="105450" y="0"/>
                  </a:lnTo>
                  <a:lnTo>
                    <a:pt x="70795" y="7508"/>
                  </a:lnTo>
                  <a:lnTo>
                    <a:pt x="38196" y="24239"/>
                  </a:lnTo>
                  <a:lnTo>
                    <a:pt x="20687" y="41788"/>
                  </a:lnTo>
                  <a:lnTo>
                    <a:pt x="3741" y="65449"/>
                  </a:lnTo>
                  <a:lnTo>
                    <a:pt x="0" y="86172"/>
                  </a:lnTo>
                  <a:lnTo>
                    <a:pt x="2923" y="108435"/>
                  </a:lnTo>
                  <a:lnTo>
                    <a:pt x="16469" y="137760"/>
                  </a:lnTo>
                  <a:lnTo>
                    <a:pt x="33888" y="159267"/>
                  </a:lnTo>
                  <a:lnTo>
                    <a:pt x="77907" y="191133"/>
                  </a:lnTo>
                  <a:lnTo>
                    <a:pt x="120786" y="229604"/>
                  </a:lnTo>
                  <a:lnTo>
                    <a:pt x="167044" y="273496"/>
                  </a:lnTo>
                  <a:lnTo>
                    <a:pt x="182925" y="291559"/>
                  </a:lnTo>
                  <a:lnTo>
                    <a:pt x="183817" y="298050"/>
                  </a:lnTo>
                  <a:lnTo>
                    <a:pt x="179163" y="313728"/>
                  </a:lnTo>
                  <a:lnTo>
                    <a:pt x="164395" y="328456"/>
                  </a:lnTo>
                  <a:lnTo>
                    <a:pt x="143721" y="339942"/>
                  </a:lnTo>
                  <a:lnTo>
                    <a:pt x="101599" y="347315"/>
                  </a:lnTo>
                  <a:lnTo>
                    <a:pt x="85120" y="347265"/>
                  </a:lnTo>
                  <a:lnTo>
                    <a:pt x="42937" y="339359"/>
                  </a:lnTo>
                  <a:lnTo>
                    <a:pt x="15408" y="329404"/>
                  </a:lnTo>
                  <a:lnTo>
                    <a:pt x="20501" y="320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34"/>
            <p:cNvSpPr/>
            <p:nvPr>
              <p:custDataLst>
                <p:tags r:id="rId86"/>
              </p:custDataLst>
            </p:nvPr>
          </p:nvSpPr>
          <p:spPr>
            <a:xfrm>
              <a:off x="5953125" y="3551961"/>
              <a:ext cx="178590" cy="105640"/>
            </a:xfrm>
            <a:custGeom>
              <a:avLst/>
              <a:gdLst/>
              <a:ahLst/>
              <a:cxnLst/>
              <a:rect l="0" t="0" r="0" b="0"/>
              <a:pathLst>
                <a:path w="178590" h="105640">
                  <a:moveTo>
                    <a:pt x="0" y="48489"/>
                  </a:moveTo>
                  <a:lnTo>
                    <a:pt x="0" y="48489"/>
                  </a:lnTo>
                  <a:lnTo>
                    <a:pt x="0" y="43432"/>
                  </a:lnTo>
                  <a:lnTo>
                    <a:pt x="2822" y="38128"/>
                  </a:lnTo>
                  <a:lnTo>
                    <a:pt x="8201" y="31156"/>
                  </a:lnTo>
                  <a:lnTo>
                    <a:pt x="8937" y="35846"/>
                  </a:lnTo>
                  <a:lnTo>
                    <a:pt x="9491" y="66063"/>
                  </a:lnTo>
                  <a:lnTo>
                    <a:pt x="4031" y="87983"/>
                  </a:lnTo>
                  <a:lnTo>
                    <a:pt x="4803" y="90693"/>
                  </a:lnTo>
                  <a:lnTo>
                    <a:pt x="6378" y="92500"/>
                  </a:lnTo>
                  <a:lnTo>
                    <a:pt x="7427" y="92646"/>
                  </a:lnTo>
                  <a:lnTo>
                    <a:pt x="8126" y="91686"/>
                  </a:lnTo>
                  <a:lnTo>
                    <a:pt x="8592" y="89986"/>
                  </a:lnTo>
                  <a:lnTo>
                    <a:pt x="35959" y="47115"/>
                  </a:lnTo>
                  <a:lnTo>
                    <a:pt x="59858" y="4476"/>
                  </a:lnTo>
                  <a:lnTo>
                    <a:pt x="63188" y="1155"/>
                  </a:lnTo>
                  <a:lnTo>
                    <a:pt x="66467" y="0"/>
                  </a:lnTo>
                  <a:lnTo>
                    <a:pt x="69712" y="288"/>
                  </a:lnTo>
                  <a:lnTo>
                    <a:pt x="71874" y="1538"/>
                  </a:lnTo>
                  <a:lnTo>
                    <a:pt x="73316" y="3430"/>
                  </a:lnTo>
                  <a:lnTo>
                    <a:pt x="74278" y="5750"/>
                  </a:lnTo>
                  <a:lnTo>
                    <a:pt x="72524" y="13971"/>
                  </a:lnTo>
                  <a:lnTo>
                    <a:pt x="68407" y="30501"/>
                  </a:lnTo>
                  <a:lnTo>
                    <a:pt x="67017" y="49992"/>
                  </a:lnTo>
                  <a:lnTo>
                    <a:pt x="67961" y="51608"/>
                  </a:lnTo>
                  <a:lnTo>
                    <a:pt x="69650" y="51626"/>
                  </a:lnTo>
                  <a:lnTo>
                    <a:pt x="74347" y="48825"/>
                  </a:lnTo>
                  <a:lnTo>
                    <a:pt x="101912" y="25819"/>
                  </a:lnTo>
                  <a:lnTo>
                    <a:pt x="141701" y="12630"/>
                  </a:lnTo>
                  <a:lnTo>
                    <a:pt x="153289" y="14207"/>
                  </a:lnTo>
                  <a:lnTo>
                    <a:pt x="159343" y="16109"/>
                  </a:lnTo>
                  <a:lnTo>
                    <a:pt x="164436" y="20553"/>
                  </a:lnTo>
                  <a:lnTo>
                    <a:pt x="172919" y="33956"/>
                  </a:lnTo>
                  <a:lnTo>
                    <a:pt x="178589" y="54296"/>
                  </a:lnTo>
                  <a:lnTo>
                    <a:pt x="177267" y="60827"/>
                  </a:lnTo>
                  <a:lnTo>
                    <a:pt x="166353" y="79073"/>
                  </a:lnTo>
                  <a:lnTo>
                    <a:pt x="157004" y="91653"/>
                  </a:lnTo>
                  <a:lnTo>
                    <a:pt x="152400" y="10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55"/>
          <p:cNvGrpSpPr/>
          <p:nvPr/>
        </p:nvGrpSpPr>
        <p:grpSpPr>
          <a:xfrm>
            <a:off x="8181975" y="3261587"/>
            <a:ext cx="704851" cy="481739"/>
            <a:chOff x="8181975" y="3261587"/>
            <a:chExt cx="704851" cy="481739"/>
          </a:xfrm>
        </p:grpSpPr>
        <p:sp>
          <p:nvSpPr>
            <p:cNvPr id="67" name="SMARTInkShape-1135"/>
            <p:cNvSpPr/>
            <p:nvPr>
              <p:custDataLst>
                <p:tags r:id="rId81"/>
              </p:custDataLst>
            </p:nvPr>
          </p:nvSpPr>
          <p:spPr>
            <a:xfrm>
              <a:off x="8829675" y="3705225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43000" y="1309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36"/>
            <p:cNvSpPr/>
            <p:nvPr>
              <p:custDataLst>
                <p:tags r:id="rId82"/>
              </p:custDataLst>
            </p:nvPr>
          </p:nvSpPr>
          <p:spPr>
            <a:xfrm>
              <a:off x="8515350" y="3261587"/>
              <a:ext cx="171451" cy="157889"/>
            </a:xfrm>
            <a:custGeom>
              <a:avLst/>
              <a:gdLst/>
              <a:ahLst/>
              <a:cxnLst/>
              <a:rect l="0" t="0" r="0" b="0"/>
              <a:pathLst>
                <a:path w="171451" h="1578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7333" y="4556"/>
                  </a:lnTo>
                  <a:lnTo>
                    <a:pt x="33710" y="5212"/>
                  </a:lnTo>
                  <a:lnTo>
                    <a:pt x="47085" y="11010"/>
                  </a:lnTo>
                  <a:lnTo>
                    <a:pt x="59027" y="20643"/>
                  </a:lnTo>
                  <a:lnTo>
                    <a:pt x="67862" y="31979"/>
                  </a:lnTo>
                  <a:lnTo>
                    <a:pt x="69583" y="39024"/>
                  </a:lnTo>
                  <a:lnTo>
                    <a:pt x="68673" y="55318"/>
                  </a:lnTo>
                  <a:lnTo>
                    <a:pt x="62210" y="77285"/>
                  </a:lnTo>
                  <a:lnTo>
                    <a:pt x="50933" y="90667"/>
                  </a:lnTo>
                  <a:lnTo>
                    <a:pt x="38512" y="103670"/>
                  </a:lnTo>
                  <a:lnTo>
                    <a:pt x="32992" y="116505"/>
                  </a:lnTo>
                  <a:lnTo>
                    <a:pt x="32578" y="121832"/>
                  </a:lnTo>
                  <a:lnTo>
                    <a:pt x="34941" y="130575"/>
                  </a:lnTo>
                  <a:lnTo>
                    <a:pt x="40226" y="133329"/>
                  </a:lnTo>
                  <a:lnTo>
                    <a:pt x="79129" y="143394"/>
                  </a:lnTo>
                  <a:lnTo>
                    <a:pt x="17145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37"/>
            <p:cNvSpPr/>
            <p:nvPr>
              <p:custDataLst>
                <p:tags r:id="rId83"/>
              </p:custDataLst>
            </p:nvPr>
          </p:nvSpPr>
          <p:spPr>
            <a:xfrm>
              <a:off x="8421425" y="3643018"/>
              <a:ext cx="116846" cy="100308"/>
            </a:xfrm>
            <a:custGeom>
              <a:avLst/>
              <a:gdLst/>
              <a:ahLst/>
              <a:cxnLst/>
              <a:rect l="0" t="0" r="0" b="0"/>
              <a:pathLst>
                <a:path w="116846" h="100308">
                  <a:moveTo>
                    <a:pt x="8200" y="5057"/>
                  </a:moveTo>
                  <a:lnTo>
                    <a:pt x="8200" y="5057"/>
                  </a:lnTo>
                  <a:lnTo>
                    <a:pt x="8200" y="0"/>
                  </a:lnTo>
                  <a:lnTo>
                    <a:pt x="7142" y="46506"/>
                  </a:lnTo>
                  <a:lnTo>
                    <a:pt x="0" y="64986"/>
                  </a:lnTo>
                  <a:lnTo>
                    <a:pt x="616" y="66177"/>
                  </a:lnTo>
                  <a:lnTo>
                    <a:pt x="2086" y="65912"/>
                  </a:lnTo>
                  <a:lnTo>
                    <a:pt x="4124" y="64677"/>
                  </a:lnTo>
                  <a:lnTo>
                    <a:pt x="6388" y="57660"/>
                  </a:lnTo>
                  <a:lnTo>
                    <a:pt x="6992" y="52826"/>
                  </a:lnTo>
                  <a:lnTo>
                    <a:pt x="13307" y="41809"/>
                  </a:lnTo>
                  <a:lnTo>
                    <a:pt x="49398" y="2024"/>
                  </a:lnTo>
                  <a:lnTo>
                    <a:pt x="51541" y="918"/>
                  </a:lnTo>
                  <a:lnTo>
                    <a:pt x="52969" y="1239"/>
                  </a:lnTo>
                  <a:lnTo>
                    <a:pt x="53920" y="2512"/>
                  </a:lnTo>
                  <a:lnTo>
                    <a:pt x="55658" y="13034"/>
                  </a:lnTo>
                  <a:lnTo>
                    <a:pt x="60832" y="19180"/>
                  </a:lnTo>
                  <a:lnTo>
                    <a:pt x="62337" y="19764"/>
                  </a:lnTo>
                  <a:lnTo>
                    <a:pt x="63342" y="19095"/>
                  </a:lnTo>
                  <a:lnTo>
                    <a:pt x="64011" y="17591"/>
                  </a:lnTo>
                  <a:lnTo>
                    <a:pt x="75066" y="10417"/>
                  </a:lnTo>
                  <a:lnTo>
                    <a:pt x="86691" y="6645"/>
                  </a:lnTo>
                  <a:lnTo>
                    <a:pt x="96838" y="5528"/>
                  </a:lnTo>
                  <a:lnTo>
                    <a:pt x="103334" y="8088"/>
                  </a:lnTo>
                  <a:lnTo>
                    <a:pt x="106548" y="10253"/>
                  </a:lnTo>
                  <a:lnTo>
                    <a:pt x="116128" y="28468"/>
                  </a:lnTo>
                  <a:lnTo>
                    <a:pt x="116845" y="42273"/>
                  </a:lnTo>
                  <a:lnTo>
                    <a:pt x="112975" y="10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38"/>
            <p:cNvSpPr/>
            <p:nvPr>
              <p:custDataLst>
                <p:tags r:id="rId84"/>
              </p:custDataLst>
            </p:nvPr>
          </p:nvSpPr>
          <p:spPr>
            <a:xfrm>
              <a:off x="8181975" y="3450698"/>
              <a:ext cx="190501" cy="225953"/>
            </a:xfrm>
            <a:custGeom>
              <a:avLst/>
              <a:gdLst/>
              <a:ahLst/>
              <a:cxnLst/>
              <a:rect l="0" t="0" r="0" b="0"/>
              <a:pathLst>
                <a:path w="190501" h="225953">
                  <a:moveTo>
                    <a:pt x="0" y="16402"/>
                  </a:moveTo>
                  <a:lnTo>
                    <a:pt x="0" y="16402"/>
                  </a:lnTo>
                  <a:lnTo>
                    <a:pt x="5056" y="16402"/>
                  </a:lnTo>
                  <a:lnTo>
                    <a:pt x="10361" y="10758"/>
                  </a:lnTo>
                  <a:lnTo>
                    <a:pt x="13257" y="6289"/>
                  </a:lnTo>
                  <a:lnTo>
                    <a:pt x="17305" y="3310"/>
                  </a:lnTo>
                  <a:lnTo>
                    <a:pt x="27446" y="0"/>
                  </a:lnTo>
                  <a:lnTo>
                    <a:pt x="39009" y="1351"/>
                  </a:lnTo>
                  <a:lnTo>
                    <a:pt x="45057" y="3193"/>
                  </a:lnTo>
                  <a:lnTo>
                    <a:pt x="57419" y="13706"/>
                  </a:lnTo>
                  <a:lnTo>
                    <a:pt x="63679" y="20955"/>
                  </a:lnTo>
                  <a:lnTo>
                    <a:pt x="70635" y="40298"/>
                  </a:lnTo>
                  <a:lnTo>
                    <a:pt x="72490" y="51382"/>
                  </a:lnTo>
                  <a:lnTo>
                    <a:pt x="68907" y="72165"/>
                  </a:lnTo>
                  <a:lnTo>
                    <a:pt x="56582" y="113390"/>
                  </a:lnTo>
                  <a:lnTo>
                    <a:pt x="26184" y="159193"/>
                  </a:lnTo>
                  <a:lnTo>
                    <a:pt x="2298" y="185408"/>
                  </a:lnTo>
                  <a:lnTo>
                    <a:pt x="43908" y="152141"/>
                  </a:lnTo>
                  <a:lnTo>
                    <a:pt x="83893" y="119767"/>
                  </a:lnTo>
                  <a:lnTo>
                    <a:pt x="123463" y="82799"/>
                  </a:lnTo>
                  <a:lnTo>
                    <a:pt x="163964" y="42901"/>
                  </a:lnTo>
                  <a:lnTo>
                    <a:pt x="165402" y="40418"/>
                  </a:lnTo>
                  <a:lnTo>
                    <a:pt x="165301" y="38763"/>
                  </a:lnTo>
                  <a:lnTo>
                    <a:pt x="164175" y="37659"/>
                  </a:lnTo>
                  <a:lnTo>
                    <a:pt x="157281" y="42077"/>
                  </a:lnTo>
                  <a:lnTo>
                    <a:pt x="117203" y="77145"/>
                  </a:lnTo>
                  <a:lnTo>
                    <a:pt x="103401" y="103192"/>
                  </a:lnTo>
                  <a:lnTo>
                    <a:pt x="101695" y="118828"/>
                  </a:lnTo>
                  <a:lnTo>
                    <a:pt x="109224" y="151169"/>
                  </a:lnTo>
                  <a:lnTo>
                    <a:pt x="127965" y="178747"/>
                  </a:lnTo>
                  <a:lnTo>
                    <a:pt x="19050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1139"/>
          <p:cNvSpPr/>
          <p:nvPr>
            <p:custDataLst>
              <p:tags r:id="rId6"/>
            </p:custDataLst>
          </p:nvPr>
        </p:nvSpPr>
        <p:spPr>
          <a:xfrm>
            <a:off x="9220200" y="3714750"/>
            <a:ext cx="342901" cy="26635"/>
          </a:xfrm>
          <a:custGeom>
            <a:avLst/>
            <a:gdLst/>
            <a:ahLst/>
            <a:cxnLst/>
            <a:rect l="0" t="0" r="0" b="0"/>
            <a:pathLst>
              <a:path w="342901" h="26635">
                <a:moveTo>
                  <a:pt x="0" y="19050"/>
                </a:moveTo>
                <a:lnTo>
                  <a:pt x="0" y="19050"/>
                </a:lnTo>
                <a:lnTo>
                  <a:pt x="25988" y="25596"/>
                </a:lnTo>
                <a:lnTo>
                  <a:pt x="70495" y="26634"/>
                </a:lnTo>
                <a:lnTo>
                  <a:pt x="116608" y="21768"/>
                </a:lnTo>
                <a:lnTo>
                  <a:pt x="156494" y="19855"/>
                </a:lnTo>
                <a:lnTo>
                  <a:pt x="191006" y="18231"/>
                </a:lnTo>
                <a:lnTo>
                  <a:pt x="230632" y="12575"/>
                </a:lnTo>
                <a:lnTo>
                  <a:pt x="276702" y="4870"/>
                </a:lnTo>
                <a:lnTo>
                  <a:pt x="342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1140"/>
          <p:cNvSpPr/>
          <p:nvPr>
            <p:custDataLst>
              <p:tags r:id="rId7"/>
            </p:custDataLst>
          </p:nvPr>
        </p:nvSpPr>
        <p:spPr>
          <a:xfrm>
            <a:off x="9839325" y="3695700"/>
            <a:ext cx="228601" cy="28576"/>
          </a:xfrm>
          <a:custGeom>
            <a:avLst/>
            <a:gdLst/>
            <a:ahLst/>
            <a:cxnLst/>
            <a:rect l="0" t="0" r="0" b="0"/>
            <a:pathLst>
              <a:path w="228601" h="28576">
                <a:moveTo>
                  <a:pt x="0" y="0"/>
                </a:moveTo>
                <a:lnTo>
                  <a:pt x="0" y="0"/>
                </a:lnTo>
                <a:lnTo>
                  <a:pt x="42451" y="6546"/>
                </a:lnTo>
                <a:lnTo>
                  <a:pt x="76785" y="9701"/>
                </a:lnTo>
                <a:lnTo>
                  <a:pt x="117413" y="15809"/>
                </a:lnTo>
                <a:lnTo>
                  <a:pt x="152616" y="19148"/>
                </a:lnTo>
                <a:lnTo>
                  <a:pt x="22860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258"/>
          <p:cNvGrpSpPr/>
          <p:nvPr/>
        </p:nvGrpSpPr>
        <p:grpSpPr>
          <a:xfrm>
            <a:off x="10325100" y="3318116"/>
            <a:ext cx="856386" cy="501410"/>
            <a:chOff x="10325100" y="3318116"/>
            <a:chExt cx="856386" cy="501410"/>
          </a:xfrm>
        </p:grpSpPr>
        <p:sp>
          <p:nvSpPr>
            <p:cNvPr id="74" name="SMARTInkShape-1141"/>
            <p:cNvSpPr/>
            <p:nvPr>
              <p:custDataLst>
                <p:tags r:id="rId76"/>
              </p:custDataLst>
            </p:nvPr>
          </p:nvSpPr>
          <p:spPr>
            <a:xfrm>
              <a:off x="10325100" y="3752850"/>
              <a:ext cx="17728" cy="66676"/>
            </a:xfrm>
            <a:custGeom>
              <a:avLst/>
              <a:gdLst/>
              <a:ahLst/>
              <a:cxnLst/>
              <a:rect l="0" t="0" r="0" b="0"/>
              <a:pathLst>
                <a:path w="17728" h="66676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7063" y="10361"/>
                  </a:lnTo>
                  <a:lnTo>
                    <a:pt x="17727" y="13257"/>
                  </a:lnTo>
                  <a:lnTo>
                    <a:pt x="10733" y="4820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42"/>
            <p:cNvSpPr/>
            <p:nvPr>
              <p:custDataLst>
                <p:tags r:id="rId77"/>
              </p:custDataLst>
            </p:nvPr>
          </p:nvSpPr>
          <p:spPr>
            <a:xfrm>
              <a:off x="11077575" y="3318116"/>
              <a:ext cx="103911" cy="453785"/>
            </a:xfrm>
            <a:custGeom>
              <a:avLst/>
              <a:gdLst/>
              <a:ahLst/>
              <a:cxnLst/>
              <a:rect l="0" t="0" r="0" b="0"/>
              <a:pathLst>
                <a:path w="103911" h="453785">
                  <a:moveTo>
                    <a:pt x="19050" y="6109"/>
                  </a:moveTo>
                  <a:lnTo>
                    <a:pt x="19050" y="6109"/>
                  </a:lnTo>
                  <a:lnTo>
                    <a:pt x="19050" y="621"/>
                  </a:lnTo>
                  <a:lnTo>
                    <a:pt x="19050" y="2965"/>
                  </a:lnTo>
                  <a:lnTo>
                    <a:pt x="19050" y="121"/>
                  </a:lnTo>
                  <a:lnTo>
                    <a:pt x="21167" y="0"/>
                  </a:lnTo>
                  <a:lnTo>
                    <a:pt x="35316" y="5945"/>
                  </a:lnTo>
                  <a:lnTo>
                    <a:pt x="77087" y="37380"/>
                  </a:lnTo>
                  <a:lnTo>
                    <a:pt x="94924" y="64058"/>
                  </a:lnTo>
                  <a:lnTo>
                    <a:pt x="101857" y="87014"/>
                  </a:lnTo>
                  <a:lnTo>
                    <a:pt x="103910" y="117334"/>
                  </a:lnTo>
                  <a:lnTo>
                    <a:pt x="102081" y="125768"/>
                  </a:lnTo>
                  <a:lnTo>
                    <a:pt x="72231" y="169619"/>
                  </a:lnTo>
                  <a:lnTo>
                    <a:pt x="53113" y="200803"/>
                  </a:lnTo>
                  <a:lnTo>
                    <a:pt x="47947" y="211173"/>
                  </a:lnTo>
                  <a:lnTo>
                    <a:pt x="35256" y="228911"/>
                  </a:lnTo>
                  <a:lnTo>
                    <a:pt x="31543" y="241304"/>
                  </a:lnTo>
                  <a:lnTo>
                    <a:pt x="31611" y="246514"/>
                  </a:lnTo>
                  <a:lnTo>
                    <a:pt x="42094" y="270980"/>
                  </a:lnTo>
                  <a:lnTo>
                    <a:pt x="64797" y="311923"/>
                  </a:lnTo>
                  <a:lnTo>
                    <a:pt x="81245" y="352122"/>
                  </a:lnTo>
                  <a:lnTo>
                    <a:pt x="83341" y="377448"/>
                  </a:lnTo>
                  <a:lnTo>
                    <a:pt x="80079" y="391987"/>
                  </a:lnTo>
                  <a:lnTo>
                    <a:pt x="67236" y="417130"/>
                  </a:lnTo>
                  <a:lnTo>
                    <a:pt x="53167" y="429732"/>
                  </a:lnTo>
                  <a:lnTo>
                    <a:pt x="0" y="453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43"/>
            <p:cNvSpPr/>
            <p:nvPr>
              <p:custDataLst>
                <p:tags r:id="rId78"/>
              </p:custDataLst>
            </p:nvPr>
          </p:nvSpPr>
          <p:spPr>
            <a:xfrm>
              <a:off x="10763250" y="3324618"/>
              <a:ext cx="133351" cy="85333"/>
            </a:xfrm>
            <a:custGeom>
              <a:avLst/>
              <a:gdLst/>
              <a:ahLst/>
              <a:cxnLst/>
              <a:rect l="0" t="0" r="0" b="0"/>
              <a:pathLst>
                <a:path w="133351" h="85333">
                  <a:moveTo>
                    <a:pt x="0" y="9132"/>
                  </a:moveTo>
                  <a:lnTo>
                    <a:pt x="0" y="9132"/>
                  </a:lnTo>
                  <a:lnTo>
                    <a:pt x="8202" y="931"/>
                  </a:lnTo>
                  <a:lnTo>
                    <a:pt x="14191" y="0"/>
                  </a:lnTo>
                  <a:lnTo>
                    <a:pt x="15810" y="927"/>
                  </a:lnTo>
                  <a:lnTo>
                    <a:pt x="16889" y="2604"/>
                  </a:lnTo>
                  <a:lnTo>
                    <a:pt x="17609" y="4780"/>
                  </a:lnTo>
                  <a:lnTo>
                    <a:pt x="23680" y="12899"/>
                  </a:lnTo>
                  <a:lnTo>
                    <a:pt x="23577" y="24564"/>
                  </a:lnTo>
                  <a:lnTo>
                    <a:pt x="19168" y="72055"/>
                  </a:lnTo>
                  <a:lnTo>
                    <a:pt x="19128" y="73305"/>
                  </a:lnTo>
                  <a:lnTo>
                    <a:pt x="19072" y="64953"/>
                  </a:lnTo>
                  <a:lnTo>
                    <a:pt x="24112" y="49072"/>
                  </a:lnTo>
                  <a:lnTo>
                    <a:pt x="42903" y="19256"/>
                  </a:lnTo>
                  <a:lnTo>
                    <a:pt x="54698" y="9045"/>
                  </a:lnTo>
                  <a:lnTo>
                    <a:pt x="69818" y="3802"/>
                  </a:lnTo>
                  <a:lnTo>
                    <a:pt x="86063" y="2530"/>
                  </a:lnTo>
                  <a:lnTo>
                    <a:pt x="100339" y="5492"/>
                  </a:lnTo>
                  <a:lnTo>
                    <a:pt x="120276" y="18166"/>
                  </a:lnTo>
                  <a:lnTo>
                    <a:pt x="127539" y="29375"/>
                  </a:lnTo>
                  <a:lnTo>
                    <a:pt x="132203" y="53818"/>
                  </a:lnTo>
                  <a:lnTo>
                    <a:pt x="13335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44"/>
            <p:cNvSpPr/>
            <p:nvPr>
              <p:custDataLst>
                <p:tags r:id="rId79"/>
              </p:custDataLst>
            </p:nvPr>
          </p:nvSpPr>
          <p:spPr>
            <a:xfrm>
              <a:off x="10791825" y="3679885"/>
              <a:ext cx="131295" cy="82491"/>
            </a:xfrm>
            <a:custGeom>
              <a:avLst/>
              <a:gdLst/>
              <a:ahLst/>
              <a:cxnLst/>
              <a:rect l="0" t="0" r="0" b="0"/>
              <a:pathLst>
                <a:path w="131295" h="82491">
                  <a:moveTo>
                    <a:pt x="0" y="25340"/>
                  </a:moveTo>
                  <a:lnTo>
                    <a:pt x="0" y="25340"/>
                  </a:lnTo>
                  <a:lnTo>
                    <a:pt x="0" y="17139"/>
                  </a:lnTo>
                  <a:lnTo>
                    <a:pt x="0" y="53363"/>
                  </a:lnTo>
                  <a:lnTo>
                    <a:pt x="5057" y="48695"/>
                  </a:lnTo>
                  <a:lnTo>
                    <a:pt x="18362" y="30032"/>
                  </a:lnTo>
                  <a:lnTo>
                    <a:pt x="48201" y="4778"/>
                  </a:lnTo>
                  <a:lnTo>
                    <a:pt x="52242" y="3165"/>
                  </a:lnTo>
                  <a:lnTo>
                    <a:pt x="55994" y="3149"/>
                  </a:lnTo>
                  <a:lnTo>
                    <a:pt x="59554" y="4196"/>
                  </a:lnTo>
                  <a:lnTo>
                    <a:pt x="60870" y="5952"/>
                  </a:lnTo>
                  <a:lnTo>
                    <a:pt x="60688" y="8181"/>
                  </a:lnTo>
                  <a:lnTo>
                    <a:pt x="58723" y="13481"/>
                  </a:lnTo>
                  <a:lnTo>
                    <a:pt x="54639" y="28328"/>
                  </a:lnTo>
                  <a:lnTo>
                    <a:pt x="49010" y="41217"/>
                  </a:lnTo>
                  <a:lnTo>
                    <a:pt x="49606" y="42275"/>
                  </a:lnTo>
                  <a:lnTo>
                    <a:pt x="53092" y="43450"/>
                  </a:lnTo>
                  <a:lnTo>
                    <a:pt x="55503" y="41647"/>
                  </a:lnTo>
                  <a:lnTo>
                    <a:pt x="61004" y="33998"/>
                  </a:lnTo>
                  <a:lnTo>
                    <a:pt x="64994" y="22849"/>
                  </a:lnTo>
                  <a:lnTo>
                    <a:pt x="81346" y="7786"/>
                  </a:lnTo>
                  <a:lnTo>
                    <a:pt x="94714" y="1663"/>
                  </a:lnTo>
                  <a:lnTo>
                    <a:pt x="101243" y="30"/>
                  </a:lnTo>
                  <a:lnTo>
                    <a:pt x="106654" y="0"/>
                  </a:lnTo>
                  <a:lnTo>
                    <a:pt x="115488" y="2789"/>
                  </a:lnTo>
                  <a:lnTo>
                    <a:pt x="122941" y="10379"/>
                  </a:lnTo>
                  <a:lnTo>
                    <a:pt x="128724" y="19749"/>
                  </a:lnTo>
                  <a:lnTo>
                    <a:pt x="131294" y="27441"/>
                  </a:lnTo>
                  <a:lnTo>
                    <a:pt x="124968" y="63873"/>
                  </a:lnTo>
                  <a:lnTo>
                    <a:pt x="114300" y="8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45"/>
            <p:cNvSpPr/>
            <p:nvPr>
              <p:custDataLst>
                <p:tags r:id="rId80"/>
              </p:custDataLst>
            </p:nvPr>
          </p:nvSpPr>
          <p:spPr>
            <a:xfrm>
              <a:off x="10496550" y="3525967"/>
              <a:ext cx="228601" cy="188784"/>
            </a:xfrm>
            <a:custGeom>
              <a:avLst/>
              <a:gdLst/>
              <a:ahLst/>
              <a:cxnLst/>
              <a:rect l="0" t="0" r="0" b="0"/>
              <a:pathLst>
                <a:path w="228601" h="188784">
                  <a:moveTo>
                    <a:pt x="0" y="17333"/>
                  </a:moveTo>
                  <a:lnTo>
                    <a:pt x="0" y="17333"/>
                  </a:lnTo>
                  <a:lnTo>
                    <a:pt x="0" y="12276"/>
                  </a:lnTo>
                  <a:lnTo>
                    <a:pt x="2824" y="6972"/>
                  </a:lnTo>
                  <a:lnTo>
                    <a:pt x="5057" y="4076"/>
                  </a:lnTo>
                  <a:lnTo>
                    <a:pt x="13184" y="858"/>
                  </a:lnTo>
                  <a:lnTo>
                    <a:pt x="18314" y="0"/>
                  </a:lnTo>
                  <a:lnTo>
                    <a:pt x="40704" y="3848"/>
                  </a:lnTo>
                  <a:lnTo>
                    <a:pt x="62390" y="11691"/>
                  </a:lnTo>
                  <a:lnTo>
                    <a:pt x="82221" y="25774"/>
                  </a:lnTo>
                  <a:lnTo>
                    <a:pt x="96445" y="43352"/>
                  </a:lnTo>
                  <a:lnTo>
                    <a:pt x="102307" y="67023"/>
                  </a:lnTo>
                  <a:lnTo>
                    <a:pt x="98987" y="99202"/>
                  </a:lnTo>
                  <a:lnTo>
                    <a:pt x="81838" y="138279"/>
                  </a:lnTo>
                  <a:lnTo>
                    <a:pt x="68463" y="155358"/>
                  </a:lnTo>
                  <a:lnTo>
                    <a:pt x="47448" y="171236"/>
                  </a:lnTo>
                  <a:lnTo>
                    <a:pt x="37669" y="175692"/>
                  </a:lnTo>
                  <a:lnTo>
                    <a:pt x="21156" y="178202"/>
                  </a:lnTo>
                  <a:lnTo>
                    <a:pt x="11872" y="175966"/>
                  </a:lnTo>
                  <a:lnTo>
                    <a:pt x="7915" y="173889"/>
                  </a:lnTo>
                  <a:lnTo>
                    <a:pt x="6335" y="170387"/>
                  </a:lnTo>
                  <a:lnTo>
                    <a:pt x="7402" y="160852"/>
                  </a:lnTo>
                  <a:lnTo>
                    <a:pt x="24064" y="138527"/>
                  </a:lnTo>
                  <a:lnTo>
                    <a:pt x="62619" y="108265"/>
                  </a:lnTo>
                  <a:lnTo>
                    <a:pt x="103974" y="83743"/>
                  </a:lnTo>
                  <a:lnTo>
                    <a:pt x="149472" y="57802"/>
                  </a:lnTo>
                  <a:lnTo>
                    <a:pt x="195799" y="33324"/>
                  </a:lnTo>
                  <a:lnTo>
                    <a:pt x="211708" y="21484"/>
                  </a:lnTo>
                  <a:lnTo>
                    <a:pt x="215800" y="14591"/>
                  </a:lnTo>
                  <a:lnTo>
                    <a:pt x="218105" y="4761"/>
                  </a:lnTo>
                  <a:lnTo>
                    <a:pt x="215253" y="3660"/>
                  </a:lnTo>
                  <a:lnTo>
                    <a:pt x="203618" y="5259"/>
                  </a:lnTo>
                  <a:lnTo>
                    <a:pt x="184274" y="17166"/>
                  </a:lnTo>
                  <a:lnTo>
                    <a:pt x="154261" y="57579"/>
                  </a:lnTo>
                  <a:lnTo>
                    <a:pt x="146249" y="89700"/>
                  </a:lnTo>
                  <a:lnTo>
                    <a:pt x="148930" y="120973"/>
                  </a:lnTo>
                  <a:lnTo>
                    <a:pt x="156502" y="135009"/>
                  </a:lnTo>
                  <a:lnTo>
                    <a:pt x="195576" y="171924"/>
                  </a:lnTo>
                  <a:lnTo>
                    <a:pt x="228600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59"/>
          <p:cNvGrpSpPr/>
          <p:nvPr/>
        </p:nvGrpSpPr>
        <p:grpSpPr>
          <a:xfrm>
            <a:off x="619125" y="1352550"/>
            <a:ext cx="571501" cy="714376"/>
            <a:chOff x="619125" y="1352550"/>
            <a:chExt cx="571501" cy="714376"/>
          </a:xfrm>
        </p:grpSpPr>
        <p:sp>
          <p:nvSpPr>
            <p:cNvPr id="80" name="SMARTInkShape-1146"/>
            <p:cNvSpPr/>
            <p:nvPr>
              <p:custDataLst>
                <p:tags r:id="rId69"/>
              </p:custDataLst>
            </p:nvPr>
          </p:nvSpPr>
          <p:spPr>
            <a:xfrm>
              <a:off x="619125" y="1781683"/>
              <a:ext cx="228601" cy="260956"/>
            </a:xfrm>
            <a:custGeom>
              <a:avLst/>
              <a:gdLst/>
              <a:ahLst/>
              <a:cxnLst/>
              <a:rect l="0" t="0" r="0" b="0"/>
              <a:pathLst>
                <a:path w="228601" h="260956">
                  <a:moveTo>
                    <a:pt x="0" y="18542"/>
                  </a:moveTo>
                  <a:lnTo>
                    <a:pt x="0" y="18542"/>
                  </a:lnTo>
                  <a:lnTo>
                    <a:pt x="5057" y="13486"/>
                  </a:lnTo>
                  <a:lnTo>
                    <a:pt x="7539" y="8181"/>
                  </a:lnTo>
                  <a:lnTo>
                    <a:pt x="8201" y="5284"/>
                  </a:lnTo>
                  <a:lnTo>
                    <a:pt x="10759" y="3354"/>
                  </a:lnTo>
                  <a:lnTo>
                    <a:pt x="23414" y="636"/>
                  </a:lnTo>
                  <a:lnTo>
                    <a:pt x="30867" y="0"/>
                  </a:lnTo>
                  <a:lnTo>
                    <a:pt x="40530" y="5362"/>
                  </a:lnTo>
                  <a:lnTo>
                    <a:pt x="51880" y="16918"/>
                  </a:lnTo>
                  <a:lnTo>
                    <a:pt x="73591" y="58830"/>
                  </a:lnTo>
                  <a:lnTo>
                    <a:pt x="88385" y="102818"/>
                  </a:lnTo>
                  <a:lnTo>
                    <a:pt x="87348" y="148627"/>
                  </a:lnTo>
                  <a:lnTo>
                    <a:pt x="84089" y="180558"/>
                  </a:lnTo>
                  <a:lnTo>
                    <a:pt x="65097" y="225915"/>
                  </a:lnTo>
                  <a:lnTo>
                    <a:pt x="54332" y="243000"/>
                  </a:lnTo>
                  <a:lnTo>
                    <a:pt x="46020" y="250593"/>
                  </a:lnTo>
                  <a:lnTo>
                    <a:pt x="30334" y="259924"/>
                  </a:lnTo>
                  <a:lnTo>
                    <a:pt x="26573" y="260955"/>
                  </a:lnTo>
                  <a:lnTo>
                    <a:pt x="24065" y="260584"/>
                  </a:lnTo>
                  <a:lnTo>
                    <a:pt x="22393" y="259278"/>
                  </a:lnTo>
                  <a:lnTo>
                    <a:pt x="20536" y="252183"/>
                  </a:lnTo>
                  <a:lnTo>
                    <a:pt x="20041" y="247328"/>
                  </a:lnTo>
                  <a:lnTo>
                    <a:pt x="29456" y="220268"/>
                  </a:lnTo>
                  <a:lnTo>
                    <a:pt x="65223" y="173988"/>
                  </a:lnTo>
                  <a:lnTo>
                    <a:pt x="104780" y="126501"/>
                  </a:lnTo>
                  <a:lnTo>
                    <a:pt x="152214" y="78886"/>
                  </a:lnTo>
                  <a:lnTo>
                    <a:pt x="165018" y="68645"/>
                  </a:lnTo>
                  <a:lnTo>
                    <a:pt x="204943" y="22277"/>
                  </a:lnTo>
                  <a:lnTo>
                    <a:pt x="207502" y="15616"/>
                  </a:lnTo>
                  <a:lnTo>
                    <a:pt x="207127" y="13416"/>
                  </a:lnTo>
                  <a:lnTo>
                    <a:pt x="205818" y="11950"/>
                  </a:lnTo>
                  <a:lnTo>
                    <a:pt x="203887" y="10972"/>
                  </a:lnTo>
                  <a:lnTo>
                    <a:pt x="196097" y="12708"/>
                  </a:lnTo>
                  <a:lnTo>
                    <a:pt x="191056" y="14653"/>
                  </a:lnTo>
                  <a:lnTo>
                    <a:pt x="150130" y="53962"/>
                  </a:lnTo>
                  <a:lnTo>
                    <a:pt x="137734" y="78779"/>
                  </a:lnTo>
                  <a:lnTo>
                    <a:pt x="130712" y="100700"/>
                  </a:lnTo>
                  <a:lnTo>
                    <a:pt x="130922" y="141898"/>
                  </a:lnTo>
                  <a:lnTo>
                    <a:pt x="137687" y="177506"/>
                  </a:lnTo>
                  <a:lnTo>
                    <a:pt x="151451" y="203108"/>
                  </a:lnTo>
                  <a:lnTo>
                    <a:pt x="168935" y="219043"/>
                  </a:lnTo>
                  <a:lnTo>
                    <a:pt x="213802" y="242751"/>
                  </a:lnTo>
                  <a:lnTo>
                    <a:pt x="228600" y="2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47"/>
            <p:cNvSpPr/>
            <p:nvPr>
              <p:custDataLst>
                <p:tags r:id="rId70"/>
              </p:custDataLst>
            </p:nvPr>
          </p:nvSpPr>
          <p:spPr>
            <a:xfrm>
              <a:off x="933450" y="19812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3726"/>
                  </a:lnTo>
                  <a:lnTo>
                    <a:pt x="1058" y="54359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48"/>
            <p:cNvSpPr/>
            <p:nvPr>
              <p:custDataLst>
                <p:tags r:id="rId71"/>
              </p:custDataLst>
            </p:nvPr>
          </p:nvSpPr>
          <p:spPr>
            <a:xfrm>
              <a:off x="923925" y="1838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49"/>
            <p:cNvSpPr/>
            <p:nvPr>
              <p:custDataLst>
                <p:tags r:id="rId72"/>
              </p:custDataLst>
            </p:nvPr>
          </p:nvSpPr>
          <p:spPr>
            <a:xfrm>
              <a:off x="876300" y="1485900"/>
              <a:ext cx="56901" cy="168501"/>
            </a:xfrm>
            <a:custGeom>
              <a:avLst/>
              <a:gdLst/>
              <a:ahLst/>
              <a:cxnLst/>
              <a:rect l="0" t="0" r="0" b="0"/>
              <a:pathLst>
                <a:path w="56901" h="168501">
                  <a:moveTo>
                    <a:pt x="0" y="0"/>
                  </a:moveTo>
                  <a:lnTo>
                    <a:pt x="0" y="0"/>
                  </a:lnTo>
                  <a:lnTo>
                    <a:pt x="13183" y="20722"/>
                  </a:lnTo>
                  <a:lnTo>
                    <a:pt x="22793" y="33552"/>
                  </a:lnTo>
                  <a:lnTo>
                    <a:pt x="33094" y="57566"/>
                  </a:lnTo>
                  <a:lnTo>
                    <a:pt x="38733" y="78558"/>
                  </a:lnTo>
                  <a:lnTo>
                    <a:pt x="50752" y="99241"/>
                  </a:lnTo>
                  <a:lnTo>
                    <a:pt x="56308" y="143401"/>
                  </a:lnTo>
                  <a:lnTo>
                    <a:pt x="56900" y="161493"/>
                  </a:lnTo>
                  <a:lnTo>
                    <a:pt x="54867" y="164812"/>
                  </a:lnTo>
                  <a:lnTo>
                    <a:pt x="51395" y="167025"/>
                  </a:lnTo>
                  <a:lnTo>
                    <a:pt x="46963" y="168500"/>
                  </a:lnTo>
                  <a:lnTo>
                    <a:pt x="42950" y="168425"/>
                  </a:lnTo>
                  <a:lnTo>
                    <a:pt x="35670" y="165519"/>
                  </a:lnTo>
                  <a:lnTo>
                    <a:pt x="25621" y="152877"/>
                  </a:lnTo>
                  <a:lnTo>
                    <a:pt x="13802" y="116550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50"/>
            <p:cNvSpPr/>
            <p:nvPr>
              <p:custDataLst>
                <p:tags r:id="rId73"/>
              </p:custDataLst>
            </p:nvPr>
          </p:nvSpPr>
          <p:spPr>
            <a:xfrm>
              <a:off x="868099" y="1352550"/>
              <a:ext cx="27252" cy="19051"/>
            </a:xfrm>
            <a:custGeom>
              <a:avLst/>
              <a:gdLst/>
              <a:ahLst/>
              <a:cxnLst/>
              <a:rect l="0" t="0" r="0" b="0"/>
              <a:pathLst>
                <a:path w="272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9349"/>
                  </a:lnTo>
                  <a:lnTo>
                    <a:pt x="4125" y="4861"/>
                  </a:lnTo>
                  <a:lnTo>
                    <a:pt x="27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51"/>
            <p:cNvSpPr/>
            <p:nvPr>
              <p:custDataLst>
                <p:tags r:id="rId74"/>
              </p:custDataLst>
            </p:nvPr>
          </p:nvSpPr>
          <p:spPr>
            <a:xfrm>
              <a:off x="1162050" y="1790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52"/>
            <p:cNvSpPr/>
            <p:nvPr>
              <p:custDataLst>
                <p:tags r:id="rId75"/>
              </p:custDataLst>
            </p:nvPr>
          </p:nvSpPr>
          <p:spPr>
            <a:xfrm>
              <a:off x="1182424" y="1905000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8201" y="0"/>
                  </a:moveTo>
                  <a:lnTo>
                    <a:pt x="8201" y="0"/>
                  </a:lnTo>
                  <a:lnTo>
                    <a:pt x="8201" y="10113"/>
                  </a:lnTo>
                  <a:lnTo>
                    <a:pt x="5379" y="17900"/>
                  </a:lnTo>
                  <a:lnTo>
                    <a:pt x="1655" y="24889"/>
                  </a:lnTo>
                  <a:lnTo>
                    <a:pt x="0" y="31523"/>
                  </a:lnTo>
                  <a:lnTo>
                    <a:pt x="617" y="34773"/>
                  </a:lnTo>
                  <a:lnTo>
                    <a:pt x="820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60"/>
          <p:cNvGrpSpPr/>
          <p:nvPr/>
        </p:nvGrpSpPr>
        <p:grpSpPr>
          <a:xfrm>
            <a:off x="1442312" y="1496749"/>
            <a:ext cx="224564" cy="591981"/>
            <a:chOff x="1442312" y="1496749"/>
            <a:chExt cx="224564" cy="591981"/>
          </a:xfrm>
        </p:grpSpPr>
        <p:sp>
          <p:nvSpPr>
            <p:cNvPr id="88" name="SMARTInkShape-1153"/>
            <p:cNvSpPr/>
            <p:nvPr>
              <p:custDataLst>
                <p:tags r:id="rId66"/>
              </p:custDataLst>
            </p:nvPr>
          </p:nvSpPr>
          <p:spPr>
            <a:xfrm>
              <a:off x="1466850" y="1838325"/>
              <a:ext cx="66190" cy="250405"/>
            </a:xfrm>
            <a:custGeom>
              <a:avLst/>
              <a:gdLst/>
              <a:ahLst/>
              <a:cxnLst/>
              <a:rect l="0" t="0" r="0" b="0"/>
              <a:pathLst>
                <a:path w="66190" h="250405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27447" y="45761"/>
                  </a:lnTo>
                  <a:lnTo>
                    <a:pt x="49088" y="92961"/>
                  </a:lnTo>
                  <a:lnTo>
                    <a:pt x="58380" y="137406"/>
                  </a:lnTo>
                  <a:lnTo>
                    <a:pt x="64217" y="165949"/>
                  </a:lnTo>
                  <a:lnTo>
                    <a:pt x="66189" y="208463"/>
                  </a:lnTo>
                  <a:lnTo>
                    <a:pt x="61475" y="232746"/>
                  </a:lnTo>
                  <a:lnTo>
                    <a:pt x="53375" y="248291"/>
                  </a:lnTo>
                  <a:lnTo>
                    <a:pt x="50400" y="250194"/>
                  </a:lnTo>
                  <a:lnTo>
                    <a:pt x="47358" y="250404"/>
                  </a:lnTo>
                  <a:lnTo>
                    <a:pt x="44272" y="249486"/>
                  </a:lnTo>
                  <a:lnTo>
                    <a:pt x="29816" y="233025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54"/>
            <p:cNvSpPr/>
            <p:nvPr>
              <p:custDataLst>
                <p:tags r:id="rId67"/>
              </p:custDataLst>
            </p:nvPr>
          </p:nvSpPr>
          <p:spPr>
            <a:xfrm>
              <a:off x="1442312" y="16954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2666" y="8689"/>
                  </a:lnTo>
                  <a:lnTo>
                    <a:pt x="431" y="5792"/>
                  </a:lnTo>
                  <a:lnTo>
                    <a:pt x="0" y="3862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55"/>
            <p:cNvSpPr/>
            <p:nvPr>
              <p:custDataLst>
                <p:tags r:id="rId68"/>
              </p:custDataLst>
            </p:nvPr>
          </p:nvSpPr>
          <p:spPr>
            <a:xfrm>
              <a:off x="1462769" y="1496749"/>
              <a:ext cx="204107" cy="277792"/>
            </a:xfrm>
            <a:custGeom>
              <a:avLst/>
              <a:gdLst/>
              <a:ahLst/>
              <a:cxnLst/>
              <a:rect l="0" t="0" r="0" b="0"/>
              <a:pathLst>
                <a:path w="204107" h="277792">
                  <a:moveTo>
                    <a:pt x="80281" y="8201"/>
                  </a:moveTo>
                  <a:lnTo>
                    <a:pt x="80281" y="8201"/>
                  </a:lnTo>
                  <a:lnTo>
                    <a:pt x="80281" y="0"/>
                  </a:lnTo>
                  <a:lnTo>
                    <a:pt x="79223" y="17117"/>
                  </a:lnTo>
                  <a:lnTo>
                    <a:pt x="72080" y="62056"/>
                  </a:lnTo>
                  <a:lnTo>
                    <a:pt x="71149" y="103063"/>
                  </a:lnTo>
                  <a:lnTo>
                    <a:pt x="64287" y="144689"/>
                  </a:lnTo>
                  <a:lnTo>
                    <a:pt x="62137" y="184579"/>
                  </a:lnTo>
                  <a:lnTo>
                    <a:pt x="61410" y="230876"/>
                  </a:lnTo>
                  <a:lnTo>
                    <a:pt x="62313" y="266712"/>
                  </a:lnTo>
                  <a:lnTo>
                    <a:pt x="66298" y="275848"/>
                  </a:lnTo>
                  <a:lnTo>
                    <a:pt x="67784" y="277649"/>
                  </a:lnTo>
                  <a:lnTo>
                    <a:pt x="68775" y="277791"/>
                  </a:lnTo>
                  <a:lnTo>
                    <a:pt x="69435" y="276828"/>
                  </a:lnTo>
                  <a:lnTo>
                    <a:pt x="70365" y="265359"/>
                  </a:lnTo>
                  <a:lnTo>
                    <a:pt x="63074" y="221824"/>
                  </a:lnTo>
                  <a:lnTo>
                    <a:pt x="57464" y="200511"/>
                  </a:lnTo>
                  <a:lnTo>
                    <a:pt x="45799" y="183278"/>
                  </a:lnTo>
                  <a:lnTo>
                    <a:pt x="18512" y="157041"/>
                  </a:lnTo>
                  <a:lnTo>
                    <a:pt x="11200" y="153727"/>
                  </a:lnTo>
                  <a:lnTo>
                    <a:pt x="1134" y="151861"/>
                  </a:lnTo>
                  <a:lnTo>
                    <a:pt x="0" y="150541"/>
                  </a:lnTo>
                  <a:lnTo>
                    <a:pt x="302" y="148603"/>
                  </a:lnTo>
                  <a:lnTo>
                    <a:pt x="5784" y="140818"/>
                  </a:lnTo>
                  <a:lnTo>
                    <a:pt x="8391" y="137887"/>
                  </a:lnTo>
                  <a:lnTo>
                    <a:pt x="54436" y="115064"/>
                  </a:lnTo>
                  <a:lnTo>
                    <a:pt x="100607" y="73416"/>
                  </a:lnTo>
                  <a:lnTo>
                    <a:pt x="118131" y="53230"/>
                  </a:lnTo>
                  <a:lnTo>
                    <a:pt x="125975" y="40026"/>
                  </a:lnTo>
                  <a:lnTo>
                    <a:pt x="126619" y="40001"/>
                  </a:lnTo>
                  <a:lnTo>
                    <a:pt x="127048" y="41043"/>
                  </a:lnTo>
                  <a:lnTo>
                    <a:pt x="127856" y="79477"/>
                  </a:lnTo>
                  <a:lnTo>
                    <a:pt x="127891" y="116573"/>
                  </a:lnTo>
                  <a:lnTo>
                    <a:pt x="127901" y="159433"/>
                  </a:lnTo>
                  <a:lnTo>
                    <a:pt x="121359" y="205055"/>
                  </a:lnTo>
                  <a:lnTo>
                    <a:pt x="119705" y="221281"/>
                  </a:lnTo>
                  <a:lnTo>
                    <a:pt x="120322" y="225396"/>
                  </a:lnTo>
                  <a:lnTo>
                    <a:pt x="121792" y="227081"/>
                  </a:lnTo>
                  <a:lnTo>
                    <a:pt x="123830" y="227146"/>
                  </a:lnTo>
                  <a:lnTo>
                    <a:pt x="125189" y="225072"/>
                  </a:lnTo>
                  <a:lnTo>
                    <a:pt x="129217" y="210983"/>
                  </a:lnTo>
                  <a:lnTo>
                    <a:pt x="154341" y="167802"/>
                  </a:lnTo>
                  <a:lnTo>
                    <a:pt x="157171" y="166460"/>
                  </a:lnTo>
                  <a:lnTo>
                    <a:pt x="165960" y="167791"/>
                  </a:lnTo>
                  <a:lnTo>
                    <a:pt x="177752" y="174491"/>
                  </a:lnTo>
                  <a:lnTo>
                    <a:pt x="197672" y="208858"/>
                  </a:lnTo>
                  <a:lnTo>
                    <a:pt x="204106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61"/>
          <p:cNvGrpSpPr/>
          <p:nvPr/>
        </p:nvGrpSpPr>
        <p:grpSpPr>
          <a:xfrm>
            <a:off x="1895475" y="1601726"/>
            <a:ext cx="876301" cy="352238"/>
            <a:chOff x="1895475" y="1601726"/>
            <a:chExt cx="876301" cy="352238"/>
          </a:xfrm>
        </p:grpSpPr>
        <p:sp>
          <p:nvSpPr>
            <p:cNvPr id="92" name="SMARTInkShape-1156"/>
            <p:cNvSpPr/>
            <p:nvPr>
              <p:custDataLst>
                <p:tags r:id="rId63"/>
              </p:custDataLst>
            </p:nvPr>
          </p:nvSpPr>
          <p:spPr>
            <a:xfrm>
              <a:off x="1895475" y="1630299"/>
              <a:ext cx="703342" cy="323665"/>
            </a:xfrm>
            <a:custGeom>
              <a:avLst/>
              <a:gdLst/>
              <a:ahLst/>
              <a:cxnLst/>
              <a:rect l="0" t="0" r="0" b="0"/>
              <a:pathLst>
                <a:path w="703342" h="323665">
                  <a:moveTo>
                    <a:pt x="0" y="227076"/>
                  </a:moveTo>
                  <a:lnTo>
                    <a:pt x="0" y="227076"/>
                  </a:lnTo>
                  <a:lnTo>
                    <a:pt x="0" y="235277"/>
                  </a:lnTo>
                  <a:lnTo>
                    <a:pt x="22390" y="258957"/>
                  </a:lnTo>
                  <a:lnTo>
                    <a:pt x="27627" y="259972"/>
                  </a:lnTo>
                  <a:lnTo>
                    <a:pt x="52635" y="256429"/>
                  </a:lnTo>
                  <a:lnTo>
                    <a:pt x="65925" y="250825"/>
                  </a:lnTo>
                  <a:lnTo>
                    <a:pt x="83269" y="237405"/>
                  </a:lnTo>
                  <a:lnTo>
                    <a:pt x="89925" y="228845"/>
                  </a:lnTo>
                  <a:lnTo>
                    <a:pt x="91700" y="225080"/>
                  </a:lnTo>
                  <a:lnTo>
                    <a:pt x="90850" y="215253"/>
                  </a:lnTo>
                  <a:lnTo>
                    <a:pt x="89142" y="209669"/>
                  </a:lnTo>
                  <a:lnTo>
                    <a:pt x="81599" y="200642"/>
                  </a:lnTo>
                  <a:lnTo>
                    <a:pt x="71191" y="194161"/>
                  </a:lnTo>
                  <a:lnTo>
                    <a:pt x="59510" y="191280"/>
                  </a:lnTo>
                  <a:lnTo>
                    <a:pt x="44441" y="195645"/>
                  </a:lnTo>
                  <a:lnTo>
                    <a:pt x="28218" y="205698"/>
                  </a:lnTo>
                  <a:lnTo>
                    <a:pt x="13952" y="220750"/>
                  </a:lnTo>
                  <a:lnTo>
                    <a:pt x="6201" y="240845"/>
                  </a:lnTo>
                  <a:lnTo>
                    <a:pt x="3814" y="262829"/>
                  </a:lnTo>
                  <a:lnTo>
                    <a:pt x="6281" y="283183"/>
                  </a:lnTo>
                  <a:lnTo>
                    <a:pt x="13728" y="297168"/>
                  </a:lnTo>
                  <a:lnTo>
                    <a:pt x="25151" y="306911"/>
                  </a:lnTo>
                  <a:lnTo>
                    <a:pt x="40812" y="314769"/>
                  </a:lnTo>
                  <a:lnTo>
                    <a:pt x="47316" y="316230"/>
                  </a:lnTo>
                  <a:lnTo>
                    <a:pt x="57365" y="315031"/>
                  </a:lnTo>
                  <a:lnTo>
                    <a:pt x="94195" y="303520"/>
                  </a:lnTo>
                  <a:lnTo>
                    <a:pt x="132623" y="274067"/>
                  </a:lnTo>
                  <a:lnTo>
                    <a:pt x="163434" y="231241"/>
                  </a:lnTo>
                  <a:lnTo>
                    <a:pt x="184017" y="185409"/>
                  </a:lnTo>
                  <a:lnTo>
                    <a:pt x="194811" y="155699"/>
                  </a:lnTo>
                  <a:lnTo>
                    <a:pt x="198480" y="112794"/>
                  </a:lnTo>
                  <a:lnTo>
                    <a:pt x="199720" y="71544"/>
                  </a:lnTo>
                  <a:lnTo>
                    <a:pt x="199935" y="35648"/>
                  </a:lnTo>
                  <a:lnTo>
                    <a:pt x="198926" y="13939"/>
                  </a:lnTo>
                  <a:lnTo>
                    <a:pt x="194951" y="762"/>
                  </a:lnTo>
                  <a:lnTo>
                    <a:pt x="191351" y="0"/>
                  </a:lnTo>
                  <a:lnTo>
                    <a:pt x="186834" y="2667"/>
                  </a:lnTo>
                  <a:lnTo>
                    <a:pt x="181706" y="7620"/>
                  </a:lnTo>
                  <a:lnTo>
                    <a:pt x="176008" y="21590"/>
                  </a:lnTo>
                  <a:lnTo>
                    <a:pt x="167294" y="61485"/>
                  </a:lnTo>
                  <a:lnTo>
                    <a:pt x="163516" y="107809"/>
                  </a:lnTo>
                  <a:lnTo>
                    <a:pt x="162239" y="153109"/>
                  </a:lnTo>
                  <a:lnTo>
                    <a:pt x="162018" y="192578"/>
                  </a:lnTo>
                  <a:lnTo>
                    <a:pt x="164766" y="238253"/>
                  </a:lnTo>
                  <a:lnTo>
                    <a:pt x="175186" y="282671"/>
                  </a:lnTo>
                  <a:lnTo>
                    <a:pt x="193724" y="319781"/>
                  </a:lnTo>
                  <a:lnTo>
                    <a:pt x="197941" y="322746"/>
                  </a:lnTo>
                  <a:lnTo>
                    <a:pt x="202869" y="323664"/>
                  </a:lnTo>
                  <a:lnTo>
                    <a:pt x="208271" y="323218"/>
                  </a:lnTo>
                  <a:lnTo>
                    <a:pt x="219918" y="317078"/>
                  </a:lnTo>
                  <a:lnTo>
                    <a:pt x="232150" y="305177"/>
                  </a:lnTo>
                  <a:lnTo>
                    <a:pt x="254427" y="265865"/>
                  </a:lnTo>
                  <a:lnTo>
                    <a:pt x="263064" y="236805"/>
                  </a:lnTo>
                  <a:lnTo>
                    <a:pt x="264276" y="227212"/>
                  </a:lnTo>
                  <a:lnTo>
                    <a:pt x="262967" y="219759"/>
                  </a:lnTo>
                  <a:lnTo>
                    <a:pt x="255869" y="208654"/>
                  </a:lnTo>
                  <a:lnTo>
                    <a:pt x="251012" y="207387"/>
                  </a:lnTo>
                  <a:lnTo>
                    <a:pt x="245658" y="208658"/>
                  </a:lnTo>
                  <a:lnTo>
                    <a:pt x="228010" y="220560"/>
                  </a:lnTo>
                  <a:lnTo>
                    <a:pt x="221856" y="225907"/>
                  </a:lnTo>
                  <a:lnTo>
                    <a:pt x="215020" y="240315"/>
                  </a:lnTo>
                  <a:lnTo>
                    <a:pt x="210630" y="270378"/>
                  </a:lnTo>
                  <a:lnTo>
                    <a:pt x="215675" y="283716"/>
                  </a:lnTo>
                  <a:lnTo>
                    <a:pt x="223914" y="294582"/>
                  </a:lnTo>
                  <a:lnTo>
                    <a:pt x="231103" y="299412"/>
                  </a:lnTo>
                  <a:lnTo>
                    <a:pt x="251214" y="302131"/>
                  </a:lnTo>
                  <a:lnTo>
                    <a:pt x="277281" y="297880"/>
                  </a:lnTo>
                  <a:lnTo>
                    <a:pt x="300056" y="284861"/>
                  </a:lnTo>
                  <a:lnTo>
                    <a:pt x="331386" y="257279"/>
                  </a:lnTo>
                  <a:lnTo>
                    <a:pt x="337783" y="248261"/>
                  </a:lnTo>
                  <a:lnTo>
                    <a:pt x="364059" y="202568"/>
                  </a:lnTo>
                  <a:lnTo>
                    <a:pt x="369278" y="193003"/>
                  </a:lnTo>
                  <a:lnTo>
                    <a:pt x="347375" y="238090"/>
                  </a:lnTo>
                  <a:lnTo>
                    <a:pt x="336943" y="282305"/>
                  </a:lnTo>
                  <a:lnTo>
                    <a:pt x="334961" y="293250"/>
                  </a:lnTo>
                  <a:lnTo>
                    <a:pt x="335491" y="296592"/>
                  </a:lnTo>
                  <a:lnTo>
                    <a:pt x="336902" y="298820"/>
                  </a:lnTo>
                  <a:lnTo>
                    <a:pt x="338901" y="300305"/>
                  </a:lnTo>
                  <a:lnTo>
                    <a:pt x="341293" y="300237"/>
                  </a:lnTo>
                  <a:lnTo>
                    <a:pt x="346772" y="297339"/>
                  </a:lnTo>
                  <a:lnTo>
                    <a:pt x="379041" y="250579"/>
                  </a:lnTo>
                  <a:lnTo>
                    <a:pt x="386480" y="239638"/>
                  </a:lnTo>
                  <a:lnTo>
                    <a:pt x="396617" y="218804"/>
                  </a:lnTo>
                  <a:lnTo>
                    <a:pt x="405265" y="210161"/>
                  </a:lnTo>
                  <a:lnTo>
                    <a:pt x="408298" y="203484"/>
                  </a:lnTo>
                  <a:lnTo>
                    <a:pt x="408724" y="203940"/>
                  </a:lnTo>
                  <a:lnTo>
                    <a:pt x="409525" y="231157"/>
                  </a:lnTo>
                  <a:lnTo>
                    <a:pt x="401370" y="261214"/>
                  </a:lnTo>
                  <a:lnTo>
                    <a:pt x="401988" y="262534"/>
                  </a:lnTo>
                  <a:lnTo>
                    <a:pt x="403459" y="263415"/>
                  </a:lnTo>
                  <a:lnTo>
                    <a:pt x="405497" y="264002"/>
                  </a:lnTo>
                  <a:lnTo>
                    <a:pt x="406857" y="262277"/>
                  </a:lnTo>
                  <a:lnTo>
                    <a:pt x="414273" y="238558"/>
                  </a:lnTo>
                  <a:lnTo>
                    <a:pt x="442429" y="196468"/>
                  </a:lnTo>
                  <a:lnTo>
                    <a:pt x="459339" y="177756"/>
                  </a:lnTo>
                  <a:lnTo>
                    <a:pt x="462859" y="176204"/>
                  </a:lnTo>
                  <a:lnTo>
                    <a:pt x="466264" y="176228"/>
                  </a:lnTo>
                  <a:lnTo>
                    <a:pt x="469593" y="177302"/>
                  </a:lnTo>
                  <a:lnTo>
                    <a:pt x="471812" y="180135"/>
                  </a:lnTo>
                  <a:lnTo>
                    <a:pt x="474277" y="188927"/>
                  </a:lnTo>
                  <a:lnTo>
                    <a:pt x="476077" y="232376"/>
                  </a:lnTo>
                  <a:lnTo>
                    <a:pt x="481255" y="257222"/>
                  </a:lnTo>
                  <a:lnTo>
                    <a:pt x="489411" y="269755"/>
                  </a:lnTo>
                  <a:lnTo>
                    <a:pt x="494549" y="274578"/>
                  </a:lnTo>
                  <a:lnTo>
                    <a:pt x="508725" y="279938"/>
                  </a:lnTo>
                  <a:lnTo>
                    <a:pt x="516950" y="281367"/>
                  </a:lnTo>
                  <a:lnTo>
                    <a:pt x="523491" y="280204"/>
                  </a:lnTo>
                  <a:lnTo>
                    <a:pt x="533582" y="273266"/>
                  </a:lnTo>
                  <a:lnTo>
                    <a:pt x="567267" y="239702"/>
                  </a:lnTo>
                  <a:lnTo>
                    <a:pt x="584061" y="205717"/>
                  </a:lnTo>
                  <a:lnTo>
                    <a:pt x="584844" y="193594"/>
                  </a:lnTo>
                  <a:lnTo>
                    <a:pt x="583571" y="188880"/>
                  </a:lnTo>
                  <a:lnTo>
                    <a:pt x="580606" y="185737"/>
                  </a:lnTo>
                  <a:lnTo>
                    <a:pt x="571666" y="182245"/>
                  </a:lnTo>
                  <a:lnTo>
                    <a:pt x="566319" y="183430"/>
                  </a:lnTo>
                  <a:lnTo>
                    <a:pt x="554734" y="190392"/>
                  </a:lnTo>
                  <a:lnTo>
                    <a:pt x="545351" y="203364"/>
                  </a:lnTo>
                  <a:lnTo>
                    <a:pt x="538711" y="220771"/>
                  </a:lnTo>
                  <a:lnTo>
                    <a:pt x="536032" y="251196"/>
                  </a:lnTo>
                  <a:lnTo>
                    <a:pt x="539156" y="263549"/>
                  </a:lnTo>
                  <a:lnTo>
                    <a:pt x="546894" y="272566"/>
                  </a:lnTo>
                  <a:lnTo>
                    <a:pt x="551921" y="276453"/>
                  </a:lnTo>
                  <a:lnTo>
                    <a:pt x="558447" y="277986"/>
                  </a:lnTo>
                  <a:lnTo>
                    <a:pt x="574166" y="276866"/>
                  </a:lnTo>
                  <a:lnTo>
                    <a:pt x="595808" y="270286"/>
                  </a:lnTo>
                  <a:lnTo>
                    <a:pt x="629848" y="244166"/>
                  </a:lnTo>
                  <a:lnTo>
                    <a:pt x="645645" y="229064"/>
                  </a:lnTo>
                  <a:lnTo>
                    <a:pt x="635861" y="274686"/>
                  </a:lnTo>
                  <a:lnTo>
                    <a:pt x="629072" y="292635"/>
                  </a:lnTo>
                  <a:lnTo>
                    <a:pt x="651467" y="248100"/>
                  </a:lnTo>
                  <a:lnTo>
                    <a:pt x="673932" y="206361"/>
                  </a:lnTo>
                  <a:lnTo>
                    <a:pt x="684406" y="197408"/>
                  </a:lnTo>
                  <a:lnTo>
                    <a:pt x="689104" y="195656"/>
                  </a:lnTo>
                  <a:lnTo>
                    <a:pt x="693294" y="195546"/>
                  </a:lnTo>
                  <a:lnTo>
                    <a:pt x="697146" y="196531"/>
                  </a:lnTo>
                  <a:lnTo>
                    <a:pt x="699714" y="199304"/>
                  </a:lnTo>
                  <a:lnTo>
                    <a:pt x="702567" y="208030"/>
                  </a:lnTo>
                  <a:lnTo>
                    <a:pt x="703341" y="238483"/>
                  </a:lnTo>
                  <a:lnTo>
                    <a:pt x="695325" y="284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57"/>
            <p:cNvSpPr/>
            <p:nvPr>
              <p:custDataLst>
                <p:tags r:id="rId64"/>
              </p:custDataLst>
            </p:nvPr>
          </p:nvSpPr>
          <p:spPr>
            <a:xfrm>
              <a:off x="2668490" y="1601726"/>
              <a:ext cx="101177" cy="348572"/>
            </a:xfrm>
            <a:custGeom>
              <a:avLst/>
              <a:gdLst/>
              <a:ahLst/>
              <a:cxnLst/>
              <a:rect l="0" t="0" r="0" b="0"/>
              <a:pathLst>
                <a:path w="101177" h="348572">
                  <a:moveTo>
                    <a:pt x="74710" y="55624"/>
                  </a:moveTo>
                  <a:lnTo>
                    <a:pt x="74710" y="55624"/>
                  </a:lnTo>
                  <a:lnTo>
                    <a:pt x="98541" y="10059"/>
                  </a:lnTo>
                  <a:lnTo>
                    <a:pt x="101176" y="3623"/>
                  </a:lnTo>
                  <a:lnTo>
                    <a:pt x="100821" y="1907"/>
                  </a:lnTo>
                  <a:lnTo>
                    <a:pt x="99526" y="763"/>
                  </a:lnTo>
                  <a:lnTo>
                    <a:pt x="97604" y="0"/>
                  </a:lnTo>
                  <a:lnTo>
                    <a:pt x="92646" y="10441"/>
                  </a:lnTo>
                  <a:lnTo>
                    <a:pt x="78797" y="54887"/>
                  </a:lnTo>
                  <a:lnTo>
                    <a:pt x="70192" y="100147"/>
                  </a:lnTo>
                  <a:lnTo>
                    <a:pt x="52024" y="140736"/>
                  </a:lnTo>
                  <a:lnTo>
                    <a:pt x="37146" y="179328"/>
                  </a:lnTo>
                  <a:lnTo>
                    <a:pt x="24016" y="217525"/>
                  </a:lnTo>
                  <a:lnTo>
                    <a:pt x="12290" y="255644"/>
                  </a:lnTo>
                  <a:lnTo>
                    <a:pt x="6053" y="296570"/>
                  </a:lnTo>
                  <a:lnTo>
                    <a:pt x="0" y="329937"/>
                  </a:lnTo>
                  <a:lnTo>
                    <a:pt x="2678" y="334808"/>
                  </a:lnTo>
                  <a:lnTo>
                    <a:pt x="14121" y="343042"/>
                  </a:lnTo>
                  <a:lnTo>
                    <a:pt x="33357" y="348571"/>
                  </a:lnTo>
                  <a:lnTo>
                    <a:pt x="39733" y="346172"/>
                  </a:lnTo>
                  <a:lnTo>
                    <a:pt x="52462" y="335040"/>
                  </a:lnTo>
                  <a:lnTo>
                    <a:pt x="74710" y="30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58"/>
            <p:cNvSpPr/>
            <p:nvPr>
              <p:custDataLst>
                <p:tags r:id="rId65"/>
              </p:custDataLst>
            </p:nvPr>
          </p:nvSpPr>
          <p:spPr>
            <a:xfrm>
              <a:off x="2650015" y="1762125"/>
              <a:ext cx="121761" cy="28576"/>
            </a:xfrm>
            <a:custGeom>
              <a:avLst/>
              <a:gdLst/>
              <a:ahLst/>
              <a:cxnLst/>
              <a:rect l="0" t="0" r="0" b="0"/>
              <a:pathLst>
                <a:path w="121761" h="28576">
                  <a:moveTo>
                    <a:pt x="45560" y="28575"/>
                  </a:moveTo>
                  <a:lnTo>
                    <a:pt x="45560" y="28575"/>
                  </a:lnTo>
                  <a:lnTo>
                    <a:pt x="12029" y="19933"/>
                  </a:lnTo>
                  <a:lnTo>
                    <a:pt x="4904" y="19442"/>
                  </a:lnTo>
                  <a:lnTo>
                    <a:pt x="2581" y="20370"/>
                  </a:lnTo>
                  <a:lnTo>
                    <a:pt x="1032" y="22047"/>
                  </a:lnTo>
                  <a:lnTo>
                    <a:pt x="0" y="24223"/>
                  </a:lnTo>
                  <a:lnTo>
                    <a:pt x="2487" y="24615"/>
                  </a:lnTo>
                  <a:lnTo>
                    <a:pt x="42945" y="19992"/>
                  </a:lnTo>
                  <a:lnTo>
                    <a:pt x="88631" y="11632"/>
                  </a:lnTo>
                  <a:lnTo>
                    <a:pt x="121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1159"/>
          <p:cNvSpPr/>
          <p:nvPr>
            <p:custDataLst>
              <p:tags r:id="rId8"/>
            </p:custDataLst>
          </p:nvPr>
        </p:nvSpPr>
        <p:spPr>
          <a:xfrm>
            <a:off x="3015283" y="1573599"/>
            <a:ext cx="299418" cy="471454"/>
          </a:xfrm>
          <a:custGeom>
            <a:avLst/>
            <a:gdLst/>
            <a:ahLst/>
            <a:cxnLst/>
            <a:rect l="0" t="0" r="0" b="0"/>
            <a:pathLst>
              <a:path w="299418" h="471454">
                <a:moveTo>
                  <a:pt x="70817" y="264726"/>
                </a:moveTo>
                <a:lnTo>
                  <a:pt x="70817" y="264726"/>
                </a:lnTo>
                <a:lnTo>
                  <a:pt x="75873" y="259670"/>
                </a:lnTo>
                <a:lnTo>
                  <a:pt x="78356" y="251543"/>
                </a:lnTo>
                <a:lnTo>
                  <a:pt x="79018" y="246412"/>
                </a:lnTo>
                <a:lnTo>
                  <a:pt x="76931" y="237889"/>
                </a:lnTo>
                <a:lnTo>
                  <a:pt x="66968" y="223794"/>
                </a:lnTo>
                <a:lnTo>
                  <a:pt x="61901" y="222621"/>
                </a:lnTo>
                <a:lnTo>
                  <a:pt x="47804" y="224141"/>
                </a:lnTo>
                <a:lnTo>
                  <a:pt x="42775" y="226027"/>
                </a:lnTo>
                <a:lnTo>
                  <a:pt x="39423" y="228344"/>
                </a:lnTo>
                <a:lnTo>
                  <a:pt x="26237" y="239482"/>
                </a:lnTo>
                <a:lnTo>
                  <a:pt x="13962" y="249273"/>
                </a:lnTo>
                <a:lnTo>
                  <a:pt x="8506" y="257152"/>
                </a:lnTo>
                <a:lnTo>
                  <a:pt x="379" y="277651"/>
                </a:lnTo>
                <a:lnTo>
                  <a:pt x="0" y="294812"/>
                </a:lnTo>
                <a:lnTo>
                  <a:pt x="1380" y="303833"/>
                </a:lnTo>
                <a:lnTo>
                  <a:pt x="5476" y="309847"/>
                </a:lnTo>
                <a:lnTo>
                  <a:pt x="11381" y="313857"/>
                </a:lnTo>
                <a:lnTo>
                  <a:pt x="18493" y="316530"/>
                </a:lnTo>
                <a:lnTo>
                  <a:pt x="34862" y="316678"/>
                </a:lnTo>
                <a:lnTo>
                  <a:pt x="52720" y="312157"/>
                </a:lnTo>
                <a:lnTo>
                  <a:pt x="77449" y="298770"/>
                </a:lnTo>
                <a:lnTo>
                  <a:pt x="98345" y="270790"/>
                </a:lnTo>
                <a:lnTo>
                  <a:pt x="101396" y="253663"/>
                </a:lnTo>
                <a:lnTo>
                  <a:pt x="97163" y="228993"/>
                </a:lnTo>
                <a:lnTo>
                  <a:pt x="83223" y="183154"/>
                </a:lnTo>
                <a:lnTo>
                  <a:pt x="65499" y="138256"/>
                </a:lnTo>
                <a:lnTo>
                  <a:pt x="61846" y="94979"/>
                </a:lnTo>
                <a:lnTo>
                  <a:pt x="66513" y="71909"/>
                </a:lnTo>
                <a:lnTo>
                  <a:pt x="84711" y="44965"/>
                </a:lnTo>
                <a:lnTo>
                  <a:pt x="105155" y="26985"/>
                </a:lnTo>
                <a:lnTo>
                  <a:pt x="147776" y="8020"/>
                </a:lnTo>
                <a:lnTo>
                  <a:pt x="175817" y="987"/>
                </a:lnTo>
                <a:lnTo>
                  <a:pt x="185267" y="0"/>
                </a:lnTo>
                <a:lnTo>
                  <a:pt x="201412" y="4548"/>
                </a:lnTo>
                <a:lnTo>
                  <a:pt x="208680" y="8724"/>
                </a:lnTo>
                <a:lnTo>
                  <a:pt x="213526" y="15741"/>
                </a:lnTo>
                <a:lnTo>
                  <a:pt x="218910" y="34827"/>
                </a:lnTo>
                <a:lnTo>
                  <a:pt x="216884" y="74429"/>
                </a:lnTo>
                <a:lnTo>
                  <a:pt x="204525" y="119677"/>
                </a:lnTo>
                <a:lnTo>
                  <a:pt x="182444" y="167165"/>
                </a:lnTo>
                <a:lnTo>
                  <a:pt x="163971" y="207120"/>
                </a:lnTo>
                <a:lnTo>
                  <a:pt x="140253" y="250642"/>
                </a:lnTo>
                <a:lnTo>
                  <a:pt x="122790" y="292401"/>
                </a:lnTo>
                <a:lnTo>
                  <a:pt x="106326" y="331223"/>
                </a:lnTo>
                <a:lnTo>
                  <a:pt x="94744" y="357101"/>
                </a:lnTo>
                <a:lnTo>
                  <a:pt x="90830" y="399977"/>
                </a:lnTo>
                <a:lnTo>
                  <a:pt x="90152" y="423804"/>
                </a:lnTo>
                <a:lnTo>
                  <a:pt x="100064" y="447680"/>
                </a:lnTo>
                <a:lnTo>
                  <a:pt x="111350" y="464749"/>
                </a:lnTo>
                <a:lnTo>
                  <a:pt x="120935" y="470042"/>
                </a:lnTo>
                <a:lnTo>
                  <a:pt x="126454" y="471453"/>
                </a:lnTo>
                <a:lnTo>
                  <a:pt x="149391" y="468383"/>
                </a:lnTo>
                <a:lnTo>
                  <a:pt x="166182" y="460771"/>
                </a:lnTo>
                <a:lnTo>
                  <a:pt x="182917" y="441699"/>
                </a:lnTo>
                <a:lnTo>
                  <a:pt x="196224" y="415940"/>
                </a:lnTo>
                <a:lnTo>
                  <a:pt x="201813" y="383143"/>
                </a:lnTo>
                <a:lnTo>
                  <a:pt x="198413" y="356728"/>
                </a:lnTo>
                <a:lnTo>
                  <a:pt x="195039" y="351460"/>
                </a:lnTo>
                <a:lnTo>
                  <a:pt x="190674" y="347949"/>
                </a:lnTo>
                <a:lnTo>
                  <a:pt x="178571" y="342313"/>
                </a:lnTo>
                <a:lnTo>
                  <a:pt x="179695" y="340792"/>
                </a:lnTo>
                <a:lnTo>
                  <a:pt x="192447" y="333596"/>
                </a:lnTo>
                <a:lnTo>
                  <a:pt x="221843" y="324505"/>
                </a:lnTo>
                <a:lnTo>
                  <a:pt x="299417" y="3028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263"/>
          <p:cNvGrpSpPr/>
          <p:nvPr/>
        </p:nvGrpSpPr>
        <p:grpSpPr>
          <a:xfrm>
            <a:off x="3548582" y="1598522"/>
            <a:ext cx="1088261" cy="330804"/>
            <a:chOff x="3548582" y="1598522"/>
            <a:chExt cx="1088261" cy="330804"/>
          </a:xfrm>
        </p:grpSpPr>
        <p:sp>
          <p:nvSpPr>
            <p:cNvPr id="97" name="SMARTInkShape-1160"/>
            <p:cNvSpPr/>
            <p:nvPr>
              <p:custDataLst>
                <p:tags r:id="rId57"/>
              </p:custDataLst>
            </p:nvPr>
          </p:nvSpPr>
          <p:spPr>
            <a:xfrm>
              <a:off x="3548582" y="1744010"/>
              <a:ext cx="62950" cy="185316"/>
            </a:xfrm>
            <a:custGeom>
              <a:avLst/>
              <a:gdLst/>
              <a:ahLst/>
              <a:cxnLst/>
              <a:rect l="0" t="0" r="0" b="0"/>
              <a:pathLst>
                <a:path w="62950" h="185316">
                  <a:moveTo>
                    <a:pt x="42343" y="37165"/>
                  </a:moveTo>
                  <a:lnTo>
                    <a:pt x="42343" y="37165"/>
                  </a:lnTo>
                  <a:lnTo>
                    <a:pt x="42343" y="23907"/>
                  </a:lnTo>
                  <a:lnTo>
                    <a:pt x="37286" y="9718"/>
                  </a:lnTo>
                  <a:lnTo>
                    <a:pt x="34738" y="6167"/>
                  </a:lnTo>
                  <a:lnTo>
                    <a:pt x="29086" y="2221"/>
                  </a:lnTo>
                  <a:lnTo>
                    <a:pt x="19953" y="0"/>
                  </a:lnTo>
                  <a:lnTo>
                    <a:pt x="16833" y="1805"/>
                  </a:lnTo>
                  <a:lnTo>
                    <a:pt x="1054" y="20605"/>
                  </a:lnTo>
                  <a:lnTo>
                    <a:pt x="0" y="25067"/>
                  </a:lnTo>
                  <a:lnTo>
                    <a:pt x="1652" y="35669"/>
                  </a:lnTo>
                  <a:lnTo>
                    <a:pt x="19998" y="67326"/>
                  </a:lnTo>
                  <a:lnTo>
                    <a:pt x="44632" y="98509"/>
                  </a:lnTo>
                  <a:lnTo>
                    <a:pt x="62949" y="134222"/>
                  </a:lnTo>
                  <a:lnTo>
                    <a:pt x="62790" y="152268"/>
                  </a:lnTo>
                  <a:lnTo>
                    <a:pt x="56750" y="175221"/>
                  </a:lnTo>
                  <a:lnTo>
                    <a:pt x="51948" y="180003"/>
                  </a:lnTo>
                  <a:lnTo>
                    <a:pt x="38145" y="185315"/>
                  </a:lnTo>
                  <a:lnTo>
                    <a:pt x="32136" y="184615"/>
                  </a:lnTo>
                  <a:lnTo>
                    <a:pt x="27072" y="182032"/>
                  </a:lnTo>
                  <a:lnTo>
                    <a:pt x="22637" y="178193"/>
                  </a:lnTo>
                  <a:lnTo>
                    <a:pt x="17710" y="159816"/>
                  </a:lnTo>
                  <a:lnTo>
                    <a:pt x="17758" y="122542"/>
                  </a:lnTo>
                  <a:lnTo>
                    <a:pt x="23293" y="8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61"/>
            <p:cNvSpPr/>
            <p:nvPr>
              <p:custDataLst>
                <p:tags r:id="rId58"/>
              </p:custDataLst>
            </p:nvPr>
          </p:nvSpPr>
          <p:spPr>
            <a:xfrm>
              <a:off x="3705225" y="1602218"/>
              <a:ext cx="38101" cy="307234"/>
            </a:xfrm>
            <a:custGeom>
              <a:avLst/>
              <a:gdLst/>
              <a:ahLst/>
              <a:cxnLst/>
              <a:rect l="0" t="0" r="0" b="0"/>
              <a:pathLst>
                <a:path w="38101" h="307234">
                  <a:moveTo>
                    <a:pt x="0" y="55132"/>
                  </a:moveTo>
                  <a:lnTo>
                    <a:pt x="0" y="55132"/>
                  </a:lnTo>
                  <a:lnTo>
                    <a:pt x="13183" y="34409"/>
                  </a:lnTo>
                  <a:lnTo>
                    <a:pt x="33094" y="11716"/>
                  </a:lnTo>
                  <a:lnTo>
                    <a:pt x="37441" y="0"/>
                  </a:lnTo>
                  <a:lnTo>
                    <a:pt x="23819" y="22252"/>
                  </a:lnTo>
                  <a:lnTo>
                    <a:pt x="9840" y="69138"/>
                  </a:lnTo>
                  <a:lnTo>
                    <a:pt x="1944" y="113873"/>
                  </a:lnTo>
                  <a:lnTo>
                    <a:pt x="576" y="156498"/>
                  </a:lnTo>
                  <a:lnTo>
                    <a:pt x="3078" y="188378"/>
                  </a:lnTo>
                  <a:lnTo>
                    <a:pt x="7615" y="233254"/>
                  </a:lnTo>
                  <a:lnTo>
                    <a:pt x="10332" y="278535"/>
                  </a:lnTo>
                  <a:lnTo>
                    <a:pt x="14469" y="295181"/>
                  </a:lnTo>
                  <a:lnTo>
                    <a:pt x="18113" y="300889"/>
                  </a:lnTo>
                  <a:lnTo>
                    <a:pt x="22659" y="304695"/>
                  </a:lnTo>
                  <a:lnTo>
                    <a:pt x="27806" y="307233"/>
                  </a:lnTo>
                  <a:lnTo>
                    <a:pt x="31237" y="305749"/>
                  </a:lnTo>
                  <a:lnTo>
                    <a:pt x="33525" y="301585"/>
                  </a:lnTo>
                  <a:lnTo>
                    <a:pt x="38100" y="27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62"/>
            <p:cNvSpPr/>
            <p:nvPr>
              <p:custDataLst>
                <p:tags r:id="rId59"/>
              </p:custDataLst>
            </p:nvPr>
          </p:nvSpPr>
          <p:spPr>
            <a:xfrm>
              <a:off x="3622148" y="1598522"/>
              <a:ext cx="577589" cy="287429"/>
            </a:xfrm>
            <a:custGeom>
              <a:avLst/>
              <a:gdLst/>
              <a:ahLst/>
              <a:cxnLst/>
              <a:rect l="0" t="0" r="0" b="0"/>
              <a:pathLst>
                <a:path w="577589" h="287429">
                  <a:moveTo>
                    <a:pt x="16402" y="144553"/>
                  </a:moveTo>
                  <a:lnTo>
                    <a:pt x="16402" y="144553"/>
                  </a:lnTo>
                  <a:lnTo>
                    <a:pt x="6289" y="144553"/>
                  </a:lnTo>
                  <a:lnTo>
                    <a:pt x="3310" y="145611"/>
                  </a:lnTo>
                  <a:lnTo>
                    <a:pt x="1324" y="147375"/>
                  </a:lnTo>
                  <a:lnTo>
                    <a:pt x="0" y="149609"/>
                  </a:lnTo>
                  <a:lnTo>
                    <a:pt x="1234" y="152157"/>
                  </a:lnTo>
                  <a:lnTo>
                    <a:pt x="8249" y="157811"/>
                  </a:lnTo>
                  <a:lnTo>
                    <a:pt x="50696" y="162459"/>
                  </a:lnTo>
                  <a:lnTo>
                    <a:pt x="94673" y="163377"/>
                  </a:lnTo>
                  <a:lnTo>
                    <a:pt x="125671" y="160714"/>
                  </a:lnTo>
                  <a:lnTo>
                    <a:pt x="167277" y="152835"/>
                  </a:lnTo>
                  <a:lnTo>
                    <a:pt x="181285" y="142303"/>
                  </a:lnTo>
                  <a:lnTo>
                    <a:pt x="183474" y="141995"/>
                  </a:lnTo>
                  <a:lnTo>
                    <a:pt x="184933" y="142848"/>
                  </a:lnTo>
                  <a:lnTo>
                    <a:pt x="184848" y="144475"/>
                  </a:lnTo>
                  <a:lnTo>
                    <a:pt x="162291" y="189435"/>
                  </a:lnTo>
                  <a:lnTo>
                    <a:pt x="153937" y="213237"/>
                  </a:lnTo>
                  <a:lnTo>
                    <a:pt x="152051" y="239340"/>
                  </a:lnTo>
                  <a:lnTo>
                    <a:pt x="155360" y="254061"/>
                  </a:lnTo>
                  <a:lnTo>
                    <a:pt x="158782" y="258833"/>
                  </a:lnTo>
                  <a:lnTo>
                    <a:pt x="163181" y="262015"/>
                  </a:lnTo>
                  <a:lnTo>
                    <a:pt x="168230" y="264136"/>
                  </a:lnTo>
                  <a:lnTo>
                    <a:pt x="182306" y="263670"/>
                  </a:lnTo>
                  <a:lnTo>
                    <a:pt x="198087" y="258877"/>
                  </a:lnTo>
                  <a:lnTo>
                    <a:pt x="234496" y="230744"/>
                  </a:lnTo>
                  <a:lnTo>
                    <a:pt x="263085" y="202661"/>
                  </a:lnTo>
                  <a:lnTo>
                    <a:pt x="263407" y="203400"/>
                  </a:lnTo>
                  <a:lnTo>
                    <a:pt x="264027" y="224118"/>
                  </a:lnTo>
                  <a:lnTo>
                    <a:pt x="266152" y="227230"/>
                  </a:lnTo>
                  <a:lnTo>
                    <a:pt x="284771" y="239828"/>
                  </a:lnTo>
                  <a:lnTo>
                    <a:pt x="290565" y="242995"/>
                  </a:lnTo>
                  <a:lnTo>
                    <a:pt x="305469" y="243691"/>
                  </a:lnTo>
                  <a:lnTo>
                    <a:pt x="322676" y="239414"/>
                  </a:lnTo>
                  <a:lnTo>
                    <a:pt x="348097" y="225106"/>
                  </a:lnTo>
                  <a:lnTo>
                    <a:pt x="363273" y="207461"/>
                  </a:lnTo>
                  <a:lnTo>
                    <a:pt x="373414" y="188827"/>
                  </a:lnTo>
                  <a:lnTo>
                    <a:pt x="376157" y="176225"/>
                  </a:lnTo>
                  <a:lnTo>
                    <a:pt x="374772" y="172018"/>
                  </a:lnTo>
                  <a:lnTo>
                    <a:pt x="371732" y="169213"/>
                  </a:lnTo>
                  <a:lnTo>
                    <a:pt x="367589" y="167343"/>
                  </a:lnTo>
                  <a:lnTo>
                    <a:pt x="354518" y="170910"/>
                  </a:lnTo>
                  <a:lnTo>
                    <a:pt x="340243" y="179550"/>
                  </a:lnTo>
                  <a:lnTo>
                    <a:pt x="313805" y="213537"/>
                  </a:lnTo>
                  <a:lnTo>
                    <a:pt x="305605" y="230374"/>
                  </a:lnTo>
                  <a:lnTo>
                    <a:pt x="303175" y="247122"/>
                  </a:lnTo>
                  <a:lnTo>
                    <a:pt x="305429" y="256462"/>
                  </a:lnTo>
                  <a:lnTo>
                    <a:pt x="307512" y="260434"/>
                  </a:lnTo>
                  <a:lnTo>
                    <a:pt x="311017" y="263082"/>
                  </a:lnTo>
                  <a:lnTo>
                    <a:pt x="320556" y="266024"/>
                  </a:lnTo>
                  <a:lnTo>
                    <a:pt x="326063" y="264692"/>
                  </a:lnTo>
                  <a:lnTo>
                    <a:pt x="347288" y="250168"/>
                  </a:lnTo>
                  <a:lnTo>
                    <a:pt x="367041" y="231737"/>
                  </a:lnTo>
                  <a:lnTo>
                    <a:pt x="373325" y="219990"/>
                  </a:lnTo>
                  <a:lnTo>
                    <a:pt x="391840" y="174752"/>
                  </a:lnTo>
                  <a:lnTo>
                    <a:pt x="406455" y="135349"/>
                  </a:lnTo>
                  <a:lnTo>
                    <a:pt x="421682" y="91875"/>
                  </a:lnTo>
                  <a:lnTo>
                    <a:pt x="427951" y="45992"/>
                  </a:lnTo>
                  <a:lnTo>
                    <a:pt x="434010" y="15605"/>
                  </a:lnTo>
                  <a:lnTo>
                    <a:pt x="432017" y="5046"/>
                  </a:lnTo>
                  <a:lnTo>
                    <a:pt x="430003" y="748"/>
                  </a:lnTo>
                  <a:lnTo>
                    <a:pt x="426545" y="0"/>
                  </a:lnTo>
                  <a:lnTo>
                    <a:pt x="417057" y="4813"/>
                  </a:lnTo>
                  <a:lnTo>
                    <a:pt x="408607" y="16829"/>
                  </a:lnTo>
                  <a:lnTo>
                    <a:pt x="392332" y="54081"/>
                  </a:lnTo>
                  <a:lnTo>
                    <a:pt x="385935" y="101321"/>
                  </a:lnTo>
                  <a:lnTo>
                    <a:pt x="379850" y="146126"/>
                  </a:lnTo>
                  <a:lnTo>
                    <a:pt x="383852" y="178651"/>
                  </a:lnTo>
                  <a:lnTo>
                    <a:pt x="401232" y="217846"/>
                  </a:lnTo>
                  <a:lnTo>
                    <a:pt x="408982" y="229339"/>
                  </a:lnTo>
                  <a:lnTo>
                    <a:pt x="414647" y="231769"/>
                  </a:lnTo>
                  <a:lnTo>
                    <a:pt x="429408" y="231646"/>
                  </a:lnTo>
                  <a:lnTo>
                    <a:pt x="443730" y="225242"/>
                  </a:lnTo>
                  <a:lnTo>
                    <a:pt x="455034" y="216398"/>
                  </a:lnTo>
                  <a:lnTo>
                    <a:pt x="467942" y="193734"/>
                  </a:lnTo>
                  <a:lnTo>
                    <a:pt x="468771" y="187924"/>
                  </a:lnTo>
                  <a:lnTo>
                    <a:pt x="466869" y="175823"/>
                  </a:lnTo>
                  <a:lnTo>
                    <a:pt x="459848" y="162167"/>
                  </a:lnTo>
                  <a:lnTo>
                    <a:pt x="457024" y="160529"/>
                  </a:lnTo>
                  <a:lnTo>
                    <a:pt x="454083" y="160496"/>
                  </a:lnTo>
                  <a:lnTo>
                    <a:pt x="451065" y="161531"/>
                  </a:lnTo>
                  <a:lnTo>
                    <a:pt x="436703" y="173102"/>
                  </a:lnTo>
                  <a:lnTo>
                    <a:pt x="430744" y="184053"/>
                  </a:lnTo>
                  <a:lnTo>
                    <a:pt x="429155" y="189936"/>
                  </a:lnTo>
                  <a:lnTo>
                    <a:pt x="431975" y="213386"/>
                  </a:lnTo>
                  <a:lnTo>
                    <a:pt x="439513" y="230329"/>
                  </a:lnTo>
                  <a:lnTo>
                    <a:pt x="453506" y="242053"/>
                  </a:lnTo>
                  <a:lnTo>
                    <a:pt x="458088" y="243419"/>
                  </a:lnTo>
                  <a:lnTo>
                    <a:pt x="462201" y="243272"/>
                  </a:lnTo>
                  <a:lnTo>
                    <a:pt x="475869" y="240831"/>
                  </a:lnTo>
                  <a:lnTo>
                    <a:pt x="486251" y="239202"/>
                  </a:lnTo>
                  <a:lnTo>
                    <a:pt x="509695" y="230688"/>
                  </a:lnTo>
                  <a:lnTo>
                    <a:pt x="510364" y="231610"/>
                  </a:lnTo>
                  <a:lnTo>
                    <a:pt x="511107" y="235456"/>
                  </a:lnTo>
                  <a:lnTo>
                    <a:pt x="502554" y="266156"/>
                  </a:lnTo>
                  <a:lnTo>
                    <a:pt x="502428" y="265839"/>
                  </a:lnTo>
                  <a:lnTo>
                    <a:pt x="502289" y="262663"/>
                  </a:lnTo>
                  <a:lnTo>
                    <a:pt x="523645" y="219415"/>
                  </a:lnTo>
                  <a:lnTo>
                    <a:pt x="547716" y="175774"/>
                  </a:lnTo>
                  <a:lnTo>
                    <a:pt x="557034" y="158364"/>
                  </a:lnTo>
                  <a:lnTo>
                    <a:pt x="558857" y="157993"/>
                  </a:lnTo>
                  <a:lnTo>
                    <a:pt x="563704" y="160404"/>
                  </a:lnTo>
                  <a:lnTo>
                    <a:pt x="572383" y="177825"/>
                  </a:lnTo>
                  <a:lnTo>
                    <a:pt x="577588" y="224194"/>
                  </a:lnTo>
                  <a:lnTo>
                    <a:pt x="575321" y="254228"/>
                  </a:lnTo>
                  <a:lnTo>
                    <a:pt x="559327" y="28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63"/>
            <p:cNvSpPr/>
            <p:nvPr>
              <p:custDataLst>
                <p:tags r:id="rId60"/>
              </p:custDataLst>
            </p:nvPr>
          </p:nvSpPr>
          <p:spPr>
            <a:xfrm>
              <a:off x="4288523" y="1600200"/>
              <a:ext cx="92978" cy="289120"/>
            </a:xfrm>
            <a:custGeom>
              <a:avLst/>
              <a:gdLst/>
              <a:ahLst/>
              <a:cxnLst/>
              <a:rect l="0" t="0" r="0" b="0"/>
              <a:pathLst>
                <a:path w="92978" h="289120">
                  <a:moveTo>
                    <a:pt x="92977" y="0"/>
                  </a:moveTo>
                  <a:lnTo>
                    <a:pt x="92977" y="0"/>
                  </a:lnTo>
                  <a:lnTo>
                    <a:pt x="91919" y="9721"/>
                  </a:lnTo>
                  <a:lnTo>
                    <a:pt x="74663" y="53962"/>
                  </a:lnTo>
                  <a:lnTo>
                    <a:pt x="60246" y="97618"/>
                  </a:lnTo>
                  <a:lnTo>
                    <a:pt x="42091" y="144407"/>
                  </a:lnTo>
                  <a:lnTo>
                    <a:pt x="32627" y="182017"/>
                  </a:lnTo>
                  <a:lnTo>
                    <a:pt x="18063" y="221618"/>
                  </a:lnTo>
                  <a:lnTo>
                    <a:pt x="2841" y="263204"/>
                  </a:lnTo>
                  <a:lnTo>
                    <a:pt x="0" y="275024"/>
                  </a:lnTo>
                  <a:lnTo>
                    <a:pt x="301" y="279658"/>
                  </a:lnTo>
                  <a:lnTo>
                    <a:pt x="3457" y="287628"/>
                  </a:lnTo>
                  <a:lnTo>
                    <a:pt x="5780" y="289119"/>
                  </a:lnTo>
                  <a:lnTo>
                    <a:pt x="8388" y="289054"/>
                  </a:lnTo>
                  <a:lnTo>
                    <a:pt x="11184" y="287953"/>
                  </a:lnTo>
                  <a:lnTo>
                    <a:pt x="25233" y="276290"/>
                  </a:lnTo>
                  <a:lnTo>
                    <a:pt x="3582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64"/>
            <p:cNvSpPr/>
            <p:nvPr>
              <p:custDataLst>
                <p:tags r:id="rId61"/>
              </p:custDataLst>
            </p:nvPr>
          </p:nvSpPr>
          <p:spPr>
            <a:xfrm>
              <a:off x="4254724" y="1743075"/>
              <a:ext cx="107727" cy="19051"/>
            </a:xfrm>
            <a:custGeom>
              <a:avLst/>
              <a:gdLst/>
              <a:ahLst/>
              <a:cxnLst/>
              <a:rect l="0" t="0" r="0" b="0"/>
              <a:pathLst>
                <a:path w="107727" h="19051">
                  <a:moveTo>
                    <a:pt x="31526" y="19050"/>
                  </a:moveTo>
                  <a:lnTo>
                    <a:pt x="31526" y="19050"/>
                  </a:lnTo>
                  <a:lnTo>
                    <a:pt x="10830" y="17992"/>
                  </a:lnTo>
                  <a:lnTo>
                    <a:pt x="1867" y="13994"/>
                  </a:lnTo>
                  <a:lnTo>
                    <a:pt x="111" y="12504"/>
                  </a:lnTo>
                  <a:lnTo>
                    <a:pt x="0" y="11511"/>
                  </a:lnTo>
                  <a:lnTo>
                    <a:pt x="983" y="10849"/>
                  </a:lnTo>
                  <a:lnTo>
                    <a:pt x="7425" y="9917"/>
                  </a:lnTo>
                  <a:lnTo>
                    <a:pt x="45717" y="6754"/>
                  </a:lnTo>
                  <a:lnTo>
                    <a:pt x="10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65"/>
            <p:cNvSpPr/>
            <p:nvPr>
              <p:custDataLst>
                <p:tags r:id="rId62"/>
              </p:custDataLst>
            </p:nvPr>
          </p:nvSpPr>
          <p:spPr>
            <a:xfrm>
              <a:off x="4604612" y="1620966"/>
              <a:ext cx="32231" cy="26321"/>
            </a:xfrm>
            <a:custGeom>
              <a:avLst/>
              <a:gdLst/>
              <a:ahLst/>
              <a:cxnLst/>
              <a:rect l="0" t="0" r="0" b="0"/>
              <a:pathLst>
                <a:path w="32231" h="26321">
                  <a:moveTo>
                    <a:pt x="5488" y="17334"/>
                  </a:moveTo>
                  <a:lnTo>
                    <a:pt x="5488" y="17334"/>
                  </a:lnTo>
                  <a:lnTo>
                    <a:pt x="431" y="12278"/>
                  </a:lnTo>
                  <a:lnTo>
                    <a:pt x="0" y="9730"/>
                  </a:lnTo>
                  <a:lnTo>
                    <a:pt x="772" y="6973"/>
                  </a:lnTo>
                  <a:lnTo>
                    <a:pt x="4556" y="0"/>
                  </a:lnTo>
                  <a:lnTo>
                    <a:pt x="4867" y="487"/>
                  </a:lnTo>
                  <a:lnTo>
                    <a:pt x="6492" y="14631"/>
                  </a:lnTo>
                  <a:lnTo>
                    <a:pt x="10520" y="20719"/>
                  </a:lnTo>
                  <a:lnTo>
                    <a:pt x="15839" y="24130"/>
                  </a:lnTo>
                  <a:lnTo>
                    <a:pt x="27876" y="26320"/>
                  </a:lnTo>
                  <a:lnTo>
                    <a:pt x="29938" y="25441"/>
                  </a:lnTo>
                  <a:lnTo>
                    <a:pt x="31313" y="23797"/>
                  </a:lnTo>
                  <a:lnTo>
                    <a:pt x="32230" y="21643"/>
                  </a:lnTo>
                  <a:lnTo>
                    <a:pt x="31783" y="19148"/>
                  </a:lnTo>
                  <a:lnTo>
                    <a:pt x="28463" y="13554"/>
                  </a:lnTo>
                  <a:lnTo>
                    <a:pt x="26096" y="11639"/>
                  </a:lnTo>
                  <a:lnTo>
                    <a:pt x="20645" y="9511"/>
                  </a:lnTo>
                  <a:lnTo>
                    <a:pt x="17709" y="1000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1166"/>
          <p:cNvSpPr/>
          <p:nvPr>
            <p:custDataLst>
              <p:tags r:id="rId9"/>
            </p:custDataLst>
          </p:nvPr>
        </p:nvSpPr>
        <p:spPr>
          <a:xfrm>
            <a:off x="4619625" y="1733550"/>
            <a:ext cx="18288" cy="142876"/>
          </a:xfrm>
          <a:custGeom>
            <a:avLst/>
            <a:gdLst/>
            <a:ahLst/>
            <a:cxnLst/>
            <a:rect l="0" t="0" r="0" b="0"/>
            <a:pathLst>
              <a:path w="18288" h="142876">
                <a:moveTo>
                  <a:pt x="0" y="0"/>
                </a:moveTo>
                <a:lnTo>
                  <a:pt x="0" y="0"/>
                </a:lnTo>
                <a:lnTo>
                  <a:pt x="15188" y="28064"/>
                </a:lnTo>
                <a:lnTo>
                  <a:pt x="18287" y="66260"/>
                </a:lnTo>
                <a:lnTo>
                  <a:pt x="13843" y="109750"/>
                </a:lnTo>
                <a:lnTo>
                  <a:pt x="952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Shape-1167"/>
          <p:cNvSpPr/>
          <p:nvPr>
            <p:custDataLst>
              <p:tags r:id="rId10"/>
            </p:custDataLst>
          </p:nvPr>
        </p:nvSpPr>
        <p:spPr>
          <a:xfrm>
            <a:off x="476823" y="990600"/>
            <a:ext cx="4433140" cy="1590665"/>
          </a:xfrm>
          <a:custGeom>
            <a:avLst/>
            <a:gdLst/>
            <a:ahLst/>
            <a:cxnLst/>
            <a:rect l="0" t="0" r="0" b="0"/>
            <a:pathLst>
              <a:path w="4433140" h="1590665">
                <a:moveTo>
                  <a:pt x="123252" y="142875"/>
                </a:moveTo>
                <a:lnTo>
                  <a:pt x="123252" y="142875"/>
                </a:lnTo>
                <a:lnTo>
                  <a:pt x="118196" y="147931"/>
                </a:lnTo>
                <a:lnTo>
                  <a:pt x="118823" y="149421"/>
                </a:lnTo>
                <a:lnTo>
                  <a:pt x="125164" y="151076"/>
                </a:lnTo>
                <a:lnTo>
                  <a:pt x="163807" y="152138"/>
                </a:lnTo>
                <a:lnTo>
                  <a:pt x="210410" y="152322"/>
                </a:lnTo>
                <a:lnTo>
                  <a:pt x="253028" y="151319"/>
                </a:lnTo>
                <a:lnTo>
                  <a:pt x="299758" y="145847"/>
                </a:lnTo>
                <a:lnTo>
                  <a:pt x="335049" y="144196"/>
                </a:lnTo>
                <a:lnTo>
                  <a:pt x="377545" y="140640"/>
                </a:lnTo>
                <a:lnTo>
                  <a:pt x="423596" y="136590"/>
                </a:lnTo>
                <a:lnTo>
                  <a:pt x="468758" y="134790"/>
                </a:lnTo>
                <a:lnTo>
                  <a:pt x="516346" y="131168"/>
                </a:lnTo>
                <a:lnTo>
                  <a:pt x="540890" y="128720"/>
                </a:lnTo>
                <a:lnTo>
                  <a:pt x="566777" y="124972"/>
                </a:lnTo>
                <a:lnTo>
                  <a:pt x="593561" y="120356"/>
                </a:lnTo>
                <a:lnTo>
                  <a:pt x="620941" y="115162"/>
                </a:lnTo>
                <a:lnTo>
                  <a:pt x="649778" y="110642"/>
                </a:lnTo>
                <a:lnTo>
                  <a:pt x="679586" y="106569"/>
                </a:lnTo>
                <a:lnTo>
                  <a:pt x="710041" y="102796"/>
                </a:lnTo>
                <a:lnTo>
                  <a:pt x="743045" y="99223"/>
                </a:lnTo>
                <a:lnTo>
                  <a:pt x="777747" y="95782"/>
                </a:lnTo>
                <a:lnTo>
                  <a:pt x="813582" y="92430"/>
                </a:lnTo>
                <a:lnTo>
                  <a:pt x="849114" y="89136"/>
                </a:lnTo>
                <a:lnTo>
                  <a:pt x="884443" y="85883"/>
                </a:lnTo>
                <a:lnTo>
                  <a:pt x="919638" y="82655"/>
                </a:lnTo>
                <a:lnTo>
                  <a:pt x="955801" y="78387"/>
                </a:lnTo>
                <a:lnTo>
                  <a:pt x="992610" y="73424"/>
                </a:lnTo>
                <a:lnTo>
                  <a:pt x="1029849" y="68000"/>
                </a:lnTo>
                <a:lnTo>
                  <a:pt x="1067375" y="64383"/>
                </a:lnTo>
                <a:lnTo>
                  <a:pt x="1105092" y="61972"/>
                </a:lnTo>
                <a:lnTo>
                  <a:pt x="1142937" y="60365"/>
                </a:lnTo>
                <a:lnTo>
                  <a:pt x="1181926" y="57176"/>
                </a:lnTo>
                <a:lnTo>
                  <a:pt x="1221676" y="52934"/>
                </a:lnTo>
                <a:lnTo>
                  <a:pt x="1261935" y="47990"/>
                </a:lnTo>
                <a:lnTo>
                  <a:pt x="1301474" y="43635"/>
                </a:lnTo>
                <a:lnTo>
                  <a:pt x="1340533" y="39673"/>
                </a:lnTo>
                <a:lnTo>
                  <a:pt x="1379273" y="35974"/>
                </a:lnTo>
                <a:lnTo>
                  <a:pt x="1418858" y="33507"/>
                </a:lnTo>
                <a:lnTo>
                  <a:pt x="1459006" y="31863"/>
                </a:lnTo>
                <a:lnTo>
                  <a:pt x="1499529" y="30767"/>
                </a:lnTo>
                <a:lnTo>
                  <a:pt x="1540304" y="28978"/>
                </a:lnTo>
                <a:lnTo>
                  <a:pt x="1581245" y="26727"/>
                </a:lnTo>
                <a:lnTo>
                  <a:pt x="1622297" y="24168"/>
                </a:lnTo>
                <a:lnTo>
                  <a:pt x="1662365" y="22462"/>
                </a:lnTo>
                <a:lnTo>
                  <a:pt x="1701778" y="21325"/>
                </a:lnTo>
                <a:lnTo>
                  <a:pt x="1740752" y="20566"/>
                </a:lnTo>
                <a:lnTo>
                  <a:pt x="1780494" y="19003"/>
                </a:lnTo>
                <a:lnTo>
                  <a:pt x="1820747" y="16902"/>
                </a:lnTo>
                <a:lnTo>
                  <a:pt x="1861340" y="14443"/>
                </a:lnTo>
                <a:lnTo>
                  <a:pt x="1904277" y="12804"/>
                </a:lnTo>
                <a:lnTo>
                  <a:pt x="1948777" y="11711"/>
                </a:lnTo>
                <a:lnTo>
                  <a:pt x="1994319" y="10982"/>
                </a:lnTo>
                <a:lnTo>
                  <a:pt x="2037380" y="9438"/>
                </a:lnTo>
                <a:lnTo>
                  <a:pt x="2078787" y="7350"/>
                </a:lnTo>
                <a:lnTo>
                  <a:pt x="2119092" y="4900"/>
                </a:lnTo>
                <a:lnTo>
                  <a:pt x="2160779" y="3267"/>
                </a:lnTo>
                <a:lnTo>
                  <a:pt x="2203386" y="2178"/>
                </a:lnTo>
                <a:lnTo>
                  <a:pt x="2246608" y="1452"/>
                </a:lnTo>
                <a:lnTo>
                  <a:pt x="2290240" y="2026"/>
                </a:lnTo>
                <a:lnTo>
                  <a:pt x="2334144" y="3468"/>
                </a:lnTo>
                <a:lnTo>
                  <a:pt x="2378230" y="5487"/>
                </a:lnTo>
                <a:lnTo>
                  <a:pt x="2421379" y="6833"/>
                </a:lnTo>
                <a:lnTo>
                  <a:pt x="2463904" y="7730"/>
                </a:lnTo>
                <a:lnTo>
                  <a:pt x="2506011" y="8328"/>
                </a:lnTo>
                <a:lnTo>
                  <a:pt x="2547841" y="8727"/>
                </a:lnTo>
                <a:lnTo>
                  <a:pt x="2589487" y="8993"/>
                </a:lnTo>
                <a:lnTo>
                  <a:pt x="2631008" y="9170"/>
                </a:lnTo>
                <a:lnTo>
                  <a:pt x="2672448" y="9289"/>
                </a:lnTo>
                <a:lnTo>
                  <a:pt x="2713833" y="9367"/>
                </a:lnTo>
                <a:lnTo>
                  <a:pt x="2755181" y="9420"/>
                </a:lnTo>
                <a:lnTo>
                  <a:pt x="2795446" y="9455"/>
                </a:lnTo>
                <a:lnTo>
                  <a:pt x="2834990" y="9478"/>
                </a:lnTo>
                <a:lnTo>
                  <a:pt x="2874052" y="9494"/>
                </a:lnTo>
                <a:lnTo>
                  <a:pt x="2911736" y="9504"/>
                </a:lnTo>
                <a:lnTo>
                  <a:pt x="2948499" y="9511"/>
                </a:lnTo>
                <a:lnTo>
                  <a:pt x="2984650" y="9516"/>
                </a:lnTo>
                <a:lnTo>
                  <a:pt x="3020392" y="10577"/>
                </a:lnTo>
                <a:lnTo>
                  <a:pt x="3055863" y="12343"/>
                </a:lnTo>
                <a:lnTo>
                  <a:pt x="3091151" y="14579"/>
                </a:lnTo>
                <a:lnTo>
                  <a:pt x="3126318" y="16069"/>
                </a:lnTo>
                <a:lnTo>
                  <a:pt x="3161404" y="17063"/>
                </a:lnTo>
                <a:lnTo>
                  <a:pt x="3196437" y="17725"/>
                </a:lnTo>
                <a:lnTo>
                  <a:pt x="3229317" y="18167"/>
                </a:lnTo>
                <a:lnTo>
                  <a:pt x="3260762" y="18461"/>
                </a:lnTo>
                <a:lnTo>
                  <a:pt x="3291250" y="18657"/>
                </a:lnTo>
                <a:lnTo>
                  <a:pt x="3322159" y="18788"/>
                </a:lnTo>
                <a:lnTo>
                  <a:pt x="3353348" y="18875"/>
                </a:lnTo>
                <a:lnTo>
                  <a:pt x="3384725" y="18934"/>
                </a:lnTo>
                <a:lnTo>
                  <a:pt x="3414109" y="20031"/>
                </a:lnTo>
                <a:lnTo>
                  <a:pt x="3442165" y="21820"/>
                </a:lnTo>
                <a:lnTo>
                  <a:pt x="3469336" y="24072"/>
                </a:lnTo>
                <a:lnTo>
                  <a:pt x="3496974" y="25573"/>
                </a:lnTo>
                <a:lnTo>
                  <a:pt x="3524925" y="26573"/>
                </a:lnTo>
                <a:lnTo>
                  <a:pt x="3553084" y="27241"/>
                </a:lnTo>
                <a:lnTo>
                  <a:pt x="3580324" y="27686"/>
                </a:lnTo>
                <a:lnTo>
                  <a:pt x="3606950" y="27982"/>
                </a:lnTo>
                <a:lnTo>
                  <a:pt x="3633167" y="28180"/>
                </a:lnTo>
                <a:lnTo>
                  <a:pt x="3658054" y="28312"/>
                </a:lnTo>
                <a:lnTo>
                  <a:pt x="3705461" y="28458"/>
                </a:lnTo>
                <a:lnTo>
                  <a:pt x="3748403" y="28523"/>
                </a:lnTo>
                <a:lnTo>
                  <a:pt x="3788655" y="28552"/>
                </a:lnTo>
                <a:lnTo>
                  <a:pt x="3827712" y="28565"/>
                </a:lnTo>
                <a:lnTo>
                  <a:pt x="3863415" y="28570"/>
                </a:lnTo>
                <a:lnTo>
                  <a:pt x="3910443" y="28574"/>
                </a:lnTo>
                <a:lnTo>
                  <a:pt x="3951188" y="28574"/>
                </a:lnTo>
                <a:lnTo>
                  <a:pt x="3997825" y="33631"/>
                </a:lnTo>
                <a:lnTo>
                  <a:pt x="4043049" y="41832"/>
                </a:lnTo>
                <a:lnTo>
                  <a:pt x="4090599" y="52507"/>
                </a:lnTo>
                <a:lnTo>
                  <a:pt x="4119573" y="68121"/>
                </a:lnTo>
                <a:lnTo>
                  <a:pt x="4149464" y="94186"/>
                </a:lnTo>
                <a:lnTo>
                  <a:pt x="4179396" y="138471"/>
                </a:lnTo>
                <a:lnTo>
                  <a:pt x="4196684" y="176848"/>
                </a:lnTo>
                <a:lnTo>
                  <a:pt x="4212007" y="218260"/>
                </a:lnTo>
                <a:lnTo>
                  <a:pt x="4231770" y="258072"/>
                </a:lnTo>
                <a:lnTo>
                  <a:pt x="4246963" y="302782"/>
                </a:lnTo>
                <a:lnTo>
                  <a:pt x="4259742" y="338422"/>
                </a:lnTo>
                <a:lnTo>
                  <a:pt x="4274112" y="379673"/>
                </a:lnTo>
                <a:lnTo>
                  <a:pt x="4287895" y="418707"/>
                </a:lnTo>
                <a:lnTo>
                  <a:pt x="4305384" y="459906"/>
                </a:lnTo>
                <a:lnTo>
                  <a:pt x="4321150" y="505627"/>
                </a:lnTo>
                <a:lnTo>
                  <a:pt x="4335346" y="552688"/>
                </a:lnTo>
                <a:lnTo>
                  <a:pt x="4346910" y="585364"/>
                </a:lnTo>
                <a:lnTo>
                  <a:pt x="4359105" y="621054"/>
                </a:lnTo>
                <a:lnTo>
                  <a:pt x="4368759" y="655260"/>
                </a:lnTo>
                <a:lnTo>
                  <a:pt x="4377636" y="688102"/>
                </a:lnTo>
                <a:lnTo>
                  <a:pt x="4388637" y="720337"/>
                </a:lnTo>
                <a:lnTo>
                  <a:pt x="4397759" y="752302"/>
                </a:lnTo>
                <a:lnTo>
                  <a:pt x="4406400" y="784148"/>
                </a:lnTo>
                <a:lnTo>
                  <a:pt x="4417296" y="815941"/>
                </a:lnTo>
                <a:lnTo>
                  <a:pt x="4423549" y="847710"/>
                </a:lnTo>
                <a:lnTo>
                  <a:pt x="4427070" y="892523"/>
                </a:lnTo>
                <a:lnTo>
                  <a:pt x="4430935" y="935435"/>
                </a:lnTo>
                <a:lnTo>
                  <a:pt x="4433139" y="978841"/>
                </a:lnTo>
                <a:lnTo>
                  <a:pt x="4429911" y="1018513"/>
                </a:lnTo>
                <a:lnTo>
                  <a:pt x="4426132" y="1059901"/>
                </a:lnTo>
                <a:lnTo>
                  <a:pt x="4418310" y="1102856"/>
                </a:lnTo>
                <a:lnTo>
                  <a:pt x="4406186" y="1150240"/>
                </a:lnTo>
                <a:lnTo>
                  <a:pt x="4385995" y="1196720"/>
                </a:lnTo>
                <a:lnTo>
                  <a:pt x="4358801" y="1237572"/>
                </a:lnTo>
                <a:lnTo>
                  <a:pt x="4328226" y="1276216"/>
                </a:lnTo>
                <a:lnTo>
                  <a:pt x="4293140" y="1313365"/>
                </a:lnTo>
                <a:lnTo>
                  <a:pt x="4257667" y="1335412"/>
                </a:lnTo>
                <a:lnTo>
                  <a:pt x="4215171" y="1355351"/>
                </a:lnTo>
                <a:lnTo>
                  <a:pt x="4174240" y="1374664"/>
                </a:lnTo>
                <a:lnTo>
                  <a:pt x="4126952" y="1392734"/>
                </a:lnTo>
                <a:lnTo>
                  <a:pt x="4087780" y="1401454"/>
                </a:lnTo>
                <a:lnTo>
                  <a:pt x="4048498" y="1408857"/>
                </a:lnTo>
                <a:lnTo>
                  <a:pt x="4007756" y="1416734"/>
                </a:lnTo>
                <a:lnTo>
                  <a:pt x="3961426" y="1427290"/>
                </a:lnTo>
                <a:lnTo>
                  <a:pt x="3915435" y="1436215"/>
                </a:lnTo>
                <a:lnTo>
                  <a:pt x="3868183" y="1443710"/>
                </a:lnTo>
                <a:lnTo>
                  <a:pt x="3842248" y="1447190"/>
                </a:lnTo>
                <a:lnTo>
                  <a:pt x="3815432" y="1450568"/>
                </a:lnTo>
                <a:lnTo>
                  <a:pt x="3788031" y="1453879"/>
                </a:lnTo>
                <a:lnTo>
                  <a:pt x="3760238" y="1457144"/>
                </a:lnTo>
                <a:lnTo>
                  <a:pt x="3732184" y="1460380"/>
                </a:lnTo>
                <a:lnTo>
                  <a:pt x="3702898" y="1463595"/>
                </a:lnTo>
                <a:lnTo>
                  <a:pt x="3672791" y="1466797"/>
                </a:lnTo>
                <a:lnTo>
                  <a:pt x="3642137" y="1469989"/>
                </a:lnTo>
                <a:lnTo>
                  <a:pt x="3611117" y="1473176"/>
                </a:lnTo>
                <a:lnTo>
                  <a:pt x="3579853" y="1476359"/>
                </a:lnTo>
                <a:lnTo>
                  <a:pt x="3548428" y="1479539"/>
                </a:lnTo>
                <a:lnTo>
                  <a:pt x="3515836" y="1481659"/>
                </a:lnTo>
                <a:lnTo>
                  <a:pt x="3482466" y="1483073"/>
                </a:lnTo>
                <a:lnTo>
                  <a:pt x="3448578" y="1484015"/>
                </a:lnTo>
                <a:lnTo>
                  <a:pt x="3414345" y="1485702"/>
                </a:lnTo>
                <a:lnTo>
                  <a:pt x="3379880" y="1487884"/>
                </a:lnTo>
                <a:lnTo>
                  <a:pt x="3345262" y="1490398"/>
                </a:lnTo>
                <a:lnTo>
                  <a:pt x="3310542" y="1493132"/>
                </a:lnTo>
                <a:lnTo>
                  <a:pt x="3275754" y="1496013"/>
                </a:lnTo>
                <a:lnTo>
                  <a:pt x="3240920" y="1498992"/>
                </a:lnTo>
                <a:lnTo>
                  <a:pt x="3203939" y="1502036"/>
                </a:lnTo>
                <a:lnTo>
                  <a:pt x="3165527" y="1505124"/>
                </a:lnTo>
                <a:lnTo>
                  <a:pt x="3126160" y="1508241"/>
                </a:lnTo>
                <a:lnTo>
                  <a:pt x="3087216" y="1511378"/>
                </a:lnTo>
                <a:lnTo>
                  <a:pt x="3048553" y="1514526"/>
                </a:lnTo>
                <a:lnTo>
                  <a:pt x="3010077" y="1517684"/>
                </a:lnTo>
                <a:lnTo>
                  <a:pt x="2970669" y="1520848"/>
                </a:lnTo>
                <a:lnTo>
                  <a:pt x="2930638" y="1524015"/>
                </a:lnTo>
                <a:lnTo>
                  <a:pt x="2890193" y="1527185"/>
                </a:lnTo>
                <a:lnTo>
                  <a:pt x="2849471" y="1530357"/>
                </a:lnTo>
                <a:lnTo>
                  <a:pt x="2808564" y="1533530"/>
                </a:lnTo>
                <a:lnTo>
                  <a:pt x="2767535" y="1536703"/>
                </a:lnTo>
                <a:lnTo>
                  <a:pt x="2726424" y="1539877"/>
                </a:lnTo>
                <a:lnTo>
                  <a:pt x="2685258" y="1543051"/>
                </a:lnTo>
                <a:lnTo>
                  <a:pt x="2644056" y="1546226"/>
                </a:lnTo>
                <a:lnTo>
                  <a:pt x="2601771" y="1548342"/>
                </a:lnTo>
                <a:lnTo>
                  <a:pt x="2558765" y="1549753"/>
                </a:lnTo>
                <a:lnTo>
                  <a:pt x="2515277" y="1550694"/>
                </a:lnTo>
                <a:lnTo>
                  <a:pt x="2472527" y="1552379"/>
                </a:lnTo>
                <a:lnTo>
                  <a:pt x="2430269" y="1554561"/>
                </a:lnTo>
                <a:lnTo>
                  <a:pt x="2388338" y="1557075"/>
                </a:lnTo>
                <a:lnTo>
                  <a:pt x="2346626" y="1559808"/>
                </a:lnTo>
                <a:lnTo>
                  <a:pt x="2305059" y="1562689"/>
                </a:lnTo>
                <a:lnTo>
                  <a:pt x="2263591" y="1565667"/>
                </a:lnTo>
                <a:lnTo>
                  <a:pt x="2221128" y="1567653"/>
                </a:lnTo>
                <a:lnTo>
                  <a:pt x="2178003" y="1568978"/>
                </a:lnTo>
                <a:lnTo>
                  <a:pt x="2134436" y="1569860"/>
                </a:lnTo>
                <a:lnTo>
                  <a:pt x="2092691" y="1571506"/>
                </a:lnTo>
                <a:lnTo>
                  <a:pt x="2052161" y="1573663"/>
                </a:lnTo>
                <a:lnTo>
                  <a:pt x="2012442" y="1576159"/>
                </a:lnTo>
                <a:lnTo>
                  <a:pt x="1972203" y="1577822"/>
                </a:lnTo>
                <a:lnTo>
                  <a:pt x="1931620" y="1578932"/>
                </a:lnTo>
                <a:lnTo>
                  <a:pt x="1890805" y="1579671"/>
                </a:lnTo>
                <a:lnTo>
                  <a:pt x="1850896" y="1580164"/>
                </a:lnTo>
                <a:lnTo>
                  <a:pt x="1811589" y="1580493"/>
                </a:lnTo>
                <a:lnTo>
                  <a:pt x="1772685" y="1580712"/>
                </a:lnTo>
                <a:lnTo>
                  <a:pt x="1734049" y="1581916"/>
                </a:lnTo>
                <a:lnTo>
                  <a:pt x="1695592" y="1583778"/>
                </a:lnTo>
                <a:lnTo>
                  <a:pt x="1657254" y="1586076"/>
                </a:lnTo>
                <a:lnTo>
                  <a:pt x="1620053" y="1587609"/>
                </a:lnTo>
                <a:lnTo>
                  <a:pt x="1583611" y="1588631"/>
                </a:lnTo>
                <a:lnTo>
                  <a:pt x="1547675" y="1589312"/>
                </a:lnTo>
                <a:lnTo>
                  <a:pt x="1512075" y="1589767"/>
                </a:lnTo>
                <a:lnTo>
                  <a:pt x="1476701" y="1590069"/>
                </a:lnTo>
                <a:lnTo>
                  <a:pt x="1441476" y="1590271"/>
                </a:lnTo>
                <a:lnTo>
                  <a:pt x="1408468" y="1590406"/>
                </a:lnTo>
                <a:lnTo>
                  <a:pt x="1376938" y="1590495"/>
                </a:lnTo>
                <a:lnTo>
                  <a:pt x="1346392" y="1590555"/>
                </a:lnTo>
                <a:lnTo>
                  <a:pt x="1315446" y="1590595"/>
                </a:lnTo>
                <a:lnTo>
                  <a:pt x="1284231" y="1590622"/>
                </a:lnTo>
                <a:lnTo>
                  <a:pt x="1252838" y="1590640"/>
                </a:lnTo>
                <a:lnTo>
                  <a:pt x="1222385" y="1590652"/>
                </a:lnTo>
                <a:lnTo>
                  <a:pt x="1192557" y="1590659"/>
                </a:lnTo>
                <a:lnTo>
                  <a:pt x="1163147" y="1590664"/>
                </a:lnTo>
                <a:lnTo>
                  <a:pt x="1136132" y="1589610"/>
                </a:lnTo>
                <a:lnTo>
                  <a:pt x="1110714" y="1587848"/>
                </a:lnTo>
                <a:lnTo>
                  <a:pt x="1086360" y="1585615"/>
                </a:lnTo>
                <a:lnTo>
                  <a:pt x="1039544" y="1580312"/>
                </a:lnTo>
                <a:lnTo>
                  <a:pt x="994043" y="1575486"/>
                </a:lnTo>
                <a:lnTo>
                  <a:pt x="949126" y="1573341"/>
                </a:lnTo>
                <a:lnTo>
                  <a:pt x="910113" y="1569565"/>
                </a:lnTo>
                <a:lnTo>
                  <a:pt x="875134" y="1563301"/>
                </a:lnTo>
                <a:lnTo>
                  <a:pt x="841950" y="1553462"/>
                </a:lnTo>
                <a:lnTo>
                  <a:pt x="798574" y="1541079"/>
                </a:lnTo>
                <a:lnTo>
                  <a:pt x="753595" y="1526354"/>
                </a:lnTo>
                <a:lnTo>
                  <a:pt x="714136" y="1506983"/>
                </a:lnTo>
                <a:lnTo>
                  <a:pt x="667279" y="1481738"/>
                </a:lnTo>
                <a:lnTo>
                  <a:pt x="625278" y="1451084"/>
                </a:lnTo>
                <a:lnTo>
                  <a:pt x="580474" y="1412343"/>
                </a:lnTo>
                <a:lnTo>
                  <a:pt x="536003" y="1374372"/>
                </a:lnTo>
                <a:lnTo>
                  <a:pt x="492846" y="1336640"/>
                </a:lnTo>
                <a:lnTo>
                  <a:pt x="480485" y="1321137"/>
                </a:lnTo>
                <a:lnTo>
                  <a:pt x="469347" y="1304722"/>
                </a:lnTo>
                <a:lnTo>
                  <a:pt x="425576" y="1257365"/>
                </a:lnTo>
                <a:lnTo>
                  <a:pt x="385780" y="1209763"/>
                </a:lnTo>
                <a:lnTo>
                  <a:pt x="346834" y="1170123"/>
                </a:lnTo>
                <a:lnTo>
                  <a:pt x="313819" y="1132130"/>
                </a:lnTo>
                <a:lnTo>
                  <a:pt x="282995" y="1087779"/>
                </a:lnTo>
                <a:lnTo>
                  <a:pt x="251703" y="1048131"/>
                </a:lnTo>
                <a:lnTo>
                  <a:pt x="224080" y="1002121"/>
                </a:lnTo>
                <a:lnTo>
                  <a:pt x="198283" y="964851"/>
                </a:lnTo>
                <a:lnTo>
                  <a:pt x="171589" y="926997"/>
                </a:lnTo>
                <a:lnTo>
                  <a:pt x="148745" y="888969"/>
                </a:lnTo>
                <a:lnTo>
                  <a:pt x="123397" y="849832"/>
                </a:lnTo>
                <a:lnTo>
                  <a:pt x="100952" y="806251"/>
                </a:lnTo>
                <a:lnTo>
                  <a:pt x="75723" y="766057"/>
                </a:lnTo>
                <a:lnTo>
                  <a:pt x="54371" y="726278"/>
                </a:lnTo>
                <a:lnTo>
                  <a:pt x="35697" y="681448"/>
                </a:lnTo>
                <a:lnTo>
                  <a:pt x="22991" y="634651"/>
                </a:lnTo>
                <a:lnTo>
                  <a:pt x="12524" y="587272"/>
                </a:lnTo>
                <a:lnTo>
                  <a:pt x="3778" y="539719"/>
                </a:lnTo>
                <a:lnTo>
                  <a:pt x="716" y="492116"/>
                </a:lnTo>
                <a:lnTo>
                  <a:pt x="0" y="460371"/>
                </a:lnTo>
                <a:lnTo>
                  <a:pt x="2504" y="425801"/>
                </a:lnTo>
                <a:lnTo>
                  <a:pt x="7145" y="390328"/>
                </a:lnTo>
                <a:lnTo>
                  <a:pt x="12735" y="356924"/>
                </a:lnTo>
                <a:lnTo>
                  <a:pt x="18747" y="324438"/>
                </a:lnTo>
                <a:lnTo>
                  <a:pt x="26005" y="292361"/>
                </a:lnTo>
                <a:lnTo>
                  <a:pt x="36287" y="260466"/>
                </a:lnTo>
                <a:lnTo>
                  <a:pt x="50734" y="228652"/>
                </a:lnTo>
                <a:lnTo>
                  <a:pt x="66680" y="196873"/>
                </a:lnTo>
                <a:lnTo>
                  <a:pt x="89674" y="150290"/>
                </a:lnTo>
                <a:lnTo>
                  <a:pt x="121299" y="108148"/>
                </a:lnTo>
                <a:lnTo>
                  <a:pt x="152307" y="62618"/>
                </a:lnTo>
                <a:lnTo>
                  <a:pt x="19945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Shape-1168"/>
          <p:cNvSpPr/>
          <p:nvPr>
            <p:custDataLst>
              <p:tags r:id="rId11"/>
            </p:custDataLst>
          </p:nvPr>
        </p:nvSpPr>
        <p:spPr>
          <a:xfrm>
            <a:off x="5305425" y="4258071"/>
            <a:ext cx="6515101" cy="361555"/>
          </a:xfrm>
          <a:custGeom>
            <a:avLst/>
            <a:gdLst/>
            <a:ahLst/>
            <a:cxnLst/>
            <a:rect l="0" t="0" r="0" b="0"/>
            <a:pathLst>
              <a:path w="6515101" h="361555">
                <a:moveTo>
                  <a:pt x="0" y="132954"/>
                </a:moveTo>
                <a:lnTo>
                  <a:pt x="0" y="132954"/>
                </a:lnTo>
                <a:lnTo>
                  <a:pt x="10113" y="127897"/>
                </a:lnTo>
                <a:lnTo>
                  <a:pt x="50877" y="123253"/>
                </a:lnTo>
                <a:lnTo>
                  <a:pt x="86465" y="118765"/>
                </a:lnTo>
                <a:lnTo>
                  <a:pt x="121332" y="113242"/>
                </a:lnTo>
                <a:lnTo>
                  <a:pt x="155525" y="108318"/>
                </a:lnTo>
                <a:lnTo>
                  <a:pt x="191889" y="106130"/>
                </a:lnTo>
                <a:lnTo>
                  <a:pt x="229217" y="102335"/>
                </a:lnTo>
                <a:lnTo>
                  <a:pt x="268033" y="97121"/>
                </a:lnTo>
                <a:lnTo>
                  <a:pt x="309979" y="91275"/>
                </a:lnTo>
                <a:lnTo>
                  <a:pt x="353316" y="85150"/>
                </a:lnTo>
                <a:lnTo>
                  <a:pt x="397271" y="78900"/>
                </a:lnTo>
                <a:lnTo>
                  <a:pt x="441501" y="72593"/>
                </a:lnTo>
                <a:lnTo>
                  <a:pt x="488676" y="66263"/>
                </a:lnTo>
                <a:lnTo>
                  <a:pt x="513108" y="63094"/>
                </a:lnTo>
                <a:lnTo>
                  <a:pt x="537864" y="59922"/>
                </a:lnTo>
                <a:lnTo>
                  <a:pt x="562834" y="56749"/>
                </a:lnTo>
                <a:lnTo>
                  <a:pt x="587949" y="53576"/>
                </a:lnTo>
                <a:lnTo>
                  <a:pt x="614215" y="50402"/>
                </a:lnTo>
                <a:lnTo>
                  <a:pt x="641252" y="47228"/>
                </a:lnTo>
                <a:lnTo>
                  <a:pt x="668801" y="44053"/>
                </a:lnTo>
                <a:lnTo>
                  <a:pt x="696692" y="41937"/>
                </a:lnTo>
                <a:lnTo>
                  <a:pt x="724812" y="40526"/>
                </a:lnTo>
                <a:lnTo>
                  <a:pt x="753083" y="39585"/>
                </a:lnTo>
                <a:lnTo>
                  <a:pt x="781455" y="37900"/>
                </a:lnTo>
                <a:lnTo>
                  <a:pt x="809895" y="35718"/>
                </a:lnTo>
                <a:lnTo>
                  <a:pt x="838381" y="33205"/>
                </a:lnTo>
                <a:lnTo>
                  <a:pt x="869012" y="31530"/>
                </a:lnTo>
                <a:lnTo>
                  <a:pt x="901075" y="30413"/>
                </a:lnTo>
                <a:lnTo>
                  <a:pt x="934091" y="29668"/>
                </a:lnTo>
                <a:lnTo>
                  <a:pt x="966686" y="28114"/>
                </a:lnTo>
                <a:lnTo>
                  <a:pt x="998999" y="26018"/>
                </a:lnTo>
                <a:lnTo>
                  <a:pt x="1031125" y="23563"/>
                </a:lnTo>
                <a:lnTo>
                  <a:pt x="1064183" y="21927"/>
                </a:lnTo>
                <a:lnTo>
                  <a:pt x="1097864" y="20836"/>
                </a:lnTo>
                <a:lnTo>
                  <a:pt x="1131959" y="20109"/>
                </a:lnTo>
                <a:lnTo>
                  <a:pt x="1167389" y="18566"/>
                </a:lnTo>
                <a:lnTo>
                  <a:pt x="1203709" y="16479"/>
                </a:lnTo>
                <a:lnTo>
                  <a:pt x="1240623" y="14029"/>
                </a:lnTo>
                <a:lnTo>
                  <a:pt x="1277932" y="12395"/>
                </a:lnTo>
                <a:lnTo>
                  <a:pt x="1315505" y="11307"/>
                </a:lnTo>
                <a:lnTo>
                  <a:pt x="1353253" y="10580"/>
                </a:lnTo>
                <a:lnTo>
                  <a:pt x="1391119" y="10097"/>
                </a:lnTo>
                <a:lnTo>
                  <a:pt x="1429062" y="9774"/>
                </a:lnTo>
                <a:lnTo>
                  <a:pt x="1467059" y="9559"/>
                </a:lnTo>
                <a:lnTo>
                  <a:pt x="1506147" y="9415"/>
                </a:lnTo>
                <a:lnTo>
                  <a:pt x="1545965" y="9320"/>
                </a:lnTo>
                <a:lnTo>
                  <a:pt x="1586268" y="9257"/>
                </a:lnTo>
                <a:lnTo>
                  <a:pt x="1626895" y="8155"/>
                </a:lnTo>
                <a:lnTo>
                  <a:pt x="1667739" y="6363"/>
                </a:lnTo>
                <a:lnTo>
                  <a:pt x="1708726" y="4110"/>
                </a:lnTo>
                <a:lnTo>
                  <a:pt x="1749809" y="2608"/>
                </a:lnTo>
                <a:lnTo>
                  <a:pt x="1790956" y="1607"/>
                </a:lnTo>
                <a:lnTo>
                  <a:pt x="1832146" y="939"/>
                </a:lnTo>
                <a:lnTo>
                  <a:pt x="1873364" y="494"/>
                </a:lnTo>
                <a:lnTo>
                  <a:pt x="1914601" y="197"/>
                </a:lnTo>
                <a:lnTo>
                  <a:pt x="1955851" y="0"/>
                </a:lnTo>
                <a:lnTo>
                  <a:pt x="1999226" y="926"/>
                </a:lnTo>
                <a:lnTo>
                  <a:pt x="2044017" y="2602"/>
                </a:lnTo>
                <a:lnTo>
                  <a:pt x="2089754" y="4778"/>
                </a:lnTo>
                <a:lnTo>
                  <a:pt x="2135061" y="6228"/>
                </a:lnTo>
                <a:lnTo>
                  <a:pt x="2180082" y="7195"/>
                </a:lnTo>
                <a:lnTo>
                  <a:pt x="2224913" y="7840"/>
                </a:lnTo>
                <a:lnTo>
                  <a:pt x="2270675" y="8269"/>
                </a:lnTo>
                <a:lnTo>
                  <a:pt x="2317059" y="8556"/>
                </a:lnTo>
                <a:lnTo>
                  <a:pt x="2363856" y="8747"/>
                </a:lnTo>
                <a:lnTo>
                  <a:pt x="2410929" y="9933"/>
                </a:lnTo>
                <a:lnTo>
                  <a:pt x="2458186" y="11782"/>
                </a:lnTo>
                <a:lnTo>
                  <a:pt x="2505566" y="14072"/>
                </a:lnTo>
                <a:lnTo>
                  <a:pt x="2553027" y="16658"/>
                </a:lnTo>
                <a:lnTo>
                  <a:pt x="2600543" y="19440"/>
                </a:lnTo>
                <a:lnTo>
                  <a:pt x="2648095" y="22353"/>
                </a:lnTo>
                <a:lnTo>
                  <a:pt x="2695673" y="25353"/>
                </a:lnTo>
                <a:lnTo>
                  <a:pt x="2743265" y="28412"/>
                </a:lnTo>
                <a:lnTo>
                  <a:pt x="2790868" y="31509"/>
                </a:lnTo>
                <a:lnTo>
                  <a:pt x="2839538" y="33574"/>
                </a:lnTo>
                <a:lnTo>
                  <a:pt x="2888917" y="34951"/>
                </a:lnTo>
                <a:lnTo>
                  <a:pt x="2938770" y="35868"/>
                </a:lnTo>
                <a:lnTo>
                  <a:pt x="2989997" y="37539"/>
                </a:lnTo>
                <a:lnTo>
                  <a:pt x="3042139" y="39710"/>
                </a:lnTo>
                <a:lnTo>
                  <a:pt x="3094893" y="42217"/>
                </a:lnTo>
                <a:lnTo>
                  <a:pt x="3146996" y="44946"/>
                </a:lnTo>
                <a:lnTo>
                  <a:pt x="3198664" y="47824"/>
                </a:lnTo>
                <a:lnTo>
                  <a:pt x="3250043" y="50800"/>
                </a:lnTo>
                <a:lnTo>
                  <a:pt x="3300170" y="54902"/>
                </a:lnTo>
                <a:lnTo>
                  <a:pt x="3349463" y="59753"/>
                </a:lnTo>
                <a:lnTo>
                  <a:pt x="3398201" y="65103"/>
                </a:lnTo>
                <a:lnTo>
                  <a:pt x="3447625" y="69729"/>
                </a:lnTo>
                <a:lnTo>
                  <a:pt x="3497508" y="73870"/>
                </a:lnTo>
                <a:lnTo>
                  <a:pt x="3547697" y="77690"/>
                </a:lnTo>
                <a:lnTo>
                  <a:pt x="3598090" y="82353"/>
                </a:lnTo>
                <a:lnTo>
                  <a:pt x="3648618" y="87578"/>
                </a:lnTo>
                <a:lnTo>
                  <a:pt x="3699238" y="93179"/>
                </a:lnTo>
                <a:lnTo>
                  <a:pt x="3750975" y="97970"/>
                </a:lnTo>
                <a:lnTo>
                  <a:pt x="3803459" y="102223"/>
                </a:lnTo>
                <a:lnTo>
                  <a:pt x="3856438" y="106117"/>
                </a:lnTo>
                <a:lnTo>
                  <a:pt x="3909751" y="109771"/>
                </a:lnTo>
                <a:lnTo>
                  <a:pt x="3963284" y="113265"/>
                </a:lnTo>
                <a:lnTo>
                  <a:pt x="4016965" y="116653"/>
                </a:lnTo>
                <a:lnTo>
                  <a:pt x="4069684" y="121029"/>
                </a:lnTo>
                <a:lnTo>
                  <a:pt x="4121765" y="126062"/>
                </a:lnTo>
                <a:lnTo>
                  <a:pt x="4173419" y="131534"/>
                </a:lnTo>
                <a:lnTo>
                  <a:pt x="4225847" y="137299"/>
                </a:lnTo>
                <a:lnTo>
                  <a:pt x="4278789" y="143259"/>
                </a:lnTo>
                <a:lnTo>
                  <a:pt x="4332076" y="149350"/>
                </a:lnTo>
                <a:lnTo>
                  <a:pt x="4384533" y="155526"/>
                </a:lnTo>
                <a:lnTo>
                  <a:pt x="4436439" y="161760"/>
                </a:lnTo>
                <a:lnTo>
                  <a:pt x="4487976" y="168033"/>
                </a:lnTo>
                <a:lnTo>
                  <a:pt x="4540325" y="174332"/>
                </a:lnTo>
                <a:lnTo>
                  <a:pt x="4593217" y="180648"/>
                </a:lnTo>
                <a:lnTo>
                  <a:pt x="4646470" y="186975"/>
                </a:lnTo>
                <a:lnTo>
                  <a:pt x="4698904" y="193310"/>
                </a:lnTo>
                <a:lnTo>
                  <a:pt x="4750795" y="199649"/>
                </a:lnTo>
                <a:lnTo>
                  <a:pt x="4802321" y="205993"/>
                </a:lnTo>
                <a:lnTo>
                  <a:pt x="4854664" y="211280"/>
                </a:lnTo>
                <a:lnTo>
                  <a:pt x="4907551" y="215863"/>
                </a:lnTo>
                <a:lnTo>
                  <a:pt x="4960801" y="219977"/>
                </a:lnTo>
                <a:lnTo>
                  <a:pt x="5012175" y="224836"/>
                </a:lnTo>
                <a:lnTo>
                  <a:pt x="5062300" y="230192"/>
                </a:lnTo>
                <a:lnTo>
                  <a:pt x="5111592" y="235880"/>
                </a:lnTo>
                <a:lnTo>
                  <a:pt x="5159269" y="240729"/>
                </a:lnTo>
                <a:lnTo>
                  <a:pt x="5205871" y="245021"/>
                </a:lnTo>
                <a:lnTo>
                  <a:pt x="5251755" y="248941"/>
                </a:lnTo>
                <a:lnTo>
                  <a:pt x="5296104" y="253670"/>
                </a:lnTo>
                <a:lnTo>
                  <a:pt x="5339428" y="258939"/>
                </a:lnTo>
                <a:lnTo>
                  <a:pt x="5382069" y="264569"/>
                </a:lnTo>
                <a:lnTo>
                  <a:pt x="5424254" y="269381"/>
                </a:lnTo>
                <a:lnTo>
                  <a:pt x="5466137" y="273647"/>
                </a:lnTo>
                <a:lnTo>
                  <a:pt x="5507815" y="277549"/>
                </a:lnTo>
                <a:lnTo>
                  <a:pt x="5549360" y="281209"/>
                </a:lnTo>
                <a:lnTo>
                  <a:pt x="5590815" y="284707"/>
                </a:lnTo>
                <a:lnTo>
                  <a:pt x="5632210" y="288098"/>
                </a:lnTo>
                <a:lnTo>
                  <a:pt x="5672507" y="291417"/>
                </a:lnTo>
                <a:lnTo>
                  <a:pt x="5712071" y="294687"/>
                </a:lnTo>
                <a:lnTo>
                  <a:pt x="5751147" y="297926"/>
                </a:lnTo>
                <a:lnTo>
                  <a:pt x="5789898" y="301144"/>
                </a:lnTo>
                <a:lnTo>
                  <a:pt x="5828433" y="304347"/>
                </a:lnTo>
                <a:lnTo>
                  <a:pt x="5866823" y="307541"/>
                </a:lnTo>
                <a:lnTo>
                  <a:pt x="5902998" y="310729"/>
                </a:lnTo>
                <a:lnTo>
                  <a:pt x="5937699" y="313912"/>
                </a:lnTo>
                <a:lnTo>
                  <a:pt x="5971415" y="317093"/>
                </a:lnTo>
                <a:lnTo>
                  <a:pt x="6004478" y="320272"/>
                </a:lnTo>
                <a:lnTo>
                  <a:pt x="6037101" y="323449"/>
                </a:lnTo>
                <a:lnTo>
                  <a:pt x="6069434" y="326626"/>
                </a:lnTo>
                <a:lnTo>
                  <a:pt x="6100514" y="329802"/>
                </a:lnTo>
                <a:lnTo>
                  <a:pt x="6130760" y="332978"/>
                </a:lnTo>
                <a:lnTo>
                  <a:pt x="6160449" y="336153"/>
                </a:lnTo>
                <a:lnTo>
                  <a:pt x="6189765" y="339329"/>
                </a:lnTo>
                <a:lnTo>
                  <a:pt x="6218835" y="342504"/>
                </a:lnTo>
                <a:lnTo>
                  <a:pt x="6247740" y="345679"/>
                </a:lnTo>
                <a:lnTo>
                  <a:pt x="6276535" y="347796"/>
                </a:lnTo>
                <a:lnTo>
                  <a:pt x="6305256" y="349207"/>
                </a:lnTo>
                <a:lnTo>
                  <a:pt x="6333930" y="350148"/>
                </a:lnTo>
                <a:lnTo>
                  <a:pt x="6360452" y="351833"/>
                </a:lnTo>
                <a:lnTo>
                  <a:pt x="6385544" y="354015"/>
                </a:lnTo>
                <a:lnTo>
                  <a:pt x="6432120" y="358204"/>
                </a:lnTo>
                <a:lnTo>
                  <a:pt x="6515100" y="3615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267"/>
          <p:cNvGrpSpPr/>
          <p:nvPr/>
        </p:nvGrpSpPr>
        <p:grpSpPr>
          <a:xfrm>
            <a:off x="374123" y="3457701"/>
            <a:ext cx="911617" cy="495125"/>
            <a:chOff x="374123" y="3457701"/>
            <a:chExt cx="911617" cy="495125"/>
          </a:xfrm>
        </p:grpSpPr>
        <p:sp>
          <p:nvSpPr>
            <p:cNvPr id="107" name="SMARTInkShape-1169"/>
            <p:cNvSpPr/>
            <p:nvPr>
              <p:custDataLst>
                <p:tags r:id="rId51"/>
              </p:custDataLst>
            </p:nvPr>
          </p:nvSpPr>
          <p:spPr>
            <a:xfrm>
              <a:off x="990765" y="3491808"/>
              <a:ext cx="104611" cy="92487"/>
            </a:xfrm>
            <a:custGeom>
              <a:avLst/>
              <a:gdLst/>
              <a:ahLst/>
              <a:cxnLst/>
              <a:rect l="0" t="0" r="0" b="0"/>
              <a:pathLst>
                <a:path w="104611" h="92487">
                  <a:moveTo>
                    <a:pt x="47460" y="3867"/>
                  </a:moveTo>
                  <a:lnTo>
                    <a:pt x="47460" y="3867"/>
                  </a:lnTo>
                  <a:lnTo>
                    <a:pt x="42403" y="3867"/>
                  </a:lnTo>
                  <a:lnTo>
                    <a:pt x="37099" y="6689"/>
                  </a:lnTo>
                  <a:lnTo>
                    <a:pt x="25070" y="17124"/>
                  </a:lnTo>
                  <a:lnTo>
                    <a:pt x="12502" y="38040"/>
                  </a:lnTo>
                  <a:lnTo>
                    <a:pt x="2651" y="68825"/>
                  </a:lnTo>
                  <a:lnTo>
                    <a:pt x="206" y="92345"/>
                  </a:lnTo>
                  <a:lnTo>
                    <a:pt x="82" y="92486"/>
                  </a:lnTo>
                  <a:lnTo>
                    <a:pt x="0" y="91521"/>
                  </a:lnTo>
                  <a:lnTo>
                    <a:pt x="7396" y="69123"/>
                  </a:lnTo>
                  <a:lnTo>
                    <a:pt x="8050" y="63246"/>
                  </a:lnTo>
                  <a:lnTo>
                    <a:pt x="14422" y="51072"/>
                  </a:lnTo>
                  <a:lnTo>
                    <a:pt x="22193" y="38606"/>
                  </a:lnTo>
                  <a:lnTo>
                    <a:pt x="28685" y="20745"/>
                  </a:lnTo>
                  <a:lnTo>
                    <a:pt x="49626" y="1242"/>
                  </a:lnTo>
                  <a:lnTo>
                    <a:pt x="53137" y="0"/>
                  </a:lnTo>
                  <a:lnTo>
                    <a:pt x="56536" y="231"/>
                  </a:lnTo>
                  <a:lnTo>
                    <a:pt x="63136" y="3309"/>
                  </a:lnTo>
                  <a:lnTo>
                    <a:pt x="84240" y="21968"/>
                  </a:lnTo>
                  <a:lnTo>
                    <a:pt x="90265" y="33431"/>
                  </a:lnTo>
                  <a:lnTo>
                    <a:pt x="94001" y="44523"/>
                  </a:lnTo>
                  <a:lnTo>
                    <a:pt x="104610" y="61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70"/>
            <p:cNvSpPr/>
            <p:nvPr>
              <p:custDataLst>
                <p:tags r:id="rId52"/>
              </p:custDataLst>
            </p:nvPr>
          </p:nvSpPr>
          <p:spPr>
            <a:xfrm>
              <a:off x="1185569" y="3457701"/>
              <a:ext cx="100171" cy="389574"/>
            </a:xfrm>
            <a:custGeom>
              <a:avLst/>
              <a:gdLst/>
              <a:ahLst/>
              <a:cxnLst/>
              <a:rect l="0" t="0" r="0" b="0"/>
              <a:pathLst>
                <a:path w="100171" h="389574">
                  <a:moveTo>
                    <a:pt x="5056" y="18924"/>
                  </a:moveTo>
                  <a:lnTo>
                    <a:pt x="5056" y="18924"/>
                  </a:lnTo>
                  <a:lnTo>
                    <a:pt x="5056" y="13867"/>
                  </a:lnTo>
                  <a:lnTo>
                    <a:pt x="3998" y="12378"/>
                  </a:lnTo>
                  <a:lnTo>
                    <a:pt x="2234" y="11385"/>
                  </a:lnTo>
                  <a:lnTo>
                    <a:pt x="0" y="10723"/>
                  </a:lnTo>
                  <a:lnTo>
                    <a:pt x="627" y="9223"/>
                  </a:lnTo>
                  <a:lnTo>
                    <a:pt x="6968" y="4735"/>
                  </a:lnTo>
                  <a:lnTo>
                    <a:pt x="34832" y="834"/>
                  </a:lnTo>
                  <a:lnTo>
                    <a:pt x="63240" y="0"/>
                  </a:lnTo>
                  <a:lnTo>
                    <a:pt x="73601" y="5575"/>
                  </a:lnTo>
                  <a:lnTo>
                    <a:pt x="84204" y="12991"/>
                  </a:lnTo>
                  <a:lnTo>
                    <a:pt x="92444" y="16287"/>
                  </a:lnTo>
                  <a:lnTo>
                    <a:pt x="95065" y="20341"/>
                  </a:lnTo>
                  <a:lnTo>
                    <a:pt x="98753" y="43333"/>
                  </a:lnTo>
                  <a:lnTo>
                    <a:pt x="99846" y="81660"/>
                  </a:lnTo>
                  <a:lnTo>
                    <a:pt x="100170" y="121356"/>
                  </a:lnTo>
                  <a:lnTo>
                    <a:pt x="99207" y="164044"/>
                  </a:lnTo>
                  <a:lnTo>
                    <a:pt x="93748" y="199859"/>
                  </a:lnTo>
                  <a:lnTo>
                    <a:pt x="90602" y="239869"/>
                  </a:lnTo>
                  <a:lnTo>
                    <a:pt x="83416" y="282426"/>
                  </a:lnTo>
                  <a:lnTo>
                    <a:pt x="81896" y="322776"/>
                  </a:lnTo>
                  <a:lnTo>
                    <a:pt x="81382" y="364224"/>
                  </a:lnTo>
                  <a:lnTo>
                    <a:pt x="78490" y="376296"/>
                  </a:lnTo>
                  <a:lnTo>
                    <a:pt x="76237" y="380997"/>
                  </a:lnTo>
                  <a:lnTo>
                    <a:pt x="73677" y="384132"/>
                  </a:lnTo>
                  <a:lnTo>
                    <a:pt x="68010" y="387614"/>
                  </a:lnTo>
                  <a:lnTo>
                    <a:pt x="53813" y="389573"/>
                  </a:lnTo>
                  <a:lnTo>
                    <a:pt x="24106" y="380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71"/>
            <p:cNvSpPr/>
            <p:nvPr>
              <p:custDataLst>
                <p:tags r:id="rId53"/>
              </p:custDataLst>
            </p:nvPr>
          </p:nvSpPr>
          <p:spPr>
            <a:xfrm>
              <a:off x="886217" y="3660362"/>
              <a:ext cx="256784" cy="263939"/>
            </a:xfrm>
            <a:custGeom>
              <a:avLst/>
              <a:gdLst/>
              <a:ahLst/>
              <a:cxnLst/>
              <a:rect l="0" t="0" r="0" b="0"/>
              <a:pathLst>
                <a:path w="256784" h="263939">
                  <a:moveTo>
                    <a:pt x="9133" y="263938"/>
                  </a:moveTo>
                  <a:lnTo>
                    <a:pt x="9133" y="263938"/>
                  </a:lnTo>
                  <a:lnTo>
                    <a:pt x="0" y="263938"/>
                  </a:lnTo>
                  <a:lnTo>
                    <a:pt x="13836" y="247671"/>
                  </a:lnTo>
                  <a:lnTo>
                    <a:pt x="33502" y="214981"/>
                  </a:lnTo>
                  <a:lnTo>
                    <a:pt x="52690" y="187343"/>
                  </a:lnTo>
                  <a:lnTo>
                    <a:pt x="73156" y="145549"/>
                  </a:lnTo>
                  <a:lnTo>
                    <a:pt x="92766" y="100578"/>
                  </a:lnTo>
                  <a:lnTo>
                    <a:pt x="100941" y="63488"/>
                  </a:lnTo>
                  <a:lnTo>
                    <a:pt x="103930" y="16624"/>
                  </a:lnTo>
                  <a:lnTo>
                    <a:pt x="104182" y="6560"/>
                  </a:lnTo>
                  <a:lnTo>
                    <a:pt x="103190" y="3452"/>
                  </a:lnTo>
                  <a:lnTo>
                    <a:pt x="101471" y="1381"/>
                  </a:lnTo>
                  <a:lnTo>
                    <a:pt x="99267" y="0"/>
                  </a:lnTo>
                  <a:lnTo>
                    <a:pt x="96739" y="137"/>
                  </a:lnTo>
                  <a:lnTo>
                    <a:pt x="91108" y="3112"/>
                  </a:lnTo>
                  <a:lnTo>
                    <a:pt x="81988" y="20851"/>
                  </a:lnTo>
                  <a:lnTo>
                    <a:pt x="77639" y="51272"/>
                  </a:lnTo>
                  <a:lnTo>
                    <a:pt x="81407" y="92153"/>
                  </a:lnTo>
                  <a:lnTo>
                    <a:pt x="89226" y="132722"/>
                  </a:lnTo>
                  <a:lnTo>
                    <a:pt x="98246" y="161442"/>
                  </a:lnTo>
                  <a:lnTo>
                    <a:pt x="104478" y="170759"/>
                  </a:lnTo>
                  <a:lnTo>
                    <a:pt x="107621" y="173244"/>
                  </a:lnTo>
                  <a:lnTo>
                    <a:pt x="116758" y="176004"/>
                  </a:lnTo>
                  <a:lnTo>
                    <a:pt x="122158" y="176741"/>
                  </a:lnTo>
                  <a:lnTo>
                    <a:pt x="133803" y="171914"/>
                  </a:lnTo>
                  <a:lnTo>
                    <a:pt x="146033" y="161655"/>
                  </a:lnTo>
                  <a:lnTo>
                    <a:pt x="177245" y="117467"/>
                  </a:lnTo>
                  <a:lnTo>
                    <a:pt x="201323" y="72964"/>
                  </a:lnTo>
                  <a:lnTo>
                    <a:pt x="207611" y="42849"/>
                  </a:lnTo>
                  <a:lnTo>
                    <a:pt x="209098" y="17448"/>
                  </a:lnTo>
                  <a:lnTo>
                    <a:pt x="209140" y="21688"/>
                  </a:lnTo>
                  <a:lnTo>
                    <a:pt x="226462" y="59123"/>
                  </a:lnTo>
                  <a:lnTo>
                    <a:pt x="256783" y="111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72"/>
            <p:cNvSpPr/>
            <p:nvPr>
              <p:custDataLst>
                <p:tags r:id="rId54"/>
              </p:custDataLst>
            </p:nvPr>
          </p:nvSpPr>
          <p:spPr>
            <a:xfrm>
              <a:off x="390535" y="3543338"/>
              <a:ext cx="180966" cy="409488"/>
            </a:xfrm>
            <a:custGeom>
              <a:avLst/>
              <a:gdLst/>
              <a:ahLst/>
              <a:cxnLst/>
              <a:rect l="0" t="0" r="0" b="0"/>
              <a:pathLst>
                <a:path w="180966" h="409488">
                  <a:moveTo>
                    <a:pt x="180965" y="57112"/>
                  </a:moveTo>
                  <a:lnTo>
                    <a:pt x="180965" y="57112"/>
                  </a:lnTo>
                  <a:lnTo>
                    <a:pt x="172764" y="40710"/>
                  </a:lnTo>
                  <a:lnTo>
                    <a:pt x="171264" y="40885"/>
                  </a:lnTo>
                  <a:lnTo>
                    <a:pt x="166776" y="43903"/>
                  </a:lnTo>
                  <a:lnTo>
                    <a:pt x="165156" y="43014"/>
                  </a:lnTo>
                  <a:lnTo>
                    <a:pt x="159733" y="29202"/>
                  </a:lnTo>
                  <a:lnTo>
                    <a:pt x="157285" y="25805"/>
                  </a:lnTo>
                  <a:lnTo>
                    <a:pt x="151743" y="22031"/>
                  </a:lnTo>
                  <a:lnTo>
                    <a:pt x="145753" y="19295"/>
                  </a:lnTo>
                  <a:lnTo>
                    <a:pt x="125042" y="3238"/>
                  </a:lnTo>
                  <a:lnTo>
                    <a:pt x="85874" y="19"/>
                  </a:lnTo>
                  <a:lnTo>
                    <a:pt x="82646" y="0"/>
                  </a:lnTo>
                  <a:lnTo>
                    <a:pt x="76237" y="2801"/>
                  </a:lnTo>
                  <a:lnTo>
                    <a:pt x="73046" y="5030"/>
                  </a:lnTo>
                  <a:lnTo>
                    <a:pt x="49605" y="11722"/>
                  </a:lnTo>
                  <a:lnTo>
                    <a:pt x="45767" y="14152"/>
                  </a:lnTo>
                  <a:lnTo>
                    <a:pt x="43208" y="17889"/>
                  </a:lnTo>
                  <a:lnTo>
                    <a:pt x="36279" y="36273"/>
                  </a:lnTo>
                  <a:lnTo>
                    <a:pt x="23035" y="60247"/>
                  </a:lnTo>
                  <a:lnTo>
                    <a:pt x="10995" y="107051"/>
                  </a:lnTo>
                  <a:lnTo>
                    <a:pt x="9645" y="148833"/>
                  </a:lnTo>
                  <a:lnTo>
                    <a:pt x="1325" y="192313"/>
                  </a:lnTo>
                  <a:lnTo>
                    <a:pt x="107" y="239573"/>
                  </a:lnTo>
                  <a:lnTo>
                    <a:pt x="0" y="282110"/>
                  </a:lnTo>
                  <a:lnTo>
                    <a:pt x="1050" y="307853"/>
                  </a:lnTo>
                  <a:lnTo>
                    <a:pt x="8927" y="352382"/>
                  </a:lnTo>
                  <a:lnTo>
                    <a:pt x="9399" y="372730"/>
                  </a:lnTo>
                  <a:lnTo>
                    <a:pt x="12286" y="380125"/>
                  </a:lnTo>
                  <a:lnTo>
                    <a:pt x="16038" y="386940"/>
                  </a:lnTo>
                  <a:lnTo>
                    <a:pt x="19209" y="396727"/>
                  </a:lnTo>
                  <a:lnTo>
                    <a:pt x="27124" y="407641"/>
                  </a:lnTo>
                  <a:lnTo>
                    <a:pt x="30747" y="408694"/>
                  </a:lnTo>
                  <a:lnTo>
                    <a:pt x="47773" y="409487"/>
                  </a:lnTo>
                  <a:lnTo>
                    <a:pt x="55799" y="406693"/>
                  </a:lnTo>
                  <a:lnTo>
                    <a:pt x="76072" y="393059"/>
                  </a:lnTo>
                  <a:lnTo>
                    <a:pt x="82488" y="390572"/>
                  </a:lnTo>
                  <a:lnTo>
                    <a:pt x="129903" y="355538"/>
                  </a:lnTo>
                  <a:lnTo>
                    <a:pt x="152390" y="333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73"/>
            <p:cNvSpPr/>
            <p:nvPr>
              <p:custDataLst>
                <p:tags r:id="rId55"/>
              </p:custDataLst>
            </p:nvPr>
          </p:nvSpPr>
          <p:spPr>
            <a:xfrm>
              <a:off x="374123" y="3724275"/>
              <a:ext cx="149753" cy="57151"/>
            </a:xfrm>
            <a:custGeom>
              <a:avLst/>
              <a:gdLst/>
              <a:ahLst/>
              <a:cxnLst/>
              <a:rect l="0" t="0" r="0" b="0"/>
              <a:pathLst>
                <a:path w="14975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0" y="57150"/>
                  </a:lnTo>
                  <a:lnTo>
                    <a:pt x="8250" y="57150"/>
                  </a:lnTo>
                  <a:lnTo>
                    <a:pt x="52057" y="36428"/>
                  </a:lnTo>
                  <a:lnTo>
                    <a:pt x="89055" y="21377"/>
                  </a:lnTo>
                  <a:lnTo>
                    <a:pt x="136585" y="4540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74"/>
            <p:cNvSpPr/>
            <p:nvPr>
              <p:custDataLst>
                <p:tags r:id="rId56"/>
              </p:custDataLst>
            </p:nvPr>
          </p:nvSpPr>
          <p:spPr>
            <a:xfrm>
              <a:off x="668204" y="3469303"/>
              <a:ext cx="208097" cy="435872"/>
            </a:xfrm>
            <a:custGeom>
              <a:avLst/>
              <a:gdLst/>
              <a:ahLst/>
              <a:cxnLst/>
              <a:rect l="0" t="0" r="0" b="0"/>
              <a:pathLst>
                <a:path w="208097" h="435872">
                  <a:moveTo>
                    <a:pt x="208096" y="16847"/>
                  </a:moveTo>
                  <a:lnTo>
                    <a:pt x="208096" y="16847"/>
                  </a:lnTo>
                  <a:lnTo>
                    <a:pt x="191694" y="16847"/>
                  </a:lnTo>
                  <a:lnTo>
                    <a:pt x="147007" y="1659"/>
                  </a:lnTo>
                  <a:lnTo>
                    <a:pt x="122262" y="0"/>
                  </a:lnTo>
                  <a:lnTo>
                    <a:pt x="107859" y="3362"/>
                  </a:lnTo>
                  <a:lnTo>
                    <a:pt x="82793" y="16261"/>
                  </a:lnTo>
                  <a:lnTo>
                    <a:pt x="60315" y="38546"/>
                  </a:lnTo>
                  <a:lnTo>
                    <a:pt x="50362" y="55144"/>
                  </a:lnTo>
                  <a:lnTo>
                    <a:pt x="46999" y="93047"/>
                  </a:lnTo>
                  <a:lnTo>
                    <a:pt x="46335" y="135655"/>
                  </a:lnTo>
                  <a:lnTo>
                    <a:pt x="46203" y="175194"/>
                  </a:lnTo>
                  <a:lnTo>
                    <a:pt x="45119" y="222711"/>
                  </a:lnTo>
                  <a:lnTo>
                    <a:pt x="38633" y="266591"/>
                  </a:lnTo>
                  <a:lnTo>
                    <a:pt x="31982" y="310654"/>
                  </a:lnTo>
                  <a:lnTo>
                    <a:pt x="21535" y="354362"/>
                  </a:lnTo>
                  <a:lnTo>
                    <a:pt x="11396" y="397208"/>
                  </a:lnTo>
                  <a:lnTo>
                    <a:pt x="7998" y="411651"/>
                  </a:lnTo>
                  <a:lnTo>
                    <a:pt x="727" y="426013"/>
                  </a:lnTo>
                  <a:lnTo>
                    <a:pt x="0" y="429324"/>
                  </a:lnTo>
                  <a:lnTo>
                    <a:pt x="1632" y="431532"/>
                  </a:lnTo>
                  <a:lnTo>
                    <a:pt x="9090" y="433985"/>
                  </a:lnTo>
                  <a:lnTo>
                    <a:pt x="46333" y="435559"/>
                  </a:lnTo>
                  <a:lnTo>
                    <a:pt x="88811" y="435871"/>
                  </a:lnTo>
                  <a:lnTo>
                    <a:pt x="104280" y="434854"/>
                  </a:lnTo>
                  <a:lnTo>
                    <a:pt x="148067" y="427741"/>
                  </a:lnTo>
                  <a:lnTo>
                    <a:pt x="169996" y="426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68"/>
          <p:cNvGrpSpPr/>
          <p:nvPr/>
        </p:nvGrpSpPr>
        <p:grpSpPr>
          <a:xfrm>
            <a:off x="1391042" y="3374086"/>
            <a:ext cx="1225964" cy="483540"/>
            <a:chOff x="1391042" y="3374086"/>
            <a:chExt cx="1225964" cy="483540"/>
          </a:xfrm>
        </p:grpSpPr>
        <p:sp>
          <p:nvSpPr>
            <p:cNvPr id="114" name="SMARTInkShape-1175"/>
            <p:cNvSpPr/>
            <p:nvPr>
              <p:custDataLst>
                <p:tags r:id="rId42"/>
              </p:custDataLst>
            </p:nvPr>
          </p:nvSpPr>
          <p:spPr>
            <a:xfrm>
              <a:off x="1391042" y="3629025"/>
              <a:ext cx="142484" cy="1"/>
            </a:xfrm>
            <a:custGeom>
              <a:avLst/>
              <a:gdLst/>
              <a:ahLst/>
              <a:cxnLst/>
              <a:rect l="0" t="0" r="0" b="0"/>
              <a:pathLst>
                <a:path w="142484" h="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9415" y="0"/>
                  </a:lnTo>
                  <a:lnTo>
                    <a:pt x="81958" y="0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76"/>
            <p:cNvSpPr/>
            <p:nvPr>
              <p:custDataLst>
                <p:tags r:id="rId43"/>
              </p:custDataLst>
            </p:nvPr>
          </p:nvSpPr>
          <p:spPr>
            <a:xfrm>
              <a:off x="1432575" y="3695700"/>
              <a:ext cx="158101" cy="18528"/>
            </a:xfrm>
            <a:custGeom>
              <a:avLst/>
              <a:gdLst/>
              <a:ahLst/>
              <a:cxnLst/>
              <a:rect l="0" t="0" r="0" b="0"/>
              <a:pathLst>
                <a:path w="158101" h="18528">
                  <a:moveTo>
                    <a:pt x="43800" y="0"/>
                  </a:moveTo>
                  <a:lnTo>
                    <a:pt x="43800" y="0"/>
                  </a:lnTo>
                  <a:lnTo>
                    <a:pt x="22045" y="13092"/>
                  </a:lnTo>
                  <a:lnTo>
                    <a:pt x="0" y="18265"/>
                  </a:lnTo>
                  <a:lnTo>
                    <a:pt x="842" y="18527"/>
                  </a:lnTo>
                  <a:lnTo>
                    <a:pt x="44101" y="17946"/>
                  </a:lnTo>
                  <a:lnTo>
                    <a:pt x="89289" y="11502"/>
                  </a:lnTo>
                  <a:lnTo>
                    <a:pt x="134160" y="9916"/>
                  </a:lnTo>
                  <a:lnTo>
                    <a:pt x="1581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77"/>
            <p:cNvSpPr/>
            <p:nvPr>
              <p:custDataLst>
                <p:tags r:id="rId44"/>
              </p:custDataLst>
            </p:nvPr>
          </p:nvSpPr>
          <p:spPr>
            <a:xfrm>
              <a:off x="1735026" y="3459059"/>
              <a:ext cx="169074" cy="311804"/>
            </a:xfrm>
            <a:custGeom>
              <a:avLst/>
              <a:gdLst/>
              <a:ahLst/>
              <a:cxnLst/>
              <a:rect l="0" t="0" r="0" b="0"/>
              <a:pathLst>
                <a:path w="169074" h="311804">
                  <a:moveTo>
                    <a:pt x="141399" y="55666"/>
                  </a:moveTo>
                  <a:lnTo>
                    <a:pt x="141399" y="55666"/>
                  </a:lnTo>
                  <a:lnTo>
                    <a:pt x="146455" y="55666"/>
                  </a:lnTo>
                  <a:lnTo>
                    <a:pt x="166934" y="31063"/>
                  </a:lnTo>
                  <a:lnTo>
                    <a:pt x="168623" y="26034"/>
                  </a:lnTo>
                  <a:lnTo>
                    <a:pt x="169073" y="23212"/>
                  </a:lnTo>
                  <a:lnTo>
                    <a:pt x="168315" y="20272"/>
                  </a:lnTo>
                  <a:lnTo>
                    <a:pt x="164651" y="14182"/>
                  </a:lnTo>
                  <a:lnTo>
                    <a:pt x="162192" y="12135"/>
                  </a:lnTo>
                  <a:lnTo>
                    <a:pt x="136844" y="1855"/>
                  </a:lnTo>
                  <a:lnTo>
                    <a:pt x="124911" y="0"/>
                  </a:lnTo>
                  <a:lnTo>
                    <a:pt x="89282" y="6847"/>
                  </a:lnTo>
                  <a:lnTo>
                    <a:pt x="75627" y="17800"/>
                  </a:lnTo>
                  <a:lnTo>
                    <a:pt x="41591" y="62502"/>
                  </a:lnTo>
                  <a:lnTo>
                    <a:pt x="30732" y="103525"/>
                  </a:lnTo>
                  <a:lnTo>
                    <a:pt x="27817" y="145945"/>
                  </a:lnTo>
                  <a:lnTo>
                    <a:pt x="22184" y="185447"/>
                  </a:lnTo>
                  <a:lnTo>
                    <a:pt x="11939" y="225353"/>
                  </a:lnTo>
                  <a:lnTo>
                    <a:pt x="3505" y="266447"/>
                  </a:lnTo>
                  <a:lnTo>
                    <a:pt x="0" y="284043"/>
                  </a:lnTo>
                  <a:lnTo>
                    <a:pt x="4824" y="295103"/>
                  </a:lnTo>
                  <a:lnTo>
                    <a:pt x="12966" y="304957"/>
                  </a:lnTo>
                  <a:lnTo>
                    <a:pt x="20112" y="309337"/>
                  </a:lnTo>
                  <a:lnTo>
                    <a:pt x="40198" y="311803"/>
                  </a:lnTo>
                  <a:lnTo>
                    <a:pt x="81976" y="305032"/>
                  </a:lnTo>
                  <a:lnTo>
                    <a:pt x="131874" y="28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78"/>
            <p:cNvSpPr/>
            <p:nvPr>
              <p:custDataLst>
                <p:tags r:id="rId45"/>
              </p:custDataLst>
            </p:nvPr>
          </p:nvSpPr>
          <p:spPr>
            <a:xfrm>
              <a:off x="1757781" y="3648075"/>
              <a:ext cx="90070" cy="28576"/>
            </a:xfrm>
            <a:custGeom>
              <a:avLst/>
              <a:gdLst/>
              <a:ahLst/>
              <a:cxnLst/>
              <a:rect l="0" t="0" r="0" b="0"/>
              <a:pathLst>
                <a:path w="90070" h="28576">
                  <a:moveTo>
                    <a:pt x="23394" y="28575"/>
                  </a:moveTo>
                  <a:lnTo>
                    <a:pt x="23394" y="28575"/>
                  </a:lnTo>
                  <a:lnTo>
                    <a:pt x="1004" y="28575"/>
                  </a:lnTo>
                  <a:lnTo>
                    <a:pt x="0" y="27517"/>
                  </a:lnTo>
                  <a:lnTo>
                    <a:pt x="390" y="25753"/>
                  </a:lnTo>
                  <a:lnTo>
                    <a:pt x="1708" y="23518"/>
                  </a:lnTo>
                  <a:lnTo>
                    <a:pt x="35299" y="12328"/>
                  </a:lnTo>
                  <a:lnTo>
                    <a:pt x="900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79"/>
            <p:cNvSpPr/>
            <p:nvPr>
              <p:custDataLst>
                <p:tags r:id="rId46"/>
              </p:custDataLst>
            </p:nvPr>
          </p:nvSpPr>
          <p:spPr>
            <a:xfrm>
              <a:off x="1944991" y="3440518"/>
              <a:ext cx="231374" cy="344545"/>
            </a:xfrm>
            <a:custGeom>
              <a:avLst/>
              <a:gdLst/>
              <a:ahLst/>
              <a:cxnLst/>
              <a:rect l="0" t="0" r="0" b="0"/>
              <a:pathLst>
                <a:path w="231374" h="344545">
                  <a:moveTo>
                    <a:pt x="217184" y="55157"/>
                  </a:moveTo>
                  <a:lnTo>
                    <a:pt x="217184" y="55157"/>
                  </a:lnTo>
                  <a:lnTo>
                    <a:pt x="222240" y="50100"/>
                  </a:lnTo>
                  <a:lnTo>
                    <a:pt x="224723" y="44796"/>
                  </a:lnTo>
                  <a:lnTo>
                    <a:pt x="231373" y="27711"/>
                  </a:lnTo>
                  <a:lnTo>
                    <a:pt x="230877" y="23101"/>
                  </a:lnTo>
                  <a:lnTo>
                    <a:pt x="228429" y="18970"/>
                  </a:lnTo>
                  <a:lnTo>
                    <a:pt x="214871" y="8099"/>
                  </a:lnTo>
                  <a:lnTo>
                    <a:pt x="209292" y="4735"/>
                  </a:lnTo>
                  <a:lnTo>
                    <a:pt x="186271" y="0"/>
                  </a:lnTo>
                  <a:lnTo>
                    <a:pt x="164397" y="3654"/>
                  </a:lnTo>
                  <a:lnTo>
                    <a:pt x="131498" y="15429"/>
                  </a:lnTo>
                  <a:lnTo>
                    <a:pt x="117012" y="25506"/>
                  </a:lnTo>
                  <a:lnTo>
                    <a:pt x="106341" y="39862"/>
                  </a:lnTo>
                  <a:lnTo>
                    <a:pt x="80918" y="84226"/>
                  </a:lnTo>
                  <a:lnTo>
                    <a:pt x="65281" y="128892"/>
                  </a:lnTo>
                  <a:lnTo>
                    <a:pt x="51908" y="168657"/>
                  </a:lnTo>
                  <a:lnTo>
                    <a:pt x="30672" y="210431"/>
                  </a:lnTo>
                  <a:lnTo>
                    <a:pt x="17320" y="249047"/>
                  </a:lnTo>
                  <a:lnTo>
                    <a:pt x="7682" y="276295"/>
                  </a:lnTo>
                  <a:lnTo>
                    <a:pt x="2363" y="287849"/>
                  </a:lnTo>
                  <a:lnTo>
                    <a:pt x="0" y="300039"/>
                  </a:lnTo>
                  <a:lnTo>
                    <a:pt x="1772" y="312513"/>
                  </a:lnTo>
                  <a:lnTo>
                    <a:pt x="3726" y="318803"/>
                  </a:lnTo>
                  <a:lnTo>
                    <a:pt x="11542" y="328614"/>
                  </a:lnTo>
                  <a:lnTo>
                    <a:pt x="24187" y="336502"/>
                  </a:lnTo>
                  <a:lnTo>
                    <a:pt x="43919" y="343535"/>
                  </a:lnTo>
                  <a:lnTo>
                    <a:pt x="63977" y="344544"/>
                  </a:lnTo>
                  <a:lnTo>
                    <a:pt x="109607" y="338404"/>
                  </a:lnTo>
                  <a:lnTo>
                    <a:pt x="160034" y="321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80"/>
            <p:cNvSpPr/>
            <p:nvPr>
              <p:custDataLst>
                <p:tags r:id="rId47"/>
              </p:custDataLst>
            </p:nvPr>
          </p:nvSpPr>
          <p:spPr>
            <a:xfrm>
              <a:off x="2124075" y="3543300"/>
              <a:ext cx="180976" cy="180976"/>
            </a:xfrm>
            <a:custGeom>
              <a:avLst/>
              <a:gdLst/>
              <a:ahLst/>
              <a:cxnLst/>
              <a:rect l="0" t="0" r="0" b="0"/>
              <a:pathLst>
                <a:path w="180976" h="1809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49837" y="50113"/>
                  </a:lnTo>
                  <a:lnTo>
                    <a:pt x="82358" y="97472"/>
                  </a:lnTo>
                  <a:lnTo>
                    <a:pt x="121010" y="139830"/>
                  </a:lnTo>
                  <a:lnTo>
                    <a:pt x="158782" y="172755"/>
                  </a:lnTo>
                  <a:lnTo>
                    <a:pt x="1809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81"/>
            <p:cNvSpPr/>
            <p:nvPr>
              <p:custDataLst>
                <p:tags r:id="rId48"/>
              </p:custDataLst>
            </p:nvPr>
          </p:nvSpPr>
          <p:spPr>
            <a:xfrm>
              <a:off x="2143125" y="3543693"/>
              <a:ext cx="209551" cy="209158"/>
            </a:xfrm>
            <a:custGeom>
              <a:avLst/>
              <a:gdLst/>
              <a:ahLst/>
              <a:cxnLst/>
              <a:rect l="0" t="0" r="0" b="0"/>
              <a:pathLst>
                <a:path w="209551" h="209158">
                  <a:moveTo>
                    <a:pt x="209550" y="9132"/>
                  </a:moveTo>
                  <a:lnTo>
                    <a:pt x="209550" y="9132"/>
                  </a:lnTo>
                  <a:lnTo>
                    <a:pt x="204494" y="4075"/>
                  </a:lnTo>
                  <a:lnTo>
                    <a:pt x="199189" y="1593"/>
                  </a:lnTo>
                  <a:lnTo>
                    <a:pt x="182103" y="0"/>
                  </a:lnTo>
                  <a:lnTo>
                    <a:pt x="159437" y="9836"/>
                  </a:lnTo>
                  <a:lnTo>
                    <a:pt x="147414" y="20381"/>
                  </a:lnTo>
                  <a:lnTo>
                    <a:pt x="106901" y="57180"/>
                  </a:lnTo>
                  <a:lnTo>
                    <a:pt x="65492" y="96376"/>
                  </a:lnTo>
                  <a:lnTo>
                    <a:pt x="30458" y="137687"/>
                  </a:lnTo>
                  <a:lnTo>
                    <a:pt x="15139" y="157171"/>
                  </a:lnTo>
                  <a:lnTo>
                    <a:pt x="4956" y="181054"/>
                  </a:lnTo>
                  <a:lnTo>
                    <a:pt x="0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82"/>
            <p:cNvSpPr/>
            <p:nvPr>
              <p:custDataLst>
                <p:tags r:id="rId49"/>
              </p:custDataLst>
            </p:nvPr>
          </p:nvSpPr>
          <p:spPr>
            <a:xfrm>
              <a:off x="2333625" y="3724275"/>
              <a:ext cx="28184" cy="95251"/>
            </a:xfrm>
            <a:custGeom>
              <a:avLst/>
              <a:gdLst/>
              <a:ahLst/>
              <a:cxnLst/>
              <a:rect l="0" t="0" r="0" b="0"/>
              <a:pathLst>
                <a:path w="28184" h="95251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8183" y="10113"/>
                  </a:lnTo>
                  <a:lnTo>
                    <a:pt x="13364" y="5650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83"/>
            <p:cNvSpPr/>
            <p:nvPr>
              <p:custDataLst>
                <p:tags r:id="rId50"/>
              </p:custDataLst>
            </p:nvPr>
          </p:nvSpPr>
          <p:spPr>
            <a:xfrm>
              <a:off x="2419350" y="3374086"/>
              <a:ext cx="197656" cy="483540"/>
            </a:xfrm>
            <a:custGeom>
              <a:avLst/>
              <a:gdLst/>
              <a:ahLst/>
              <a:cxnLst/>
              <a:rect l="0" t="0" r="0" b="0"/>
              <a:pathLst>
                <a:path w="197656" h="483540">
                  <a:moveTo>
                    <a:pt x="76200" y="83489"/>
                  </a:moveTo>
                  <a:lnTo>
                    <a:pt x="76200" y="83489"/>
                  </a:lnTo>
                  <a:lnTo>
                    <a:pt x="63108" y="69339"/>
                  </a:lnTo>
                  <a:lnTo>
                    <a:pt x="59798" y="62030"/>
                  </a:lnTo>
                  <a:lnTo>
                    <a:pt x="57934" y="36797"/>
                  </a:lnTo>
                  <a:lnTo>
                    <a:pt x="59790" y="29078"/>
                  </a:lnTo>
                  <a:lnTo>
                    <a:pt x="67496" y="17679"/>
                  </a:lnTo>
                  <a:lnTo>
                    <a:pt x="88791" y="5311"/>
                  </a:lnTo>
                  <a:lnTo>
                    <a:pt x="115208" y="0"/>
                  </a:lnTo>
                  <a:lnTo>
                    <a:pt x="143144" y="3483"/>
                  </a:lnTo>
                  <a:lnTo>
                    <a:pt x="178590" y="20212"/>
                  </a:lnTo>
                  <a:lnTo>
                    <a:pt x="188029" y="32082"/>
                  </a:lnTo>
                  <a:lnTo>
                    <a:pt x="196471" y="50971"/>
                  </a:lnTo>
                  <a:lnTo>
                    <a:pt x="197655" y="55460"/>
                  </a:lnTo>
                  <a:lnTo>
                    <a:pt x="191953" y="94141"/>
                  </a:lnTo>
                  <a:lnTo>
                    <a:pt x="183640" y="133330"/>
                  </a:lnTo>
                  <a:lnTo>
                    <a:pt x="168208" y="179240"/>
                  </a:lnTo>
                  <a:lnTo>
                    <a:pt x="153674" y="217576"/>
                  </a:lnTo>
                  <a:lnTo>
                    <a:pt x="135961" y="257392"/>
                  </a:lnTo>
                  <a:lnTo>
                    <a:pt x="122364" y="296000"/>
                  </a:lnTo>
                  <a:lnTo>
                    <a:pt x="116690" y="334251"/>
                  </a:lnTo>
                  <a:lnTo>
                    <a:pt x="114510" y="375792"/>
                  </a:lnTo>
                  <a:lnTo>
                    <a:pt x="119829" y="407575"/>
                  </a:lnTo>
                  <a:lnTo>
                    <a:pt x="110181" y="446933"/>
                  </a:lnTo>
                  <a:lnTo>
                    <a:pt x="105204" y="453844"/>
                  </a:lnTo>
                  <a:lnTo>
                    <a:pt x="70534" y="476205"/>
                  </a:lnTo>
                  <a:lnTo>
                    <a:pt x="45946" y="481366"/>
                  </a:lnTo>
                  <a:lnTo>
                    <a:pt x="0" y="483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69"/>
          <p:cNvGrpSpPr/>
          <p:nvPr/>
        </p:nvGrpSpPr>
        <p:grpSpPr>
          <a:xfrm>
            <a:off x="1508922" y="4305300"/>
            <a:ext cx="157954" cy="152216"/>
            <a:chOff x="1508922" y="4305300"/>
            <a:chExt cx="157954" cy="152216"/>
          </a:xfrm>
        </p:grpSpPr>
        <p:sp>
          <p:nvSpPr>
            <p:cNvPr id="124" name="SMARTInkShape-1184"/>
            <p:cNvSpPr/>
            <p:nvPr>
              <p:custDataLst>
                <p:tags r:id="rId40"/>
              </p:custDataLst>
            </p:nvPr>
          </p:nvSpPr>
          <p:spPr>
            <a:xfrm>
              <a:off x="1508922" y="4429125"/>
              <a:ext cx="138904" cy="28391"/>
            </a:xfrm>
            <a:custGeom>
              <a:avLst/>
              <a:gdLst/>
              <a:ahLst/>
              <a:cxnLst/>
              <a:rect l="0" t="0" r="0" b="0"/>
              <a:pathLst>
                <a:path w="138904" h="28391">
                  <a:moveTo>
                    <a:pt x="24603" y="0"/>
                  </a:moveTo>
                  <a:lnTo>
                    <a:pt x="24603" y="0"/>
                  </a:lnTo>
                  <a:lnTo>
                    <a:pt x="4965" y="14151"/>
                  </a:lnTo>
                  <a:lnTo>
                    <a:pt x="0" y="21459"/>
                  </a:lnTo>
                  <a:lnTo>
                    <a:pt x="793" y="23831"/>
                  </a:lnTo>
                  <a:lnTo>
                    <a:pt x="3438" y="25412"/>
                  </a:lnTo>
                  <a:lnTo>
                    <a:pt x="20096" y="27638"/>
                  </a:lnTo>
                  <a:lnTo>
                    <a:pt x="59225" y="28390"/>
                  </a:lnTo>
                  <a:lnTo>
                    <a:pt x="99058" y="21992"/>
                  </a:lnTo>
                  <a:lnTo>
                    <a:pt x="120512" y="18864"/>
                  </a:lnTo>
                  <a:lnTo>
                    <a:pt x="13890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85"/>
            <p:cNvSpPr/>
            <p:nvPr>
              <p:custDataLst>
                <p:tags r:id="rId41"/>
              </p:custDataLst>
            </p:nvPr>
          </p:nvSpPr>
          <p:spPr>
            <a:xfrm>
              <a:off x="1510203" y="4305300"/>
              <a:ext cx="156673" cy="38101"/>
            </a:xfrm>
            <a:custGeom>
              <a:avLst/>
              <a:gdLst/>
              <a:ahLst/>
              <a:cxnLst/>
              <a:rect l="0" t="0" r="0" b="0"/>
              <a:pathLst>
                <a:path w="156673" h="38101">
                  <a:moveTo>
                    <a:pt x="23322" y="38100"/>
                  </a:moveTo>
                  <a:lnTo>
                    <a:pt x="23322" y="38100"/>
                  </a:lnTo>
                  <a:lnTo>
                    <a:pt x="13209" y="33043"/>
                  </a:lnTo>
                  <a:lnTo>
                    <a:pt x="10230" y="30496"/>
                  </a:lnTo>
                  <a:lnTo>
                    <a:pt x="4979" y="22912"/>
                  </a:lnTo>
                  <a:lnTo>
                    <a:pt x="0" y="20767"/>
                  </a:lnTo>
                  <a:lnTo>
                    <a:pt x="1424" y="19136"/>
                  </a:lnTo>
                  <a:lnTo>
                    <a:pt x="34981" y="5943"/>
                  </a:lnTo>
                  <a:lnTo>
                    <a:pt x="72167" y="6818"/>
                  </a:lnTo>
                  <a:lnTo>
                    <a:pt x="116932" y="2444"/>
                  </a:lnTo>
                  <a:lnTo>
                    <a:pt x="1566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70"/>
          <p:cNvGrpSpPr/>
          <p:nvPr/>
        </p:nvGrpSpPr>
        <p:grpSpPr>
          <a:xfrm>
            <a:off x="1891393" y="4043686"/>
            <a:ext cx="925151" cy="466932"/>
            <a:chOff x="1891393" y="4043686"/>
            <a:chExt cx="925151" cy="466932"/>
          </a:xfrm>
        </p:grpSpPr>
        <p:sp>
          <p:nvSpPr>
            <p:cNvPr id="127" name="SMARTInkShape-1186"/>
            <p:cNvSpPr/>
            <p:nvPr>
              <p:custDataLst>
                <p:tags r:id="rId33"/>
              </p:custDataLst>
            </p:nvPr>
          </p:nvSpPr>
          <p:spPr>
            <a:xfrm>
              <a:off x="1905179" y="4097102"/>
              <a:ext cx="170647" cy="413516"/>
            </a:xfrm>
            <a:custGeom>
              <a:avLst/>
              <a:gdLst/>
              <a:ahLst/>
              <a:cxnLst/>
              <a:rect l="0" t="0" r="0" b="0"/>
              <a:pathLst>
                <a:path w="170647" h="413516">
                  <a:moveTo>
                    <a:pt x="142696" y="36748"/>
                  </a:moveTo>
                  <a:lnTo>
                    <a:pt x="142696" y="36748"/>
                  </a:lnTo>
                  <a:lnTo>
                    <a:pt x="142696" y="31692"/>
                  </a:lnTo>
                  <a:lnTo>
                    <a:pt x="148340" y="26387"/>
                  </a:lnTo>
                  <a:lnTo>
                    <a:pt x="169162" y="10005"/>
                  </a:lnTo>
                  <a:lnTo>
                    <a:pt x="170334" y="6165"/>
                  </a:lnTo>
                  <a:lnTo>
                    <a:pt x="170646" y="3660"/>
                  </a:lnTo>
                  <a:lnTo>
                    <a:pt x="168738" y="1989"/>
                  </a:lnTo>
                  <a:lnTo>
                    <a:pt x="160973" y="133"/>
                  </a:lnTo>
                  <a:lnTo>
                    <a:pt x="125649" y="0"/>
                  </a:lnTo>
                  <a:lnTo>
                    <a:pt x="101897" y="7398"/>
                  </a:lnTo>
                  <a:lnTo>
                    <a:pt x="62418" y="27320"/>
                  </a:lnTo>
                  <a:lnTo>
                    <a:pt x="39514" y="58528"/>
                  </a:lnTo>
                  <a:lnTo>
                    <a:pt x="24316" y="96786"/>
                  </a:lnTo>
                  <a:lnTo>
                    <a:pt x="18888" y="140172"/>
                  </a:lnTo>
                  <a:lnTo>
                    <a:pt x="11545" y="183864"/>
                  </a:lnTo>
                  <a:lnTo>
                    <a:pt x="9780" y="228674"/>
                  </a:lnTo>
                  <a:lnTo>
                    <a:pt x="4418" y="268005"/>
                  </a:lnTo>
                  <a:lnTo>
                    <a:pt x="729" y="306128"/>
                  </a:lnTo>
                  <a:lnTo>
                    <a:pt x="0" y="346585"/>
                  </a:lnTo>
                  <a:lnTo>
                    <a:pt x="2696" y="371616"/>
                  </a:lnTo>
                  <a:lnTo>
                    <a:pt x="13089" y="403461"/>
                  </a:lnTo>
                  <a:lnTo>
                    <a:pt x="18191" y="408223"/>
                  </a:lnTo>
                  <a:lnTo>
                    <a:pt x="32327" y="413515"/>
                  </a:lnTo>
                  <a:lnTo>
                    <a:pt x="58136" y="411437"/>
                  </a:lnTo>
                  <a:lnTo>
                    <a:pt x="100966" y="395247"/>
                  </a:lnTo>
                  <a:lnTo>
                    <a:pt x="152221" y="360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87"/>
            <p:cNvSpPr/>
            <p:nvPr>
              <p:custDataLst>
                <p:tags r:id="rId34"/>
              </p:custDataLst>
            </p:nvPr>
          </p:nvSpPr>
          <p:spPr>
            <a:xfrm>
              <a:off x="1891393" y="4314825"/>
              <a:ext cx="127908" cy="38101"/>
            </a:xfrm>
            <a:custGeom>
              <a:avLst/>
              <a:gdLst/>
              <a:ahLst/>
              <a:cxnLst/>
              <a:rect l="0" t="0" r="0" b="0"/>
              <a:pathLst>
                <a:path w="127908" h="38101">
                  <a:moveTo>
                    <a:pt x="32657" y="38100"/>
                  </a:moveTo>
                  <a:lnTo>
                    <a:pt x="32657" y="38100"/>
                  </a:lnTo>
                  <a:lnTo>
                    <a:pt x="0" y="38100"/>
                  </a:lnTo>
                  <a:lnTo>
                    <a:pt x="1562" y="38100"/>
                  </a:lnTo>
                  <a:lnTo>
                    <a:pt x="43633" y="24843"/>
                  </a:lnTo>
                  <a:lnTo>
                    <a:pt x="88104" y="14168"/>
                  </a:lnTo>
                  <a:lnTo>
                    <a:pt x="1279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88"/>
            <p:cNvSpPr/>
            <p:nvPr>
              <p:custDataLst>
                <p:tags r:id="rId35"/>
              </p:custDataLst>
            </p:nvPr>
          </p:nvSpPr>
          <p:spPr>
            <a:xfrm>
              <a:off x="2105547" y="4095817"/>
              <a:ext cx="247129" cy="389306"/>
            </a:xfrm>
            <a:custGeom>
              <a:avLst/>
              <a:gdLst/>
              <a:ahLst/>
              <a:cxnLst/>
              <a:rect l="0" t="0" r="0" b="0"/>
              <a:pathLst>
                <a:path w="247129" h="389306">
                  <a:moveTo>
                    <a:pt x="247128" y="18983"/>
                  </a:moveTo>
                  <a:lnTo>
                    <a:pt x="247128" y="18983"/>
                  </a:lnTo>
                  <a:lnTo>
                    <a:pt x="247128" y="5726"/>
                  </a:lnTo>
                  <a:lnTo>
                    <a:pt x="246070" y="3795"/>
                  </a:lnTo>
                  <a:lnTo>
                    <a:pt x="244306" y="2508"/>
                  </a:lnTo>
                  <a:lnTo>
                    <a:pt x="238465" y="1077"/>
                  </a:lnTo>
                  <a:lnTo>
                    <a:pt x="191643" y="0"/>
                  </a:lnTo>
                  <a:lnTo>
                    <a:pt x="168599" y="2775"/>
                  </a:lnTo>
                  <a:lnTo>
                    <a:pt x="147308" y="10300"/>
                  </a:lnTo>
                  <a:lnTo>
                    <a:pt x="104016" y="39933"/>
                  </a:lnTo>
                  <a:lnTo>
                    <a:pt x="69028" y="78460"/>
                  </a:lnTo>
                  <a:lnTo>
                    <a:pt x="55439" y="108987"/>
                  </a:lnTo>
                  <a:lnTo>
                    <a:pt x="43693" y="148710"/>
                  </a:lnTo>
                  <a:lnTo>
                    <a:pt x="38786" y="190776"/>
                  </a:lnTo>
                  <a:lnTo>
                    <a:pt x="34994" y="233108"/>
                  </a:lnTo>
                  <a:lnTo>
                    <a:pt x="22421" y="275702"/>
                  </a:lnTo>
                  <a:lnTo>
                    <a:pt x="13984" y="315661"/>
                  </a:lnTo>
                  <a:lnTo>
                    <a:pt x="2120" y="359246"/>
                  </a:lnTo>
                  <a:lnTo>
                    <a:pt x="0" y="381705"/>
                  </a:lnTo>
                  <a:lnTo>
                    <a:pt x="4059" y="384623"/>
                  </a:lnTo>
                  <a:lnTo>
                    <a:pt x="38169" y="389305"/>
                  </a:lnTo>
                  <a:lnTo>
                    <a:pt x="80851" y="385173"/>
                  </a:lnTo>
                  <a:lnTo>
                    <a:pt x="121385" y="375224"/>
                  </a:lnTo>
                  <a:lnTo>
                    <a:pt x="151878" y="371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89"/>
            <p:cNvSpPr/>
            <p:nvPr>
              <p:custDataLst>
                <p:tags r:id="rId36"/>
              </p:custDataLst>
            </p:nvPr>
          </p:nvSpPr>
          <p:spPr>
            <a:xfrm>
              <a:off x="2299562" y="4192324"/>
              <a:ext cx="195989" cy="200361"/>
            </a:xfrm>
            <a:custGeom>
              <a:avLst/>
              <a:gdLst/>
              <a:ahLst/>
              <a:cxnLst/>
              <a:rect l="0" t="0" r="0" b="0"/>
              <a:pathLst>
                <a:path w="195989" h="200361">
                  <a:moveTo>
                    <a:pt x="5488" y="8201"/>
                  </a:moveTo>
                  <a:lnTo>
                    <a:pt x="5488" y="8201"/>
                  </a:lnTo>
                  <a:lnTo>
                    <a:pt x="432" y="3145"/>
                  </a:lnTo>
                  <a:lnTo>
                    <a:pt x="0" y="1655"/>
                  </a:lnTo>
                  <a:lnTo>
                    <a:pt x="771" y="662"/>
                  </a:lnTo>
                  <a:lnTo>
                    <a:pt x="2343" y="0"/>
                  </a:lnTo>
                  <a:lnTo>
                    <a:pt x="9735" y="4909"/>
                  </a:lnTo>
                  <a:lnTo>
                    <a:pt x="53331" y="43491"/>
                  </a:lnTo>
                  <a:lnTo>
                    <a:pt x="88041" y="87597"/>
                  </a:lnTo>
                  <a:lnTo>
                    <a:pt x="121960" y="132027"/>
                  </a:lnTo>
                  <a:lnTo>
                    <a:pt x="162795" y="177665"/>
                  </a:lnTo>
                  <a:lnTo>
                    <a:pt x="179201" y="199602"/>
                  </a:lnTo>
                  <a:lnTo>
                    <a:pt x="182680" y="200360"/>
                  </a:lnTo>
                  <a:lnTo>
                    <a:pt x="195988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90"/>
            <p:cNvSpPr/>
            <p:nvPr>
              <p:custDataLst>
                <p:tags r:id="rId37"/>
              </p:custDataLst>
            </p:nvPr>
          </p:nvSpPr>
          <p:spPr>
            <a:xfrm>
              <a:off x="2329227" y="4152900"/>
              <a:ext cx="194899" cy="295276"/>
            </a:xfrm>
            <a:custGeom>
              <a:avLst/>
              <a:gdLst/>
              <a:ahLst/>
              <a:cxnLst/>
              <a:rect l="0" t="0" r="0" b="0"/>
              <a:pathLst>
                <a:path w="194899" h="295276">
                  <a:moveTo>
                    <a:pt x="194898" y="0"/>
                  </a:moveTo>
                  <a:lnTo>
                    <a:pt x="194898" y="0"/>
                  </a:lnTo>
                  <a:lnTo>
                    <a:pt x="161347" y="18364"/>
                  </a:lnTo>
                  <a:lnTo>
                    <a:pt x="115282" y="61963"/>
                  </a:lnTo>
                  <a:lnTo>
                    <a:pt x="75680" y="108414"/>
                  </a:lnTo>
                  <a:lnTo>
                    <a:pt x="50566" y="144541"/>
                  </a:lnTo>
                  <a:lnTo>
                    <a:pt x="23016" y="183702"/>
                  </a:lnTo>
                  <a:lnTo>
                    <a:pt x="4027" y="229691"/>
                  </a:lnTo>
                  <a:lnTo>
                    <a:pt x="0" y="248135"/>
                  </a:lnTo>
                  <a:lnTo>
                    <a:pt x="4398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91"/>
            <p:cNvSpPr/>
            <p:nvPr>
              <p:custDataLst>
                <p:tags r:id="rId38"/>
              </p:custDataLst>
            </p:nvPr>
          </p:nvSpPr>
          <p:spPr>
            <a:xfrm>
              <a:off x="2552700" y="4343908"/>
              <a:ext cx="104776" cy="93715"/>
            </a:xfrm>
            <a:custGeom>
              <a:avLst/>
              <a:gdLst/>
              <a:ahLst/>
              <a:cxnLst/>
              <a:rect l="0" t="0" r="0" b="0"/>
              <a:pathLst>
                <a:path w="104776" h="93715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5644" y="8181"/>
                  </a:lnTo>
                  <a:lnTo>
                    <a:pt x="14150" y="3354"/>
                  </a:lnTo>
                  <a:lnTo>
                    <a:pt x="28235" y="255"/>
                  </a:lnTo>
                  <a:lnTo>
                    <a:pt x="31523" y="0"/>
                  </a:lnTo>
                  <a:lnTo>
                    <a:pt x="46264" y="4699"/>
                  </a:lnTo>
                  <a:lnTo>
                    <a:pt x="49893" y="7197"/>
                  </a:lnTo>
                  <a:lnTo>
                    <a:pt x="53925" y="12794"/>
                  </a:lnTo>
                  <a:lnTo>
                    <a:pt x="52883" y="16827"/>
                  </a:lnTo>
                  <a:lnTo>
                    <a:pt x="28790" y="61630"/>
                  </a:lnTo>
                  <a:lnTo>
                    <a:pt x="11419" y="91271"/>
                  </a:lnTo>
                  <a:lnTo>
                    <a:pt x="12904" y="92428"/>
                  </a:lnTo>
                  <a:lnTo>
                    <a:pt x="20199" y="93714"/>
                  </a:lnTo>
                  <a:lnTo>
                    <a:pt x="104775" y="75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92"/>
            <p:cNvSpPr/>
            <p:nvPr>
              <p:custDataLst>
                <p:tags r:id="rId39"/>
              </p:custDataLst>
            </p:nvPr>
          </p:nvSpPr>
          <p:spPr>
            <a:xfrm>
              <a:off x="2714625" y="4043686"/>
              <a:ext cx="101919" cy="425977"/>
            </a:xfrm>
            <a:custGeom>
              <a:avLst/>
              <a:gdLst/>
              <a:ahLst/>
              <a:cxnLst/>
              <a:rect l="0" t="0" r="0" b="0"/>
              <a:pathLst>
                <a:path w="101919" h="425977">
                  <a:moveTo>
                    <a:pt x="0" y="33014"/>
                  </a:moveTo>
                  <a:lnTo>
                    <a:pt x="0" y="33014"/>
                  </a:lnTo>
                  <a:lnTo>
                    <a:pt x="0" y="22901"/>
                  </a:lnTo>
                  <a:lnTo>
                    <a:pt x="2117" y="18863"/>
                  </a:lnTo>
                  <a:lnTo>
                    <a:pt x="10113" y="11555"/>
                  </a:lnTo>
                  <a:lnTo>
                    <a:pt x="23544" y="7602"/>
                  </a:lnTo>
                  <a:lnTo>
                    <a:pt x="46135" y="2554"/>
                  </a:lnTo>
                  <a:lnTo>
                    <a:pt x="52981" y="7"/>
                  </a:lnTo>
                  <a:lnTo>
                    <a:pt x="69056" y="0"/>
                  </a:lnTo>
                  <a:lnTo>
                    <a:pt x="77787" y="1479"/>
                  </a:lnTo>
                  <a:lnTo>
                    <a:pt x="84666" y="5641"/>
                  </a:lnTo>
                  <a:lnTo>
                    <a:pt x="95132" y="18732"/>
                  </a:lnTo>
                  <a:lnTo>
                    <a:pt x="101918" y="49008"/>
                  </a:lnTo>
                  <a:lnTo>
                    <a:pt x="96606" y="95048"/>
                  </a:lnTo>
                  <a:lnTo>
                    <a:pt x="85366" y="135186"/>
                  </a:lnTo>
                  <a:lnTo>
                    <a:pt x="76094" y="177940"/>
                  </a:lnTo>
                  <a:lnTo>
                    <a:pt x="68536" y="224625"/>
                  </a:lnTo>
                  <a:lnTo>
                    <a:pt x="59381" y="268463"/>
                  </a:lnTo>
                  <a:lnTo>
                    <a:pt x="59200" y="284766"/>
                  </a:lnTo>
                  <a:lnTo>
                    <a:pt x="65048" y="318803"/>
                  </a:lnTo>
                  <a:lnTo>
                    <a:pt x="73484" y="359816"/>
                  </a:lnTo>
                  <a:lnTo>
                    <a:pt x="80569" y="391958"/>
                  </a:lnTo>
                  <a:lnTo>
                    <a:pt x="78847" y="408092"/>
                  </a:lnTo>
                  <a:lnTo>
                    <a:pt x="71732" y="419496"/>
                  </a:lnTo>
                  <a:lnTo>
                    <a:pt x="66871" y="424018"/>
                  </a:lnTo>
                  <a:lnTo>
                    <a:pt x="61514" y="425976"/>
                  </a:lnTo>
                  <a:lnTo>
                    <a:pt x="49917" y="425327"/>
                  </a:lnTo>
                  <a:lnTo>
                    <a:pt x="19738" y="409743"/>
                  </a:lnTo>
                  <a:lnTo>
                    <a:pt x="0" y="394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71"/>
          <p:cNvGrpSpPr/>
          <p:nvPr/>
        </p:nvGrpSpPr>
        <p:grpSpPr>
          <a:xfrm>
            <a:off x="476803" y="3907898"/>
            <a:ext cx="570948" cy="253970"/>
            <a:chOff x="476803" y="3907898"/>
            <a:chExt cx="570948" cy="253970"/>
          </a:xfrm>
        </p:grpSpPr>
        <p:sp>
          <p:nvSpPr>
            <p:cNvPr id="135" name="SMARTInkShape-1193"/>
            <p:cNvSpPr/>
            <p:nvPr>
              <p:custDataLst>
                <p:tags r:id="rId25"/>
              </p:custDataLst>
            </p:nvPr>
          </p:nvSpPr>
          <p:spPr>
            <a:xfrm>
              <a:off x="476803" y="4048552"/>
              <a:ext cx="46404" cy="113316"/>
            </a:xfrm>
            <a:custGeom>
              <a:avLst/>
              <a:gdLst/>
              <a:ahLst/>
              <a:cxnLst/>
              <a:rect l="0" t="0" r="0" b="0"/>
              <a:pathLst>
                <a:path w="46404" h="113316">
                  <a:moveTo>
                    <a:pt x="28022" y="18623"/>
                  </a:moveTo>
                  <a:lnTo>
                    <a:pt x="28022" y="18623"/>
                  </a:lnTo>
                  <a:lnTo>
                    <a:pt x="28022" y="13567"/>
                  </a:lnTo>
                  <a:lnTo>
                    <a:pt x="29080" y="12077"/>
                  </a:lnTo>
                  <a:lnTo>
                    <a:pt x="30844" y="11084"/>
                  </a:lnTo>
                  <a:lnTo>
                    <a:pt x="33078" y="10422"/>
                  </a:lnTo>
                  <a:lnTo>
                    <a:pt x="34568" y="8922"/>
                  </a:lnTo>
                  <a:lnTo>
                    <a:pt x="37155" y="1013"/>
                  </a:lnTo>
                  <a:lnTo>
                    <a:pt x="36227" y="533"/>
                  </a:lnTo>
                  <a:lnTo>
                    <a:pt x="32374" y="0"/>
                  </a:lnTo>
                  <a:lnTo>
                    <a:pt x="27134" y="2585"/>
                  </a:lnTo>
                  <a:lnTo>
                    <a:pt x="21277" y="6203"/>
                  </a:lnTo>
                  <a:lnTo>
                    <a:pt x="15147" y="7811"/>
                  </a:lnTo>
                  <a:lnTo>
                    <a:pt x="8894" y="14171"/>
                  </a:lnTo>
                  <a:lnTo>
                    <a:pt x="3646" y="22994"/>
                  </a:lnTo>
                  <a:lnTo>
                    <a:pt x="691" y="33912"/>
                  </a:lnTo>
                  <a:lnTo>
                    <a:pt x="0" y="40588"/>
                  </a:lnTo>
                  <a:lnTo>
                    <a:pt x="2515" y="47082"/>
                  </a:lnTo>
                  <a:lnTo>
                    <a:pt x="12753" y="59875"/>
                  </a:lnTo>
                  <a:lnTo>
                    <a:pt x="39451" y="78946"/>
                  </a:lnTo>
                  <a:lnTo>
                    <a:pt x="43685" y="85297"/>
                  </a:lnTo>
                  <a:lnTo>
                    <a:pt x="46068" y="94823"/>
                  </a:lnTo>
                  <a:lnTo>
                    <a:pt x="46403" y="97998"/>
                  </a:lnTo>
                  <a:lnTo>
                    <a:pt x="44509" y="101173"/>
                  </a:lnTo>
                  <a:lnTo>
                    <a:pt x="36761" y="107523"/>
                  </a:lnTo>
                  <a:lnTo>
                    <a:pt x="29084" y="111051"/>
                  </a:lnTo>
                  <a:lnTo>
                    <a:pt x="15532" y="113315"/>
                  </a:lnTo>
                  <a:lnTo>
                    <a:pt x="13345" y="112443"/>
                  </a:lnTo>
                  <a:lnTo>
                    <a:pt x="11887" y="110803"/>
                  </a:lnTo>
                  <a:lnTo>
                    <a:pt x="10268" y="106159"/>
                  </a:lnTo>
                  <a:lnTo>
                    <a:pt x="8972" y="94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94"/>
            <p:cNvSpPr/>
            <p:nvPr>
              <p:custDataLst>
                <p:tags r:id="rId26"/>
              </p:custDataLst>
            </p:nvPr>
          </p:nvSpPr>
          <p:spPr>
            <a:xfrm>
              <a:off x="571502" y="3935149"/>
              <a:ext cx="47624" cy="205327"/>
            </a:xfrm>
            <a:custGeom>
              <a:avLst/>
              <a:gdLst/>
              <a:ahLst/>
              <a:cxnLst/>
              <a:rect l="0" t="0" r="0" b="0"/>
              <a:pathLst>
                <a:path w="47624" h="205327">
                  <a:moveTo>
                    <a:pt x="9523" y="8201"/>
                  </a:moveTo>
                  <a:lnTo>
                    <a:pt x="9523" y="8201"/>
                  </a:lnTo>
                  <a:lnTo>
                    <a:pt x="1322" y="0"/>
                  </a:lnTo>
                  <a:lnTo>
                    <a:pt x="390" y="9182"/>
                  </a:lnTo>
                  <a:lnTo>
                    <a:pt x="32" y="56748"/>
                  </a:lnTo>
                  <a:lnTo>
                    <a:pt x="8" y="94787"/>
                  </a:lnTo>
                  <a:lnTo>
                    <a:pt x="0" y="138781"/>
                  </a:lnTo>
                  <a:lnTo>
                    <a:pt x="2821" y="171774"/>
                  </a:lnTo>
                  <a:lnTo>
                    <a:pt x="10359" y="193545"/>
                  </a:lnTo>
                  <a:lnTo>
                    <a:pt x="16245" y="201701"/>
                  </a:lnTo>
                  <a:lnTo>
                    <a:pt x="22388" y="205326"/>
                  </a:lnTo>
                  <a:lnTo>
                    <a:pt x="25508" y="204176"/>
                  </a:lnTo>
                  <a:lnTo>
                    <a:pt x="47623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95"/>
            <p:cNvSpPr/>
            <p:nvPr>
              <p:custDataLst>
                <p:tags r:id="rId27"/>
              </p:custDataLst>
            </p:nvPr>
          </p:nvSpPr>
          <p:spPr>
            <a:xfrm>
              <a:off x="525199" y="4029075"/>
              <a:ext cx="93927" cy="28576"/>
            </a:xfrm>
            <a:custGeom>
              <a:avLst/>
              <a:gdLst/>
              <a:ahLst/>
              <a:cxnLst/>
              <a:rect l="0" t="0" r="0" b="0"/>
              <a:pathLst>
                <a:path w="939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17106" y="15318"/>
                  </a:lnTo>
                  <a:lnTo>
                    <a:pt x="64538" y="7466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6"/>
            <p:cNvSpPr/>
            <p:nvPr>
              <p:custDataLst>
                <p:tags r:id="rId28"/>
              </p:custDataLst>
            </p:nvPr>
          </p:nvSpPr>
          <p:spPr>
            <a:xfrm>
              <a:off x="657228" y="4011349"/>
              <a:ext cx="76198" cy="64369"/>
            </a:xfrm>
            <a:custGeom>
              <a:avLst/>
              <a:gdLst/>
              <a:ahLst/>
              <a:cxnLst/>
              <a:rect l="0" t="0" r="0" b="0"/>
              <a:pathLst>
                <a:path w="76198" h="64369">
                  <a:moveTo>
                    <a:pt x="9522" y="8201"/>
                  </a:moveTo>
                  <a:lnTo>
                    <a:pt x="9522" y="8201"/>
                  </a:lnTo>
                  <a:lnTo>
                    <a:pt x="1321" y="0"/>
                  </a:lnTo>
                  <a:lnTo>
                    <a:pt x="880" y="617"/>
                  </a:lnTo>
                  <a:lnTo>
                    <a:pt x="4" y="43341"/>
                  </a:lnTo>
                  <a:lnTo>
                    <a:pt x="0" y="54157"/>
                  </a:lnTo>
                  <a:lnTo>
                    <a:pt x="1057" y="57888"/>
                  </a:lnTo>
                  <a:lnTo>
                    <a:pt x="2821" y="60376"/>
                  </a:lnTo>
                  <a:lnTo>
                    <a:pt x="5054" y="62035"/>
                  </a:lnTo>
                  <a:lnTo>
                    <a:pt x="10359" y="63877"/>
                  </a:lnTo>
                  <a:lnTo>
                    <a:pt x="13255" y="64368"/>
                  </a:lnTo>
                  <a:lnTo>
                    <a:pt x="16244" y="63638"/>
                  </a:lnTo>
                  <a:lnTo>
                    <a:pt x="25507" y="57553"/>
                  </a:lnTo>
                  <a:lnTo>
                    <a:pt x="47066" y="37317"/>
                  </a:lnTo>
                  <a:lnTo>
                    <a:pt x="47457" y="41993"/>
                  </a:lnTo>
                  <a:lnTo>
                    <a:pt x="48570" y="43429"/>
                  </a:lnTo>
                  <a:lnTo>
                    <a:pt x="52630" y="45025"/>
                  </a:lnTo>
                  <a:lnTo>
                    <a:pt x="54135" y="46508"/>
                  </a:lnTo>
                  <a:lnTo>
                    <a:pt x="55809" y="50979"/>
                  </a:lnTo>
                  <a:lnTo>
                    <a:pt x="58371" y="52595"/>
                  </a:lnTo>
                  <a:lnTo>
                    <a:pt x="76197" y="55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97"/>
            <p:cNvSpPr/>
            <p:nvPr>
              <p:custDataLst>
                <p:tags r:id="rId29"/>
              </p:custDataLst>
            </p:nvPr>
          </p:nvSpPr>
          <p:spPr>
            <a:xfrm>
              <a:off x="762059" y="3914939"/>
              <a:ext cx="47567" cy="180023"/>
            </a:xfrm>
            <a:custGeom>
              <a:avLst/>
              <a:gdLst/>
              <a:ahLst/>
              <a:cxnLst/>
              <a:rect l="0" t="0" r="0" b="0"/>
              <a:pathLst>
                <a:path w="47567" h="180023">
                  <a:moveTo>
                    <a:pt x="47566" y="123661"/>
                  </a:moveTo>
                  <a:lnTo>
                    <a:pt x="47566" y="123661"/>
                  </a:lnTo>
                  <a:lnTo>
                    <a:pt x="42509" y="118605"/>
                  </a:lnTo>
                  <a:lnTo>
                    <a:pt x="37205" y="116122"/>
                  </a:lnTo>
                  <a:lnTo>
                    <a:pt x="34309" y="115460"/>
                  </a:lnTo>
                  <a:lnTo>
                    <a:pt x="20119" y="119585"/>
                  </a:lnTo>
                  <a:lnTo>
                    <a:pt x="7566" y="127510"/>
                  </a:lnTo>
                  <a:lnTo>
                    <a:pt x="3330" y="133486"/>
                  </a:lnTo>
                  <a:lnTo>
                    <a:pt x="1447" y="141786"/>
                  </a:lnTo>
                  <a:lnTo>
                    <a:pt x="0" y="178150"/>
                  </a:lnTo>
                  <a:lnTo>
                    <a:pt x="1038" y="179037"/>
                  </a:lnTo>
                  <a:lnTo>
                    <a:pt x="5015" y="180022"/>
                  </a:lnTo>
                  <a:lnTo>
                    <a:pt x="13132" y="174816"/>
                  </a:lnTo>
                  <a:lnTo>
                    <a:pt x="18260" y="170464"/>
                  </a:lnTo>
                  <a:lnTo>
                    <a:pt x="30534" y="144114"/>
                  </a:lnTo>
                  <a:lnTo>
                    <a:pt x="37616" y="99400"/>
                  </a:lnTo>
                  <a:lnTo>
                    <a:pt x="46047" y="56091"/>
                  </a:lnTo>
                  <a:lnTo>
                    <a:pt x="47266" y="14280"/>
                  </a:lnTo>
                  <a:lnTo>
                    <a:pt x="47477" y="0"/>
                  </a:lnTo>
                  <a:lnTo>
                    <a:pt x="46481" y="9880"/>
                  </a:lnTo>
                  <a:lnTo>
                    <a:pt x="39361" y="56845"/>
                  </a:lnTo>
                  <a:lnTo>
                    <a:pt x="38432" y="95632"/>
                  </a:lnTo>
                  <a:lnTo>
                    <a:pt x="47566" y="142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98"/>
            <p:cNvSpPr/>
            <p:nvPr>
              <p:custDataLst>
                <p:tags r:id="rId30"/>
              </p:custDataLst>
            </p:nvPr>
          </p:nvSpPr>
          <p:spPr>
            <a:xfrm>
              <a:off x="847725" y="4021774"/>
              <a:ext cx="76201" cy="70447"/>
            </a:xfrm>
            <a:custGeom>
              <a:avLst/>
              <a:gdLst/>
              <a:ahLst/>
              <a:cxnLst/>
              <a:rect l="0" t="0" r="0" b="0"/>
              <a:pathLst>
                <a:path w="76201" h="70447">
                  <a:moveTo>
                    <a:pt x="0" y="26351"/>
                  </a:moveTo>
                  <a:lnTo>
                    <a:pt x="0" y="26351"/>
                  </a:lnTo>
                  <a:lnTo>
                    <a:pt x="0" y="34552"/>
                  </a:lnTo>
                  <a:lnTo>
                    <a:pt x="1058" y="34993"/>
                  </a:lnTo>
                  <a:lnTo>
                    <a:pt x="8201" y="35759"/>
                  </a:lnTo>
                  <a:lnTo>
                    <a:pt x="8642" y="34740"/>
                  </a:lnTo>
                  <a:lnTo>
                    <a:pt x="12173" y="22677"/>
                  </a:lnTo>
                  <a:lnTo>
                    <a:pt x="17012" y="9035"/>
                  </a:lnTo>
                  <a:lnTo>
                    <a:pt x="18648" y="0"/>
                  </a:lnTo>
                  <a:lnTo>
                    <a:pt x="17723" y="317"/>
                  </a:lnTo>
                  <a:lnTo>
                    <a:pt x="13874" y="3492"/>
                  </a:lnTo>
                  <a:lnTo>
                    <a:pt x="11458" y="8430"/>
                  </a:lnTo>
                  <a:lnTo>
                    <a:pt x="1437" y="42850"/>
                  </a:lnTo>
                  <a:lnTo>
                    <a:pt x="8327" y="70268"/>
                  </a:lnTo>
                  <a:lnTo>
                    <a:pt x="9785" y="70446"/>
                  </a:lnTo>
                  <a:lnTo>
                    <a:pt x="14227" y="67821"/>
                  </a:lnTo>
                  <a:lnTo>
                    <a:pt x="22677" y="60393"/>
                  </a:lnTo>
                  <a:lnTo>
                    <a:pt x="31884" y="46433"/>
                  </a:lnTo>
                  <a:lnTo>
                    <a:pt x="42611" y="23545"/>
                  </a:lnTo>
                  <a:lnTo>
                    <a:pt x="44282" y="22364"/>
                  </a:lnTo>
                  <a:lnTo>
                    <a:pt x="45396" y="22635"/>
                  </a:lnTo>
                  <a:lnTo>
                    <a:pt x="46139" y="23873"/>
                  </a:lnTo>
                  <a:lnTo>
                    <a:pt x="45576" y="25758"/>
                  </a:lnTo>
                  <a:lnTo>
                    <a:pt x="40786" y="33466"/>
                  </a:lnTo>
                  <a:lnTo>
                    <a:pt x="38630" y="45553"/>
                  </a:lnTo>
                  <a:lnTo>
                    <a:pt x="38205" y="53075"/>
                  </a:lnTo>
                  <a:lnTo>
                    <a:pt x="39228" y="52633"/>
                  </a:lnTo>
                  <a:lnTo>
                    <a:pt x="51367" y="41506"/>
                  </a:lnTo>
                  <a:lnTo>
                    <a:pt x="54580" y="35556"/>
                  </a:lnTo>
                  <a:lnTo>
                    <a:pt x="65201" y="10488"/>
                  </a:lnTo>
                  <a:lnTo>
                    <a:pt x="66750" y="10484"/>
                  </a:lnTo>
                  <a:lnTo>
                    <a:pt x="71295" y="13302"/>
                  </a:lnTo>
                  <a:lnTo>
                    <a:pt x="74020" y="20904"/>
                  </a:lnTo>
                  <a:lnTo>
                    <a:pt x="76200" y="64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99"/>
            <p:cNvSpPr/>
            <p:nvPr>
              <p:custDataLst>
                <p:tags r:id="rId31"/>
              </p:custDataLst>
            </p:nvPr>
          </p:nvSpPr>
          <p:spPr>
            <a:xfrm>
              <a:off x="990804" y="3907898"/>
              <a:ext cx="42140" cy="216428"/>
            </a:xfrm>
            <a:custGeom>
              <a:avLst/>
              <a:gdLst/>
              <a:ahLst/>
              <a:cxnLst/>
              <a:rect l="0" t="0" r="0" b="0"/>
              <a:pathLst>
                <a:path w="42140" h="216428">
                  <a:moveTo>
                    <a:pt x="18846" y="16402"/>
                  </a:moveTo>
                  <a:lnTo>
                    <a:pt x="18846" y="16402"/>
                  </a:lnTo>
                  <a:lnTo>
                    <a:pt x="27047" y="0"/>
                  </a:lnTo>
                  <a:lnTo>
                    <a:pt x="17866" y="8249"/>
                  </a:lnTo>
                  <a:lnTo>
                    <a:pt x="13119" y="24068"/>
                  </a:lnTo>
                  <a:lnTo>
                    <a:pt x="5015" y="68716"/>
                  </a:lnTo>
                  <a:lnTo>
                    <a:pt x="1342" y="110807"/>
                  </a:lnTo>
                  <a:lnTo>
                    <a:pt x="0" y="157075"/>
                  </a:lnTo>
                  <a:lnTo>
                    <a:pt x="945" y="169940"/>
                  </a:lnTo>
                  <a:lnTo>
                    <a:pt x="4893" y="179185"/>
                  </a:lnTo>
                  <a:lnTo>
                    <a:pt x="7427" y="181016"/>
                  </a:lnTo>
                  <a:lnTo>
                    <a:pt x="10175" y="181178"/>
                  </a:lnTo>
                  <a:lnTo>
                    <a:pt x="13065" y="180228"/>
                  </a:lnTo>
                  <a:lnTo>
                    <a:pt x="19099" y="173527"/>
                  </a:lnTo>
                  <a:lnTo>
                    <a:pt x="41086" y="133596"/>
                  </a:lnTo>
                  <a:lnTo>
                    <a:pt x="42139" y="129456"/>
                  </a:lnTo>
                  <a:lnTo>
                    <a:pt x="41783" y="126696"/>
                  </a:lnTo>
                  <a:lnTo>
                    <a:pt x="38664" y="122267"/>
                  </a:lnTo>
                  <a:lnTo>
                    <a:pt x="35415" y="124484"/>
                  </a:lnTo>
                  <a:lnTo>
                    <a:pt x="33067" y="126557"/>
                  </a:lnTo>
                  <a:lnTo>
                    <a:pt x="30458" y="134504"/>
                  </a:lnTo>
                  <a:lnTo>
                    <a:pt x="29762" y="139587"/>
                  </a:lnTo>
                  <a:lnTo>
                    <a:pt x="37095" y="181650"/>
                  </a:lnTo>
                  <a:lnTo>
                    <a:pt x="37865" y="213994"/>
                  </a:lnTo>
                  <a:lnTo>
                    <a:pt x="36817" y="214805"/>
                  </a:lnTo>
                  <a:lnTo>
                    <a:pt x="28371" y="216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00"/>
            <p:cNvSpPr/>
            <p:nvPr>
              <p:custDataLst>
                <p:tags r:id="rId32"/>
              </p:custDataLst>
            </p:nvPr>
          </p:nvSpPr>
          <p:spPr>
            <a:xfrm>
              <a:off x="971942" y="3952875"/>
              <a:ext cx="75809" cy="38101"/>
            </a:xfrm>
            <a:custGeom>
              <a:avLst/>
              <a:gdLst/>
              <a:ahLst/>
              <a:cxnLst/>
              <a:rect l="0" t="0" r="0" b="0"/>
              <a:pathLst>
                <a:path w="75809" h="38101">
                  <a:moveTo>
                    <a:pt x="9133" y="38100"/>
                  </a:moveTo>
                  <a:lnTo>
                    <a:pt x="9133" y="38100"/>
                  </a:lnTo>
                  <a:lnTo>
                    <a:pt x="4076" y="38100"/>
                  </a:lnTo>
                  <a:lnTo>
                    <a:pt x="2587" y="37042"/>
                  </a:lnTo>
                  <a:lnTo>
                    <a:pt x="1594" y="35278"/>
                  </a:lnTo>
                  <a:lnTo>
                    <a:pt x="0" y="29899"/>
                  </a:lnTo>
                  <a:lnTo>
                    <a:pt x="47313" y="12406"/>
                  </a:lnTo>
                  <a:lnTo>
                    <a:pt x="758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72"/>
          <p:cNvGrpSpPr/>
          <p:nvPr/>
        </p:nvGrpSpPr>
        <p:grpSpPr>
          <a:xfrm>
            <a:off x="333375" y="4314859"/>
            <a:ext cx="542368" cy="158237"/>
            <a:chOff x="333375" y="4314859"/>
            <a:chExt cx="542368" cy="158237"/>
          </a:xfrm>
        </p:grpSpPr>
        <p:sp>
          <p:nvSpPr>
            <p:cNvPr id="144" name="SMARTInkShape-1201"/>
            <p:cNvSpPr/>
            <p:nvPr>
              <p:custDataLst>
                <p:tags r:id="rId21"/>
              </p:custDataLst>
            </p:nvPr>
          </p:nvSpPr>
          <p:spPr>
            <a:xfrm>
              <a:off x="333375" y="4373886"/>
              <a:ext cx="133351" cy="99210"/>
            </a:xfrm>
            <a:custGeom>
              <a:avLst/>
              <a:gdLst/>
              <a:ahLst/>
              <a:cxnLst/>
              <a:rect l="0" t="0" r="0" b="0"/>
              <a:pathLst>
                <a:path w="133351" h="99210">
                  <a:moveTo>
                    <a:pt x="0" y="17139"/>
                  </a:moveTo>
                  <a:lnTo>
                    <a:pt x="0" y="17139"/>
                  </a:lnTo>
                  <a:lnTo>
                    <a:pt x="0" y="25340"/>
                  </a:lnTo>
                  <a:lnTo>
                    <a:pt x="8642" y="61176"/>
                  </a:lnTo>
                  <a:lnTo>
                    <a:pt x="10322" y="78283"/>
                  </a:lnTo>
                  <a:lnTo>
                    <a:pt x="17692" y="99209"/>
                  </a:lnTo>
                  <a:lnTo>
                    <a:pt x="18144" y="98310"/>
                  </a:lnTo>
                  <a:lnTo>
                    <a:pt x="25572" y="53877"/>
                  </a:lnTo>
                  <a:lnTo>
                    <a:pt x="28458" y="19649"/>
                  </a:lnTo>
                  <a:lnTo>
                    <a:pt x="29555" y="19870"/>
                  </a:lnTo>
                  <a:lnTo>
                    <a:pt x="50962" y="39595"/>
                  </a:lnTo>
                  <a:lnTo>
                    <a:pt x="54400" y="45816"/>
                  </a:lnTo>
                  <a:lnTo>
                    <a:pt x="56989" y="54687"/>
                  </a:lnTo>
                  <a:lnTo>
                    <a:pt x="58199" y="32414"/>
                  </a:lnTo>
                  <a:lnTo>
                    <a:pt x="64752" y="21077"/>
                  </a:lnTo>
                  <a:lnTo>
                    <a:pt x="79540" y="4539"/>
                  </a:lnTo>
                  <a:lnTo>
                    <a:pt x="85798" y="956"/>
                  </a:lnTo>
                  <a:lnTo>
                    <a:pt x="88949" y="0"/>
                  </a:lnTo>
                  <a:lnTo>
                    <a:pt x="92108" y="1480"/>
                  </a:lnTo>
                  <a:lnTo>
                    <a:pt x="107954" y="19716"/>
                  </a:lnTo>
                  <a:lnTo>
                    <a:pt x="127000" y="65826"/>
                  </a:lnTo>
                  <a:lnTo>
                    <a:pt x="133350" y="9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02"/>
            <p:cNvSpPr/>
            <p:nvPr>
              <p:custDataLst>
                <p:tags r:id="rId22"/>
              </p:custDataLst>
            </p:nvPr>
          </p:nvSpPr>
          <p:spPr>
            <a:xfrm>
              <a:off x="504941" y="4371975"/>
              <a:ext cx="142760" cy="17727"/>
            </a:xfrm>
            <a:custGeom>
              <a:avLst/>
              <a:gdLst/>
              <a:ahLst/>
              <a:cxnLst/>
              <a:rect l="0" t="0" r="0" b="0"/>
              <a:pathLst>
                <a:path w="142760" h="17727">
                  <a:moveTo>
                    <a:pt x="9409" y="9525"/>
                  </a:moveTo>
                  <a:lnTo>
                    <a:pt x="9409" y="9525"/>
                  </a:lnTo>
                  <a:lnTo>
                    <a:pt x="276" y="9525"/>
                  </a:lnTo>
                  <a:lnTo>
                    <a:pt x="0" y="14582"/>
                  </a:lnTo>
                  <a:lnTo>
                    <a:pt x="1020" y="16071"/>
                  </a:lnTo>
                  <a:lnTo>
                    <a:pt x="2758" y="17064"/>
                  </a:lnTo>
                  <a:lnTo>
                    <a:pt x="4975" y="17726"/>
                  </a:lnTo>
                  <a:lnTo>
                    <a:pt x="7511" y="17109"/>
                  </a:lnTo>
                  <a:lnTo>
                    <a:pt x="13152" y="13601"/>
                  </a:lnTo>
                  <a:lnTo>
                    <a:pt x="40605" y="10330"/>
                  </a:lnTo>
                  <a:lnTo>
                    <a:pt x="79424" y="9684"/>
                  </a:lnTo>
                  <a:lnTo>
                    <a:pt x="109529" y="6750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03"/>
            <p:cNvSpPr/>
            <p:nvPr>
              <p:custDataLst>
                <p:tags r:id="rId23"/>
              </p:custDataLst>
            </p:nvPr>
          </p:nvSpPr>
          <p:spPr>
            <a:xfrm>
              <a:off x="619357" y="4314859"/>
              <a:ext cx="74863" cy="95217"/>
            </a:xfrm>
            <a:custGeom>
              <a:avLst/>
              <a:gdLst/>
              <a:ahLst/>
              <a:cxnLst/>
              <a:rect l="0" t="0" r="0" b="0"/>
              <a:pathLst>
                <a:path w="74863" h="95217">
                  <a:moveTo>
                    <a:pt x="18818" y="9491"/>
                  </a:moveTo>
                  <a:lnTo>
                    <a:pt x="18818" y="9491"/>
                  </a:lnTo>
                  <a:lnTo>
                    <a:pt x="8705" y="9491"/>
                  </a:lnTo>
                  <a:lnTo>
                    <a:pt x="5726" y="8433"/>
                  </a:lnTo>
                  <a:lnTo>
                    <a:pt x="3740" y="6669"/>
                  </a:lnTo>
                  <a:lnTo>
                    <a:pt x="0" y="359"/>
                  </a:lnTo>
                  <a:lnTo>
                    <a:pt x="26303" y="0"/>
                  </a:lnTo>
                  <a:lnTo>
                    <a:pt x="50792" y="7578"/>
                  </a:lnTo>
                  <a:lnTo>
                    <a:pt x="67568" y="16215"/>
                  </a:lnTo>
                  <a:lnTo>
                    <a:pt x="72235" y="22357"/>
                  </a:lnTo>
                  <a:lnTo>
                    <a:pt x="74862" y="31765"/>
                  </a:lnTo>
                  <a:lnTo>
                    <a:pt x="70584" y="46312"/>
                  </a:lnTo>
                  <a:lnTo>
                    <a:pt x="59657" y="62586"/>
                  </a:lnTo>
                  <a:lnTo>
                    <a:pt x="37868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04"/>
            <p:cNvSpPr/>
            <p:nvPr>
              <p:custDataLst>
                <p:tags r:id="rId24"/>
              </p:custDataLst>
            </p:nvPr>
          </p:nvSpPr>
          <p:spPr>
            <a:xfrm>
              <a:off x="752677" y="4329718"/>
              <a:ext cx="123066" cy="74737"/>
            </a:xfrm>
            <a:custGeom>
              <a:avLst/>
              <a:gdLst/>
              <a:ahLst/>
              <a:cxnLst/>
              <a:rect l="0" t="0" r="0" b="0"/>
              <a:pathLst>
                <a:path w="123066" h="74737">
                  <a:moveTo>
                    <a:pt x="56948" y="13682"/>
                  </a:moveTo>
                  <a:lnTo>
                    <a:pt x="56948" y="13682"/>
                  </a:lnTo>
                  <a:lnTo>
                    <a:pt x="65149" y="13682"/>
                  </a:lnTo>
                  <a:lnTo>
                    <a:pt x="65590" y="14740"/>
                  </a:lnTo>
                  <a:lnTo>
                    <a:pt x="66081" y="18739"/>
                  </a:lnTo>
                  <a:lnTo>
                    <a:pt x="61300" y="31996"/>
                  </a:lnTo>
                  <a:lnTo>
                    <a:pt x="35872" y="62814"/>
                  </a:lnTo>
                  <a:lnTo>
                    <a:pt x="20482" y="73513"/>
                  </a:lnTo>
                  <a:lnTo>
                    <a:pt x="15704" y="74736"/>
                  </a:lnTo>
                  <a:lnTo>
                    <a:pt x="11460" y="74493"/>
                  </a:lnTo>
                  <a:lnTo>
                    <a:pt x="7573" y="73273"/>
                  </a:lnTo>
                  <a:lnTo>
                    <a:pt x="4981" y="71401"/>
                  </a:lnTo>
                  <a:lnTo>
                    <a:pt x="3254" y="69095"/>
                  </a:lnTo>
                  <a:lnTo>
                    <a:pt x="1334" y="62651"/>
                  </a:lnTo>
                  <a:lnTo>
                    <a:pt x="0" y="40304"/>
                  </a:lnTo>
                  <a:lnTo>
                    <a:pt x="2710" y="33275"/>
                  </a:lnTo>
                  <a:lnTo>
                    <a:pt x="4914" y="29919"/>
                  </a:lnTo>
                  <a:lnTo>
                    <a:pt x="7442" y="27682"/>
                  </a:lnTo>
                  <a:lnTo>
                    <a:pt x="13073" y="25196"/>
                  </a:lnTo>
                  <a:lnTo>
                    <a:pt x="16056" y="25591"/>
                  </a:lnTo>
                  <a:lnTo>
                    <a:pt x="45459" y="42582"/>
                  </a:lnTo>
                  <a:lnTo>
                    <a:pt x="72746" y="66612"/>
                  </a:lnTo>
                  <a:lnTo>
                    <a:pt x="82325" y="69582"/>
                  </a:lnTo>
                  <a:lnTo>
                    <a:pt x="88688" y="70276"/>
                  </a:lnTo>
                  <a:lnTo>
                    <a:pt x="95043" y="67763"/>
                  </a:lnTo>
                  <a:lnTo>
                    <a:pt x="117273" y="48428"/>
                  </a:lnTo>
                  <a:lnTo>
                    <a:pt x="120801" y="39355"/>
                  </a:lnTo>
                  <a:lnTo>
                    <a:pt x="123065" y="21340"/>
                  </a:lnTo>
                  <a:lnTo>
                    <a:pt x="120553" y="14263"/>
                  </a:lnTo>
                  <a:lnTo>
                    <a:pt x="116967" y="7591"/>
                  </a:lnTo>
                  <a:lnTo>
                    <a:pt x="115373" y="1097"/>
                  </a:lnTo>
                  <a:lnTo>
                    <a:pt x="112831" y="0"/>
                  </a:lnTo>
                  <a:lnTo>
                    <a:pt x="92752" y="3400"/>
                  </a:lnTo>
                  <a:lnTo>
                    <a:pt x="66473" y="23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1205"/>
          <p:cNvSpPr/>
          <p:nvPr>
            <p:custDataLst>
              <p:tags r:id="rId12"/>
            </p:custDataLst>
          </p:nvPr>
        </p:nvSpPr>
        <p:spPr>
          <a:xfrm>
            <a:off x="1619272" y="3028999"/>
            <a:ext cx="1361666" cy="914275"/>
          </a:xfrm>
          <a:custGeom>
            <a:avLst/>
            <a:gdLst/>
            <a:ahLst/>
            <a:cxnLst/>
            <a:rect l="0" t="0" r="0" b="0"/>
            <a:pathLst>
              <a:path w="1361666" h="914275">
                <a:moveTo>
                  <a:pt x="838178" y="85676"/>
                </a:moveTo>
                <a:lnTo>
                  <a:pt x="838178" y="85676"/>
                </a:lnTo>
                <a:lnTo>
                  <a:pt x="838178" y="80620"/>
                </a:lnTo>
                <a:lnTo>
                  <a:pt x="826889" y="78137"/>
                </a:lnTo>
                <a:lnTo>
                  <a:pt x="785148" y="71487"/>
                </a:lnTo>
                <a:lnTo>
                  <a:pt x="743561" y="63010"/>
                </a:lnTo>
                <a:lnTo>
                  <a:pt x="707838" y="53795"/>
                </a:lnTo>
                <a:lnTo>
                  <a:pt x="667032" y="49418"/>
                </a:lnTo>
                <a:lnTo>
                  <a:pt x="621427" y="48122"/>
                </a:lnTo>
                <a:lnTo>
                  <a:pt x="574401" y="47738"/>
                </a:lnTo>
                <a:lnTo>
                  <a:pt x="529683" y="55212"/>
                </a:lnTo>
                <a:lnTo>
                  <a:pt x="486069" y="62774"/>
                </a:lnTo>
                <a:lnTo>
                  <a:pt x="441757" y="68687"/>
                </a:lnTo>
                <a:lnTo>
                  <a:pt x="401104" y="76761"/>
                </a:lnTo>
                <a:lnTo>
                  <a:pt x="359553" y="83915"/>
                </a:lnTo>
                <a:lnTo>
                  <a:pt x="315754" y="93991"/>
                </a:lnTo>
                <a:lnTo>
                  <a:pt x="271982" y="112444"/>
                </a:lnTo>
                <a:lnTo>
                  <a:pt x="229080" y="137492"/>
                </a:lnTo>
                <a:lnTo>
                  <a:pt x="182947" y="179114"/>
                </a:lnTo>
                <a:lnTo>
                  <a:pt x="141861" y="222864"/>
                </a:lnTo>
                <a:lnTo>
                  <a:pt x="109248" y="263393"/>
                </a:lnTo>
                <a:lnTo>
                  <a:pt x="88159" y="303794"/>
                </a:lnTo>
                <a:lnTo>
                  <a:pt x="70151" y="346762"/>
                </a:lnTo>
                <a:lnTo>
                  <a:pt x="54370" y="391876"/>
                </a:lnTo>
                <a:lnTo>
                  <a:pt x="41296" y="431439"/>
                </a:lnTo>
                <a:lnTo>
                  <a:pt x="31109" y="472729"/>
                </a:lnTo>
                <a:lnTo>
                  <a:pt x="18906" y="509107"/>
                </a:lnTo>
                <a:lnTo>
                  <a:pt x="6304" y="556432"/>
                </a:lnTo>
                <a:lnTo>
                  <a:pt x="811" y="601289"/>
                </a:lnTo>
                <a:lnTo>
                  <a:pt x="88" y="648876"/>
                </a:lnTo>
                <a:lnTo>
                  <a:pt x="0" y="693323"/>
                </a:lnTo>
                <a:lnTo>
                  <a:pt x="5039" y="738047"/>
                </a:lnTo>
                <a:lnTo>
                  <a:pt x="16226" y="785530"/>
                </a:lnTo>
                <a:lnTo>
                  <a:pt x="22368" y="802769"/>
                </a:lnTo>
                <a:lnTo>
                  <a:pt x="34271" y="817487"/>
                </a:lnTo>
                <a:lnTo>
                  <a:pt x="76931" y="850638"/>
                </a:lnTo>
                <a:lnTo>
                  <a:pt x="103918" y="867721"/>
                </a:lnTo>
                <a:lnTo>
                  <a:pt x="149263" y="885241"/>
                </a:lnTo>
                <a:lnTo>
                  <a:pt x="185086" y="897377"/>
                </a:lnTo>
                <a:lnTo>
                  <a:pt x="227569" y="907675"/>
                </a:lnTo>
                <a:lnTo>
                  <a:pt x="263557" y="912373"/>
                </a:lnTo>
                <a:lnTo>
                  <a:pt x="304441" y="913765"/>
                </a:lnTo>
                <a:lnTo>
                  <a:pt x="339956" y="914177"/>
                </a:lnTo>
                <a:lnTo>
                  <a:pt x="371918" y="914274"/>
                </a:lnTo>
                <a:lnTo>
                  <a:pt x="406585" y="913258"/>
                </a:lnTo>
                <a:lnTo>
                  <a:pt x="448185" y="906736"/>
                </a:lnTo>
                <a:lnTo>
                  <a:pt x="485284" y="901089"/>
                </a:lnTo>
                <a:lnTo>
                  <a:pt x="532651" y="897016"/>
                </a:lnTo>
                <a:lnTo>
                  <a:pt x="580036" y="894582"/>
                </a:lnTo>
                <a:lnTo>
                  <a:pt x="616582" y="888855"/>
                </a:lnTo>
                <a:lnTo>
                  <a:pt x="664035" y="883562"/>
                </a:lnTo>
                <a:lnTo>
                  <a:pt x="709353" y="877695"/>
                </a:lnTo>
                <a:lnTo>
                  <a:pt x="752524" y="869990"/>
                </a:lnTo>
                <a:lnTo>
                  <a:pt x="797897" y="864549"/>
                </a:lnTo>
                <a:lnTo>
                  <a:pt x="842803" y="858652"/>
                </a:lnTo>
                <a:lnTo>
                  <a:pt x="885893" y="849883"/>
                </a:lnTo>
                <a:lnTo>
                  <a:pt x="931251" y="840782"/>
                </a:lnTo>
                <a:lnTo>
                  <a:pt x="976154" y="833614"/>
                </a:lnTo>
                <a:lnTo>
                  <a:pt x="1020494" y="818922"/>
                </a:lnTo>
                <a:lnTo>
                  <a:pt x="1066955" y="803202"/>
                </a:lnTo>
                <a:lnTo>
                  <a:pt x="1107735" y="790521"/>
                </a:lnTo>
                <a:lnTo>
                  <a:pt x="1154604" y="774650"/>
                </a:lnTo>
                <a:lnTo>
                  <a:pt x="1195348" y="758776"/>
                </a:lnTo>
                <a:lnTo>
                  <a:pt x="1241675" y="740079"/>
                </a:lnTo>
                <a:lnTo>
                  <a:pt x="1263043" y="727888"/>
                </a:lnTo>
                <a:lnTo>
                  <a:pt x="1306411" y="683348"/>
                </a:lnTo>
                <a:lnTo>
                  <a:pt x="1335365" y="636940"/>
                </a:lnTo>
                <a:lnTo>
                  <a:pt x="1347139" y="596970"/>
                </a:lnTo>
                <a:lnTo>
                  <a:pt x="1355425" y="572209"/>
                </a:lnTo>
                <a:lnTo>
                  <a:pt x="1360089" y="531694"/>
                </a:lnTo>
                <a:lnTo>
                  <a:pt x="1361665" y="486143"/>
                </a:lnTo>
                <a:lnTo>
                  <a:pt x="1360822" y="454162"/>
                </a:lnTo>
                <a:lnTo>
                  <a:pt x="1354398" y="408523"/>
                </a:lnTo>
                <a:lnTo>
                  <a:pt x="1342745" y="363584"/>
                </a:lnTo>
                <a:lnTo>
                  <a:pt x="1335308" y="324134"/>
                </a:lnTo>
                <a:lnTo>
                  <a:pt x="1328647" y="307721"/>
                </a:lnTo>
                <a:lnTo>
                  <a:pt x="1308696" y="265788"/>
                </a:lnTo>
                <a:lnTo>
                  <a:pt x="1297678" y="238879"/>
                </a:lnTo>
                <a:lnTo>
                  <a:pt x="1269445" y="198619"/>
                </a:lnTo>
                <a:lnTo>
                  <a:pt x="1231831" y="155964"/>
                </a:lnTo>
                <a:lnTo>
                  <a:pt x="1185573" y="109264"/>
                </a:lnTo>
                <a:lnTo>
                  <a:pt x="1139494" y="83870"/>
                </a:lnTo>
                <a:lnTo>
                  <a:pt x="1096546" y="64976"/>
                </a:lnTo>
                <a:lnTo>
                  <a:pt x="1049884" y="44506"/>
                </a:lnTo>
                <a:lnTo>
                  <a:pt x="1012501" y="32673"/>
                </a:lnTo>
                <a:lnTo>
                  <a:pt x="973555" y="22464"/>
                </a:lnTo>
                <a:lnTo>
                  <a:pt x="928972" y="12736"/>
                </a:lnTo>
                <a:lnTo>
                  <a:pt x="882249" y="4209"/>
                </a:lnTo>
                <a:lnTo>
                  <a:pt x="834890" y="1213"/>
                </a:lnTo>
                <a:lnTo>
                  <a:pt x="803203" y="512"/>
                </a:lnTo>
                <a:lnTo>
                  <a:pt x="768658" y="200"/>
                </a:lnTo>
                <a:lnTo>
                  <a:pt x="733197" y="62"/>
                </a:lnTo>
                <a:lnTo>
                  <a:pt x="699797" y="0"/>
                </a:lnTo>
                <a:lnTo>
                  <a:pt x="667315" y="2795"/>
                </a:lnTo>
                <a:lnTo>
                  <a:pt x="635239" y="6507"/>
                </a:lnTo>
                <a:lnTo>
                  <a:pt x="603344" y="8157"/>
                </a:lnTo>
                <a:lnTo>
                  <a:pt x="571529" y="11712"/>
                </a:lnTo>
                <a:lnTo>
                  <a:pt x="526691" y="16841"/>
                </a:lnTo>
                <a:lnTo>
                  <a:pt x="457178" y="285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Shape-1206"/>
          <p:cNvSpPr/>
          <p:nvPr>
            <p:custDataLst>
              <p:tags r:id="rId13"/>
            </p:custDataLst>
          </p:nvPr>
        </p:nvSpPr>
        <p:spPr>
          <a:xfrm>
            <a:off x="6905889" y="86608"/>
            <a:ext cx="976694" cy="3990059"/>
          </a:xfrm>
          <a:custGeom>
            <a:avLst/>
            <a:gdLst/>
            <a:ahLst/>
            <a:cxnLst/>
            <a:rect l="0" t="0" r="0" b="0"/>
            <a:pathLst>
              <a:path w="976694" h="3990059">
                <a:moveTo>
                  <a:pt x="123561" y="294392"/>
                </a:moveTo>
                <a:lnTo>
                  <a:pt x="123561" y="294392"/>
                </a:lnTo>
                <a:lnTo>
                  <a:pt x="109372" y="294392"/>
                </a:lnTo>
                <a:lnTo>
                  <a:pt x="103850" y="291570"/>
                </a:lnTo>
                <a:lnTo>
                  <a:pt x="95032" y="284901"/>
                </a:lnTo>
                <a:lnTo>
                  <a:pt x="94986" y="261163"/>
                </a:lnTo>
                <a:lnTo>
                  <a:pt x="97808" y="255635"/>
                </a:lnTo>
                <a:lnTo>
                  <a:pt x="110795" y="239509"/>
                </a:lnTo>
                <a:lnTo>
                  <a:pt x="113076" y="230623"/>
                </a:lnTo>
                <a:lnTo>
                  <a:pt x="113910" y="220038"/>
                </a:lnTo>
                <a:lnTo>
                  <a:pt x="120557" y="210952"/>
                </a:lnTo>
                <a:lnTo>
                  <a:pt x="122225" y="205097"/>
                </a:lnTo>
                <a:lnTo>
                  <a:pt x="123729" y="203112"/>
                </a:lnTo>
                <a:lnTo>
                  <a:pt x="129844" y="199260"/>
                </a:lnTo>
                <a:lnTo>
                  <a:pt x="140435" y="179913"/>
                </a:lnTo>
                <a:lnTo>
                  <a:pt x="143382" y="164193"/>
                </a:lnTo>
                <a:lnTo>
                  <a:pt x="150093" y="151512"/>
                </a:lnTo>
                <a:lnTo>
                  <a:pt x="152925" y="135641"/>
                </a:lnTo>
                <a:lnTo>
                  <a:pt x="169460" y="115298"/>
                </a:lnTo>
                <a:lnTo>
                  <a:pt x="177391" y="106184"/>
                </a:lnTo>
                <a:lnTo>
                  <a:pt x="180785" y="97281"/>
                </a:lnTo>
                <a:lnTo>
                  <a:pt x="204297" y="70815"/>
                </a:lnTo>
                <a:lnTo>
                  <a:pt x="222451" y="60238"/>
                </a:lnTo>
                <a:lnTo>
                  <a:pt x="233884" y="56385"/>
                </a:lnTo>
                <a:lnTo>
                  <a:pt x="243973" y="50070"/>
                </a:lnTo>
                <a:lnTo>
                  <a:pt x="269785" y="39430"/>
                </a:lnTo>
                <a:lnTo>
                  <a:pt x="281422" y="31640"/>
                </a:lnTo>
                <a:lnTo>
                  <a:pt x="314845" y="20384"/>
                </a:lnTo>
                <a:lnTo>
                  <a:pt x="344691" y="15539"/>
                </a:lnTo>
                <a:lnTo>
                  <a:pt x="363385" y="10004"/>
                </a:lnTo>
                <a:lnTo>
                  <a:pt x="406907" y="8666"/>
                </a:lnTo>
                <a:lnTo>
                  <a:pt x="453681" y="8642"/>
                </a:lnTo>
                <a:lnTo>
                  <a:pt x="494558" y="7584"/>
                </a:lnTo>
                <a:lnTo>
                  <a:pt x="539053" y="0"/>
                </a:lnTo>
                <a:lnTo>
                  <a:pt x="561347" y="437"/>
                </a:lnTo>
                <a:lnTo>
                  <a:pt x="597432" y="10891"/>
                </a:lnTo>
                <a:lnTo>
                  <a:pt x="612041" y="21786"/>
                </a:lnTo>
                <a:lnTo>
                  <a:pt x="641074" y="67262"/>
                </a:lnTo>
                <a:lnTo>
                  <a:pt x="669308" y="107484"/>
                </a:lnTo>
                <a:lnTo>
                  <a:pt x="694473" y="150996"/>
                </a:lnTo>
                <a:lnTo>
                  <a:pt x="709800" y="183198"/>
                </a:lnTo>
                <a:lnTo>
                  <a:pt x="716681" y="227713"/>
                </a:lnTo>
                <a:lnTo>
                  <a:pt x="730564" y="268639"/>
                </a:lnTo>
                <a:lnTo>
                  <a:pt x="732819" y="313814"/>
                </a:lnTo>
                <a:lnTo>
                  <a:pt x="733116" y="361116"/>
                </a:lnTo>
                <a:lnTo>
                  <a:pt x="733155" y="403982"/>
                </a:lnTo>
                <a:lnTo>
                  <a:pt x="730337" y="433049"/>
                </a:lnTo>
                <a:lnTo>
                  <a:pt x="724960" y="466890"/>
                </a:lnTo>
                <a:lnTo>
                  <a:pt x="722839" y="510695"/>
                </a:lnTo>
                <a:lnTo>
                  <a:pt x="715017" y="557282"/>
                </a:lnTo>
                <a:lnTo>
                  <a:pt x="714290" y="593618"/>
                </a:lnTo>
                <a:lnTo>
                  <a:pt x="714146" y="636191"/>
                </a:lnTo>
                <a:lnTo>
                  <a:pt x="714119" y="681720"/>
                </a:lnTo>
                <a:lnTo>
                  <a:pt x="711290" y="725208"/>
                </a:lnTo>
                <a:lnTo>
                  <a:pt x="706573" y="761766"/>
                </a:lnTo>
                <a:lnTo>
                  <a:pt x="702353" y="799409"/>
                </a:lnTo>
                <a:lnTo>
                  <a:pt x="696501" y="839942"/>
                </a:lnTo>
                <a:lnTo>
                  <a:pt x="695488" y="876783"/>
                </a:lnTo>
                <a:lnTo>
                  <a:pt x="688599" y="922489"/>
                </a:lnTo>
                <a:lnTo>
                  <a:pt x="686141" y="968363"/>
                </a:lnTo>
                <a:lnTo>
                  <a:pt x="685715" y="1004204"/>
                </a:lnTo>
                <a:lnTo>
                  <a:pt x="682767" y="1042693"/>
                </a:lnTo>
                <a:lnTo>
                  <a:pt x="673782" y="1088573"/>
                </a:lnTo>
                <a:lnTo>
                  <a:pt x="668648" y="1120255"/>
                </a:lnTo>
                <a:lnTo>
                  <a:pt x="667127" y="1157512"/>
                </a:lnTo>
                <a:lnTo>
                  <a:pt x="666612" y="1203601"/>
                </a:lnTo>
                <a:lnTo>
                  <a:pt x="666523" y="1240885"/>
                </a:lnTo>
                <a:lnTo>
                  <a:pt x="666494" y="1285922"/>
                </a:lnTo>
                <a:lnTo>
                  <a:pt x="666488" y="1328424"/>
                </a:lnTo>
                <a:lnTo>
                  <a:pt x="666487" y="1372415"/>
                </a:lnTo>
                <a:lnTo>
                  <a:pt x="666486" y="1408614"/>
                </a:lnTo>
                <a:lnTo>
                  <a:pt x="666486" y="1450855"/>
                </a:lnTo>
                <a:lnTo>
                  <a:pt x="666486" y="1490652"/>
                </a:lnTo>
                <a:lnTo>
                  <a:pt x="666486" y="1536381"/>
                </a:lnTo>
                <a:lnTo>
                  <a:pt x="663664" y="1562325"/>
                </a:lnTo>
                <a:lnTo>
                  <a:pt x="653229" y="1604592"/>
                </a:lnTo>
                <a:lnTo>
                  <a:pt x="648200" y="1648368"/>
                </a:lnTo>
                <a:lnTo>
                  <a:pt x="642530" y="1690380"/>
                </a:lnTo>
                <a:lnTo>
                  <a:pt x="638519" y="1734102"/>
                </a:lnTo>
                <a:lnTo>
                  <a:pt x="638031" y="1776107"/>
                </a:lnTo>
                <a:lnTo>
                  <a:pt x="635104" y="1822649"/>
                </a:lnTo>
                <a:lnTo>
                  <a:pt x="630377" y="1860575"/>
                </a:lnTo>
                <a:lnTo>
                  <a:pt x="626154" y="1896860"/>
                </a:lnTo>
                <a:lnTo>
                  <a:pt x="620301" y="1938197"/>
                </a:lnTo>
                <a:lnTo>
                  <a:pt x="619288" y="1974657"/>
                </a:lnTo>
                <a:lnTo>
                  <a:pt x="617887" y="2018358"/>
                </a:lnTo>
                <a:lnTo>
                  <a:pt x="611339" y="2063835"/>
                </a:lnTo>
                <a:lnTo>
                  <a:pt x="609731" y="2108763"/>
                </a:lnTo>
                <a:lnTo>
                  <a:pt x="615960" y="2151856"/>
                </a:lnTo>
                <a:lnTo>
                  <a:pt x="618001" y="2188718"/>
                </a:lnTo>
                <a:lnTo>
                  <a:pt x="618606" y="2232683"/>
                </a:lnTo>
                <a:lnTo>
                  <a:pt x="618786" y="2278165"/>
                </a:lnTo>
                <a:lnTo>
                  <a:pt x="618839" y="2316806"/>
                </a:lnTo>
                <a:lnTo>
                  <a:pt x="616034" y="2358365"/>
                </a:lnTo>
                <a:lnTo>
                  <a:pt x="611320" y="2398542"/>
                </a:lnTo>
                <a:lnTo>
                  <a:pt x="609727" y="2444988"/>
                </a:lnTo>
                <a:lnTo>
                  <a:pt x="609414" y="2491282"/>
                </a:lnTo>
                <a:lnTo>
                  <a:pt x="609352" y="2534921"/>
                </a:lnTo>
                <a:lnTo>
                  <a:pt x="609341" y="2574327"/>
                </a:lnTo>
                <a:lnTo>
                  <a:pt x="609337" y="2619881"/>
                </a:lnTo>
                <a:lnTo>
                  <a:pt x="610394" y="2663413"/>
                </a:lnTo>
                <a:lnTo>
                  <a:pt x="616874" y="2706505"/>
                </a:lnTo>
                <a:lnTo>
                  <a:pt x="621094" y="2742995"/>
                </a:lnTo>
                <a:lnTo>
                  <a:pt x="632002" y="2783138"/>
                </a:lnTo>
                <a:lnTo>
                  <a:pt x="647494" y="2823684"/>
                </a:lnTo>
                <a:lnTo>
                  <a:pt x="663318" y="2869605"/>
                </a:lnTo>
                <a:lnTo>
                  <a:pt x="679187" y="2917228"/>
                </a:lnTo>
                <a:lnTo>
                  <a:pt x="697883" y="2959025"/>
                </a:lnTo>
                <a:lnTo>
                  <a:pt x="703292" y="2966164"/>
                </a:lnTo>
                <a:lnTo>
                  <a:pt x="709303" y="2985385"/>
                </a:lnTo>
                <a:lnTo>
                  <a:pt x="714091" y="3006981"/>
                </a:lnTo>
                <a:lnTo>
                  <a:pt x="731590" y="3049536"/>
                </a:lnTo>
                <a:lnTo>
                  <a:pt x="748829" y="3096785"/>
                </a:lnTo>
                <a:lnTo>
                  <a:pt x="768067" y="3140038"/>
                </a:lnTo>
                <a:lnTo>
                  <a:pt x="783604" y="3176871"/>
                </a:lnTo>
                <a:lnTo>
                  <a:pt x="808773" y="3218251"/>
                </a:lnTo>
                <a:lnTo>
                  <a:pt x="821534" y="3237523"/>
                </a:lnTo>
                <a:lnTo>
                  <a:pt x="833077" y="3253817"/>
                </a:lnTo>
                <a:lnTo>
                  <a:pt x="859110" y="3300183"/>
                </a:lnTo>
                <a:lnTo>
                  <a:pt x="886259" y="3343105"/>
                </a:lnTo>
                <a:lnTo>
                  <a:pt x="896455" y="3360701"/>
                </a:lnTo>
                <a:lnTo>
                  <a:pt x="916988" y="3407860"/>
                </a:lnTo>
                <a:lnTo>
                  <a:pt x="930680" y="3449012"/>
                </a:lnTo>
                <a:lnTo>
                  <a:pt x="945974" y="3489979"/>
                </a:lnTo>
                <a:lnTo>
                  <a:pt x="954234" y="3533513"/>
                </a:lnTo>
                <a:lnTo>
                  <a:pt x="960770" y="3574053"/>
                </a:lnTo>
                <a:lnTo>
                  <a:pt x="966687" y="3619020"/>
                </a:lnTo>
                <a:lnTo>
                  <a:pt x="969923" y="3657424"/>
                </a:lnTo>
                <a:lnTo>
                  <a:pt x="972075" y="3703659"/>
                </a:lnTo>
                <a:lnTo>
                  <a:pt x="976693" y="3736830"/>
                </a:lnTo>
                <a:lnTo>
                  <a:pt x="972208" y="3778261"/>
                </a:lnTo>
                <a:lnTo>
                  <a:pt x="968873" y="3792934"/>
                </a:lnTo>
                <a:lnTo>
                  <a:pt x="964921" y="3805099"/>
                </a:lnTo>
                <a:lnTo>
                  <a:pt x="957120" y="3847942"/>
                </a:lnTo>
                <a:lnTo>
                  <a:pt x="951083" y="3877856"/>
                </a:lnTo>
                <a:lnTo>
                  <a:pt x="919828" y="3923515"/>
                </a:lnTo>
                <a:lnTo>
                  <a:pt x="894362" y="3951330"/>
                </a:lnTo>
                <a:lnTo>
                  <a:pt x="871940" y="3965319"/>
                </a:lnTo>
                <a:lnTo>
                  <a:pt x="829797" y="3980064"/>
                </a:lnTo>
                <a:lnTo>
                  <a:pt x="797425" y="3987120"/>
                </a:lnTo>
                <a:lnTo>
                  <a:pt x="755657" y="3989701"/>
                </a:lnTo>
                <a:lnTo>
                  <a:pt x="709653" y="3990058"/>
                </a:lnTo>
                <a:lnTo>
                  <a:pt x="682460" y="3987263"/>
                </a:lnTo>
                <a:lnTo>
                  <a:pt x="642994" y="3973845"/>
                </a:lnTo>
                <a:lnTo>
                  <a:pt x="596221" y="3963349"/>
                </a:lnTo>
                <a:lnTo>
                  <a:pt x="551713" y="3943858"/>
                </a:lnTo>
                <a:lnTo>
                  <a:pt x="510072" y="3920717"/>
                </a:lnTo>
                <a:lnTo>
                  <a:pt x="494310" y="3908459"/>
                </a:lnTo>
                <a:lnTo>
                  <a:pt x="460522" y="3862811"/>
                </a:lnTo>
                <a:lnTo>
                  <a:pt x="432548" y="3821906"/>
                </a:lnTo>
                <a:lnTo>
                  <a:pt x="415794" y="3779717"/>
                </a:lnTo>
                <a:lnTo>
                  <a:pt x="396981" y="3740347"/>
                </a:lnTo>
                <a:lnTo>
                  <a:pt x="374212" y="3694541"/>
                </a:lnTo>
                <a:lnTo>
                  <a:pt x="357144" y="3659485"/>
                </a:lnTo>
                <a:lnTo>
                  <a:pt x="343033" y="3621751"/>
                </a:lnTo>
                <a:lnTo>
                  <a:pt x="324057" y="3574227"/>
                </a:lnTo>
                <a:lnTo>
                  <a:pt x="305923" y="3536118"/>
                </a:lnTo>
                <a:lnTo>
                  <a:pt x="290804" y="3493231"/>
                </a:lnTo>
                <a:lnTo>
                  <a:pt x="273836" y="3451327"/>
                </a:lnTo>
                <a:lnTo>
                  <a:pt x="254227" y="3404807"/>
                </a:lnTo>
                <a:lnTo>
                  <a:pt x="236038" y="3357426"/>
                </a:lnTo>
                <a:lnTo>
                  <a:pt x="222253" y="3319334"/>
                </a:lnTo>
                <a:lnTo>
                  <a:pt x="212540" y="3280057"/>
                </a:lnTo>
                <a:lnTo>
                  <a:pt x="204017" y="3240079"/>
                </a:lnTo>
                <a:lnTo>
                  <a:pt x="201022" y="3198365"/>
                </a:lnTo>
                <a:lnTo>
                  <a:pt x="194871" y="3151531"/>
                </a:lnTo>
                <a:lnTo>
                  <a:pt x="191151" y="3105058"/>
                </a:lnTo>
                <a:lnTo>
                  <a:pt x="189449" y="3061345"/>
                </a:lnTo>
                <a:lnTo>
                  <a:pt x="183771" y="3016996"/>
                </a:lnTo>
                <a:lnTo>
                  <a:pt x="181618" y="2980689"/>
                </a:lnTo>
                <a:lnTo>
                  <a:pt x="180980" y="2937359"/>
                </a:lnTo>
                <a:lnTo>
                  <a:pt x="180791" y="2894181"/>
                </a:lnTo>
                <a:lnTo>
                  <a:pt x="177904" y="2850553"/>
                </a:lnTo>
                <a:lnTo>
                  <a:pt x="173177" y="2807196"/>
                </a:lnTo>
                <a:lnTo>
                  <a:pt x="171776" y="2766479"/>
                </a:lnTo>
                <a:lnTo>
                  <a:pt x="166246" y="2719221"/>
                </a:lnTo>
                <a:lnTo>
                  <a:pt x="162567" y="2674607"/>
                </a:lnTo>
                <a:lnTo>
                  <a:pt x="161929" y="2632179"/>
                </a:lnTo>
                <a:lnTo>
                  <a:pt x="160682" y="2586094"/>
                </a:lnTo>
                <a:lnTo>
                  <a:pt x="155138" y="2542100"/>
                </a:lnTo>
                <a:lnTo>
                  <a:pt x="152729" y="2498196"/>
                </a:lnTo>
                <a:lnTo>
                  <a:pt x="152312" y="2454790"/>
                </a:lnTo>
                <a:lnTo>
                  <a:pt x="152188" y="2414060"/>
                </a:lnTo>
                <a:lnTo>
                  <a:pt x="152152" y="2376239"/>
                </a:lnTo>
                <a:lnTo>
                  <a:pt x="149318" y="2334341"/>
                </a:lnTo>
                <a:lnTo>
                  <a:pt x="143936" y="2287314"/>
                </a:lnTo>
                <a:lnTo>
                  <a:pt x="136327" y="2241963"/>
                </a:lnTo>
                <a:lnTo>
                  <a:pt x="128456" y="2198517"/>
                </a:lnTo>
                <a:lnTo>
                  <a:pt x="121383" y="2153547"/>
                </a:lnTo>
                <a:lnTo>
                  <a:pt x="110431" y="2111431"/>
                </a:lnTo>
                <a:lnTo>
                  <a:pt x="106265" y="2074316"/>
                </a:lnTo>
                <a:lnTo>
                  <a:pt x="99975" y="2029806"/>
                </a:lnTo>
                <a:lnTo>
                  <a:pt x="96464" y="1983103"/>
                </a:lnTo>
                <a:lnTo>
                  <a:pt x="94219" y="1941670"/>
                </a:lnTo>
                <a:lnTo>
                  <a:pt x="86824" y="1899576"/>
                </a:lnTo>
                <a:lnTo>
                  <a:pt x="79185" y="1853086"/>
                </a:lnTo>
                <a:lnTo>
                  <a:pt x="73756" y="1811761"/>
                </a:lnTo>
                <a:lnTo>
                  <a:pt x="67862" y="1768752"/>
                </a:lnTo>
                <a:lnTo>
                  <a:pt x="61785" y="1731482"/>
                </a:lnTo>
                <a:lnTo>
                  <a:pt x="53281" y="1691982"/>
                </a:lnTo>
                <a:lnTo>
                  <a:pt x="48531" y="1651684"/>
                </a:lnTo>
                <a:lnTo>
                  <a:pt x="46649" y="1606719"/>
                </a:lnTo>
                <a:lnTo>
                  <a:pt x="40917" y="1566703"/>
                </a:lnTo>
                <a:lnTo>
                  <a:pt x="35623" y="1521378"/>
                </a:lnTo>
                <a:lnTo>
                  <a:pt x="30478" y="1481680"/>
                </a:lnTo>
                <a:lnTo>
                  <a:pt x="23683" y="1436027"/>
                </a:lnTo>
                <a:lnTo>
                  <a:pt x="20237" y="1398300"/>
                </a:lnTo>
                <a:lnTo>
                  <a:pt x="19216" y="1353607"/>
                </a:lnTo>
                <a:lnTo>
                  <a:pt x="12325" y="1310736"/>
                </a:lnTo>
                <a:lnTo>
                  <a:pt x="10169" y="1269572"/>
                </a:lnTo>
                <a:lnTo>
                  <a:pt x="9530" y="1227036"/>
                </a:lnTo>
                <a:lnTo>
                  <a:pt x="6492" y="1189269"/>
                </a:lnTo>
                <a:lnTo>
                  <a:pt x="625" y="1146484"/>
                </a:lnTo>
                <a:lnTo>
                  <a:pt x="0" y="1109074"/>
                </a:lnTo>
                <a:lnTo>
                  <a:pt x="872" y="1074824"/>
                </a:lnTo>
                <a:lnTo>
                  <a:pt x="6305" y="1031044"/>
                </a:lnTo>
                <a:lnTo>
                  <a:pt x="7947" y="996443"/>
                </a:lnTo>
                <a:lnTo>
                  <a:pt x="9001" y="949731"/>
                </a:lnTo>
                <a:lnTo>
                  <a:pt x="10242" y="911077"/>
                </a:lnTo>
                <a:lnTo>
                  <a:pt x="16785" y="868977"/>
                </a:lnTo>
                <a:lnTo>
                  <a:pt x="18193" y="825884"/>
                </a:lnTo>
                <a:lnTo>
                  <a:pt x="21432" y="785246"/>
                </a:lnTo>
                <a:lnTo>
                  <a:pt x="26273" y="744630"/>
                </a:lnTo>
                <a:lnTo>
                  <a:pt x="27405" y="710398"/>
                </a:lnTo>
                <a:lnTo>
                  <a:pt x="27909" y="674017"/>
                </a:lnTo>
                <a:lnTo>
                  <a:pt x="28132" y="636681"/>
                </a:lnTo>
                <a:lnTo>
                  <a:pt x="29290" y="602095"/>
                </a:lnTo>
                <a:lnTo>
                  <a:pt x="34834" y="561599"/>
                </a:lnTo>
                <a:lnTo>
                  <a:pt x="36502" y="528509"/>
                </a:lnTo>
                <a:lnTo>
                  <a:pt x="37243" y="492636"/>
                </a:lnTo>
                <a:lnTo>
                  <a:pt x="37660" y="445206"/>
                </a:lnTo>
                <a:lnTo>
                  <a:pt x="40606" y="402578"/>
                </a:lnTo>
                <a:lnTo>
                  <a:pt x="45360" y="358197"/>
                </a:lnTo>
                <a:lnTo>
                  <a:pt x="49590" y="316472"/>
                </a:lnTo>
                <a:lnTo>
                  <a:pt x="54702" y="281980"/>
                </a:lnTo>
                <a:lnTo>
                  <a:pt x="60501" y="245484"/>
                </a:lnTo>
                <a:lnTo>
                  <a:pt x="74773" y="199350"/>
                </a:lnTo>
                <a:lnTo>
                  <a:pt x="92013" y="153439"/>
                </a:lnTo>
                <a:lnTo>
                  <a:pt x="133086" y="848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1207"/>
          <p:cNvSpPr/>
          <p:nvPr>
            <p:custDataLst>
              <p:tags r:id="rId14"/>
            </p:custDataLst>
          </p:nvPr>
        </p:nvSpPr>
        <p:spPr>
          <a:xfrm>
            <a:off x="1621946" y="3895725"/>
            <a:ext cx="1529855" cy="788525"/>
          </a:xfrm>
          <a:custGeom>
            <a:avLst/>
            <a:gdLst/>
            <a:ahLst/>
            <a:cxnLst/>
            <a:rect l="0" t="0" r="0" b="0"/>
            <a:pathLst>
              <a:path w="1529855" h="788525">
                <a:moveTo>
                  <a:pt x="1292704" y="47625"/>
                </a:moveTo>
                <a:lnTo>
                  <a:pt x="1292704" y="47625"/>
                </a:lnTo>
                <a:lnTo>
                  <a:pt x="1267794" y="24832"/>
                </a:lnTo>
                <a:lnTo>
                  <a:pt x="1228023" y="4462"/>
                </a:lnTo>
                <a:lnTo>
                  <a:pt x="1195340" y="1322"/>
                </a:lnTo>
                <a:lnTo>
                  <a:pt x="1149555" y="392"/>
                </a:lnTo>
                <a:lnTo>
                  <a:pt x="1111295" y="116"/>
                </a:lnTo>
                <a:lnTo>
                  <a:pt x="1078728" y="52"/>
                </a:lnTo>
                <a:lnTo>
                  <a:pt x="1034806" y="5072"/>
                </a:lnTo>
                <a:lnTo>
                  <a:pt x="994980" y="8206"/>
                </a:lnTo>
                <a:lnTo>
                  <a:pt x="956369" y="14190"/>
                </a:lnTo>
                <a:lnTo>
                  <a:pt x="918118" y="22666"/>
                </a:lnTo>
                <a:lnTo>
                  <a:pt x="874916" y="31881"/>
                </a:lnTo>
                <a:lnTo>
                  <a:pt x="828602" y="46370"/>
                </a:lnTo>
                <a:lnTo>
                  <a:pt x="781366" y="59012"/>
                </a:lnTo>
                <a:lnTo>
                  <a:pt x="733855" y="74518"/>
                </a:lnTo>
                <a:lnTo>
                  <a:pt x="699310" y="83566"/>
                </a:lnTo>
                <a:lnTo>
                  <a:pt x="663849" y="92174"/>
                </a:lnTo>
                <a:lnTo>
                  <a:pt x="630449" y="103055"/>
                </a:lnTo>
                <a:lnTo>
                  <a:pt x="595143" y="114947"/>
                </a:lnTo>
                <a:lnTo>
                  <a:pt x="559344" y="127288"/>
                </a:lnTo>
                <a:lnTo>
                  <a:pt x="525794" y="139828"/>
                </a:lnTo>
                <a:lnTo>
                  <a:pt x="490422" y="152457"/>
                </a:lnTo>
                <a:lnTo>
                  <a:pt x="454592" y="166183"/>
                </a:lnTo>
                <a:lnTo>
                  <a:pt x="421029" y="182868"/>
                </a:lnTo>
                <a:lnTo>
                  <a:pt x="385651" y="198044"/>
                </a:lnTo>
                <a:lnTo>
                  <a:pt x="349819" y="212903"/>
                </a:lnTo>
                <a:lnTo>
                  <a:pt x="316255" y="230090"/>
                </a:lnTo>
                <a:lnTo>
                  <a:pt x="272666" y="257616"/>
                </a:lnTo>
                <a:lnTo>
                  <a:pt x="227883" y="285881"/>
                </a:lnTo>
                <a:lnTo>
                  <a:pt x="186156" y="314364"/>
                </a:lnTo>
                <a:lnTo>
                  <a:pt x="140677" y="353490"/>
                </a:lnTo>
                <a:lnTo>
                  <a:pt x="94847" y="398066"/>
                </a:lnTo>
                <a:lnTo>
                  <a:pt x="59963" y="437758"/>
                </a:lnTo>
                <a:lnTo>
                  <a:pt x="32690" y="482718"/>
                </a:lnTo>
                <a:lnTo>
                  <a:pt x="9742" y="523271"/>
                </a:lnTo>
                <a:lnTo>
                  <a:pt x="2832" y="545832"/>
                </a:lnTo>
                <a:lnTo>
                  <a:pt x="0" y="591058"/>
                </a:lnTo>
                <a:lnTo>
                  <a:pt x="3089" y="615117"/>
                </a:lnTo>
                <a:lnTo>
                  <a:pt x="20890" y="651569"/>
                </a:lnTo>
                <a:lnTo>
                  <a:pt x="41217" y="679067"/>
                </a:lnTo>
                <a:lnTo>
                  <a:pt x="81198" y="706264"/>
                </a:lnTo>
                <a:lnTo>
                  <a:pt x="123590" y="725748"/>
                </a:lnTo>
                <a:lnTo>
                  <a:pt x="159958" y="740675"/>
                </a:lnTo>
                <a:lnTo>
                  <a:pt x="200367" y="751801"/>
                </a:lnTo>
                <a:lnTo>
                  <a:pt x="245854" y="761800"/>
                </a:lnTo>
                <a:lnTo>
                  <a:pt x="278162" y="768261"/>
                </a:lnTo>
                <a:lnTo>
                  <a:pt x="313688" y="774661"/>
                </a:lnTo>
                <a:lnTo>
                  <a:pt x="350644" y="778211"/>
                </a:lnTo>
                <a:lnTo>
                  <a:pt x="388236" y="780846"/>
                </a:lnTo>
                <a:lnTo>
                  <a:pt x="426110" y="785546"/>
                </a:lnTo>
                <a:lnTo>
                  <a:pt x="464109" y="788339"/>
                </a:lnTo>
                <a:lnTo>
                  <a:pt x="503223" y="788524"/>
                </a:lnTo>
                <a:lnTo>
                  <a:pt x="545301" y="785077"/>
                </a:lnTo>
                <a:lnTo>
                  <a:pt x="588697" y="782839"/>
                </a:lnTo>
                <a:lnTo>
                  <a:pt x="631621" y="780788"/>
                </a:lnTo>
                <a:lnTo>
                  <a:pt x="671864" y="776348"/>
                </a:lnTo>
                <a:lnTo>
                  <a:pt x="716561" y="770846"/>
                </a:lnTo>
                <a:lnTo>
                  <a:pt x="763591" y="763815"/>
                </a:lnTo>
                <a:lnTo>
                  <a:pt x="809187" y="753634"/>
                </a:lnTo>
                <a:lnTo>
                  <a:pt x="854146" y="742054"/>
                </a:lnTo>
                <a:lnTo>
                  <a:pt x="898823" y="730910"/>
                </a:lnTo>
                <a:lnTo>
                  <a:pt x="943374" y="722430"/>
                </a:lnTo>
                <a:lnTo>
                  <a:pt x="987868" y="712310"/>
                </a:lnTo>
                <a:lnTo>
                  <a:pt x="1032338" y="700757"/>
                </a:lnTo>
                <a:lnTo>
                  <a:pt x="1076797" y="688567"/>
                </a:lnTo>
                <a:lnTo>
                  <a:pt x="1118429" y="673272"/>
                </a:lnTo>
                <a:lnTo>
                  <a:pt x="1158098" y="656948"/>
                </a:lnTo>
                <a:lnTo>
                  <a:pt x="1196896" y="642638"/>
                </a:lnTo>
                <a:lnTo>
                  <a:pt x="1232484" y="626401"/>
                </a:lnTo>
                <a:lnTo>
                  <a:pt x="1266998" y="608600"/>
                </a:lnTo>
                <a:lnTo>
                  <a:pt x="1303504" y="590105"/>
                </a:lnTo>
                <a:lnTo>
                  <a:pt x="1338073" y="571303"/>
                </a:lnTo>
                <a:lnTo>
                  <a:pt x="1384464" y="542866"/>
                </a:lnTo>
                <a:lnTo>
                  <a:pt x="1425020" y="514333"/>
                </a:lnTo>
                <a:lnTo>
                  <a:pt x="1466537" y="476247"/>
                </a:lnTo>
                <a:lnTo>
                  <a:pt x="1500608" y="431604"/>
                </a:lnTo>
                <a:lnTo>
                  <a:pt x="1519724" y="388291"/>
                </a:lnTo>
                <a:lnTo>
                  <a:pt x="1527539" y="351763"/>
                </a:lnTo>
                <a:lnTo>
                  <a:pt x="1529854" y="314129"/>
                </a:lnTo>
                <a:lnTo>
                  <a:pt x="1528279" y="288838"/>
                </a:lnTo>
                <a:lnTo>
                  <a:pt x="1515492" y="250799"/>
                </a:lnTo>
                <a:lnTo>
                  <a:pt x="1498298" y="212718"/>
                </a:lnTo>
                <a:lnTo>
                  <a:pt x="1477681" y="174623"/>
                </a:lnTo>
                <a:lnTo>
                  <a:pt x="1445702" y="137583"/>
                </a:lnTo>
                <a:lnTo>
                  <a:pt x="1409415" y="106029"/>
                </a:lnTo>
                <a:lnTo>
                  <a:pt x="1370795" y="77630"/>
                </a:lnTo>
                <a:lnTo>
                  <a:pt x="1326308" y="55339"/>
                </a:lnTo>
                <a:lnTo>
                  <a:pt x="1279613" y="36388"/>
                </a:lnTo>
                <a:lnTo>
                  <a:pt x="1232263" y="23599"/>
                </a:lnTo>
                <a:lnTo>
                  <a:pt x="1184720" y="14165"/>
                </a:lnTo>
                <a:lnTo>
                  <a:pt x="1137119" y="9842"/>
                </a:lnTo>
                <a:lnTo>
                  <a:pt x="1105374" y="5079"/>
                </a:lnTo>
                <a:lnTo>
                  <a:pt x="100695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1208"/>
          <p:cNvSpPr/>
          <p:nvPr>
            <p:custDataLst>
              <p:tags r:id="rId15"/>
            </p:custDataLst>
          </p:nvPr>
        </p:nvSpPr>
        <p:spPr>
          <a:xfrm>
            <a:off x="7658689" y="33601"/>
            <a:ext cx="1190034" cy="4045990"/>
          </a:xfrm>
          <a:custGeom>
            <a:avLst/>
            <a:gdLst/>
            <a:ahLst/>
            <a:cxnLst/>
            <a:rect l="0" t="0" r="0" b="0"/>
            <a:pathLst>
              <a:path w="1190034" h="4045990">
                <a:moveTo>
                  <a:pt x="199436" y="404549"/>
                </a:moveTo>
                <a:lnTo>
                  <a:pt x="199436" y="404549"/>
                </a:lnTo>
                <a:lnTo>
                  <a:pt x="189323" y="404549"/>
                </a:lnTo>
                <a:lnTo>
                  <a:pt x="181536" y="401727"/>
                </a:lnTo>
                <a:lnTo>
                  <a:pt x="177978" y="399492"/>
                </a:lnTo>
                <a:lnTo>
                  <a:pt x="176664" y="395886"/>
                </a:lnTo>
                <a:lnTo>
                  <a:pt x="178026" y="386235"/>
                </a:lnTo>
                <a:lnTo>
                  <a:pt x="200798" y="338703"/>
                </a:lnTo>
                <a:lnTo>
                  <a:pt x="231365" y="295846"/>
                </a:lnTo>
                <a:lnTo>
                  <a:pt x="262959" y="248627"/>
                </a:lnTo>
                <a:lnTo>
                  <a:pt x="297687" y="201514"/>
                </a:lnTo>
                <a:lnTo>
                  <a:pt x="333426" y="156909"/>
                </a:lnTo>
                <a:lnTo>
                  <a:pt x="376587" y="115978"/>
                </a:lnTo>
                <a:lnTo>
                  <a:pt x="422259" y="76562"/>
                </a:lnTo>
                <a:lnTo>
                  <a:pt x="448197" y="61011"/>
                </a:lnTo>
                <a:lnTo>
                  <a:pt x="490893" y="46275"/>
                </a:lnTo>
                <a:lnTo>
                  <a:pt x="527549" y="33173"/>
                </a:lnTo>
                <a:lnTo>
                  <a:pt x="574929" y="20394"/>
                </a:lnTo>
                <a:lnTo>
                  <a:pt x="619565" y="8736"/>
                </a:lnTo>
                <a:lnTo>
                  <a:pt x="663056" y="4696"/>
                </a:lnTo>
                <a:lnTo>
                  <a:pt x="697589" y="0"/>
                </a:lnTo>
                <a:lnTo>
                  <a:pt x="742618" y="1520"/>
                </a:lnTo>
                <a:lnTo>
                  <a:pt x="782772" y="8673"/>
                </a:lnTo>
                <a:lnTo>
                  <a:pt x="825603" y="21630"/>
                </a:lnTo>
                <a:lnTo>
                  <a:pt x="867322" y="49532"/>
                </a:lnTo>
                <a:lnTo>
                  <a:pt x="890041" y="68172"/>
                </a:lnTo>
                <a:lnTo>
                  <a:pt x="923133" y="114850"/>
                </a:lnTo>
                <a:lnTo>
                  <a:pt x="954001" y="162063"/>
                </a:lnTo>
                <a:lnTo>
                  <a:pt x="966523" y="182300"/>
                </a:lnTo>
                <a:lnTo>
                  <a:pt x="983495" y="227415"/>
                </a:lnTo>
                <a:lnTo>
                  <a:pt x="995270" y="270037"/>
                </a:lnTo>
                <a:lnTo>
                  <a:pt x="1001516" y="313577"/>
                </a:lnTo>
                <a:lnTo>
                  <a:pt x="1006825" y="341964"/>
                </a:lnTo>
                <a:lnTo>
                  <a:pt x="1008398" y="380008"/>
                </a:lnTo>
                <a:lnTo>
                  <a:pt x="1006043" y="421972"/>
                </a:lnTo>
                <a:lnTo>
                  <a:pt x="1001464" y="461217"/>
                </a:lnTo>
                <a:lnTo>
                  <a:pt x="997285" y="499656"/>
                </a:lnTo>
                <a:lnTo>
                  <a:pt x="991448" y="540458"/>
                </a:lnTo>
                <a:lnTo>
                  <a:pt x="982662" y="583039"/>
                </a:lnTo>
                <a:lnTo>
                  <a:pt x="974226" y="625609"/>
                </a:lnTo>
                <a:lnTo>
                  <a:pt x="968784" y="666624"/>
                </a:lnTo>
                <a:lnTo>
                  <a:pt x="961345" y="711053"/>
                </a:lnTo>
                <a:lnTo>
                  <a:pt x="951266" y="752293"/>
                </a:lnTo>
                <a:lnTo>
                  <a:pt x="939083" y="791562"/>
                </a:lnTo>
                <a:lnTo>
                  <a:pt x="923320" y="837520"/>
                </a:lnTo>
                <a:lnTo>
                  <a:pt x="905576" y="884832"/>
                </a:lnTo>
                <a:lnTo>
                  <a:pt x="885824" y="929687"/>
                </a:lnTo>
                <a:lnTo>
                  <a:pt x="872651" y="976886"/>
                </a:lnTo>
                <a:lnTo>
                  <a:pt x="857989" y="1016631"/>
                </a:lnTo>
                <a:lnTo>
                  <a:pt x="840617" y="1062500"/>
                </a:lnTo>
                <a:lnTo>
                  <a:pt x="823920" y="1105145"/>
                </a:lnTo>
                <a:lnTo>
                  <a:pt x="807683" y="1148120"/>
                </a:lnTo>
                <a:lnTo>
                  <a:pt x="795531" y="1195415"/>
                </a:lnTo>
                <a:lnTo>
                  <a:pt x="781517" y="1233898"/>
                </a:lnTo>
                <a:lnTo>
                  <a:pt x="774071" y="1278815"/>
                </a:lnTo>
                <a:lnTo>
                  <a:pt x="766809" y="1315524"/>
                </a:lnTo>
                <a:lnTo>
                  <a:pt x="757954" y="1356622"/>
                </a:lnTo>
                <a:lnTo>
                  <a:pt x="748627" y="1402313"/>
                </a:lnTo>
                <a:lnTo>
                  <a:pt x="744217" y="1449365"/>
                </a:lnTo>
                <a:lnTo>
                  <a:pt x="736182" y="1493034"/>
                </a:lnTo>
                <a:lnTo>
                  <a:pt x="733827" y="1531161"/>
                </a:lnTo>
                <a:lnTo>
                  <a:pt x="732967" y="1576683"/>
                </a:lnTo>
                <a:lnTo>
                  <a:pt x="727818" y="1614978"/>
                </a:lnTo>
                <a:lnTo>
                  <a:pt x="724201" y="1655687"/>
                </a:lnTo>
                <a:lnTo>
                  <a:pt x="723575" y="1694360"/>
                </a:lnTo>
                <a:lnTo>
                  <a:pt x="724447" y="1730043"/>
                </a:lnTo>
                <a:lnTo>
                  <a:pt x="728822" y="1776246"/>
                </a:lnTo>
                <a:lnTo>
                  <a:pt x="727535" y="1821912"/>
                </a:lnTo>
                <a:lnTo>
                  <a:pt x="732138" y="1867783"/>
                </a:lnTo>
                <a:lnTo>
                  <a:pt x="732629" y="1914072"/>
                </a:lnTo>
                <a:lnTo>
                  <a:pt x="732744" y="1949631"/>
                </a:lnTo>
                <a:lnTo>
                  <a:pt x="732809" y="1990182"/>
                </a:lnTo>
                <a:lnTo>
                  <a:pt x="737885" y="2037475"/>
                </a:lnTo>
                <a:lnTo>
                  <a:pt x="742535" y="2080985"/>
                </a:lnTo>
                <a:lnTo>
                  <a:pt x="750446" y="2123522"/>
                </a:lnTo>
                <a:lnTo>
                  <a:pt x="762058" y="2167263"/>
                </a:lnTo>
                <a:lnTo>
                  <a:pt x="771884" y="2207830"/>
                </a:lnTo>
                <a:lnTo>
                  <a:pt x="792241" y="2252801"/>
                </a:lnTo>
                <a:lnTo>
                  <a:pt x="820332" y="2296327"/>
                </a:lnTo>
                <a:lnTo>
                  <a:pt x="842822" y="2331867"/>
                </a:lnTo>
                <a:lnTo>
                  <a:pt x="867729" y="2372724"/>
                </a:lnTo>
                <a:lnTo>
                  <a:pt x="893101" y="2416226"/>
                </a:lnTo>
                <a:lnTo>
                  <a:pt x="915051" y="2457621"/>
                </a:lnTo>
                <a:lnTo>
                  <a:pt x="944666" y="2500733"/>
                </a:lnTo>
                <a:lnTo>
                  <a:pt x="969132" y="2547764"/>
                </a:lnTo>
                <a:lnTo>
                  <a:pt x="994509" y="2587909"/>
                </a:lnTo>
                <a:lnTo>
                  <a:pt x="1017802" y="2627446"/>
                </a:lnTo>
                <a:lnTo>
                  <a:pt x="1036228" y="2670323"/>
                </a:lnTo>
                <a:lnTo>
                  <a:pt x="1055115" y="2709367"/>
                </a:lnTo>
                <a:lnTo>
                  <a:pt x="1075112" y="2754371"/>
                </a:lnTo>
                <a:lnTo>
                  <a:pt x="1091528" y="2796203"/>
                </a:lnTo>
                <a:lnTo>
                  <a:pt x="1112531" y="2843065"/>
                </a:lnTo>
                <a:lnTo>
                  <a:pt x="1132296" y="2890589"/>
                </a:lnTo>
                <a:lnTo>
                  <a:pt x="1145469" y="2928677"/>
                </a:lnTo>
                <a:lnTo>
                  <a:pt x="1158264" y="2973321"/>
                </a:lnTo>
                <a:lnTo>
                  <a:pt x="1170981" y="3016633"/>
                </a:lnTo>
                <a:lnTo>
                  <a:pt x="1178629" y="3060584"/>
                </a:lnTo>
                <a:lnTo>
                  <a:pt x="1186684" y="3107444"/>
                </a:lnTo>
                <a:lnTo>
                  <a:pt x="1189043" y="3144862"/>
                </a:lnTo>
                <a:lnTo>
                  <a:pt x="1189741" y="3182759"/>
                </a:lnTo>
                <a:lnTo>
                  <a:pt x="1189949" y="3220799"/>
                </a:lnTo>
                <a:lnTo>
                  <a:pt x="1190010" y="3262056"/>
                </a:lnTo>
                <a:lnTo>
                  <a:pt x="1190024" y="3299447"/>
                </a:lnTo>
                <a:lnTo>
                  <a:pt x="1190033" y="3346978"/>
                </a:lnTo>
                <a:lnTo>
                  <a:pt x="1184979" y="3387872"/>
                </a:lnTo>
                <a:lnTo>
                  <a:pt x="1181392" y="3433071"/>
                </a:lnTo>
                <a:lnTo>
                  <a:pt x="1179713" y="3469238"/>
                </a:lnTo>
                <a:lnTo>
                  <a:pt x="1174042" y="3506765"/>
                </a:lnTo>
                <a:lnTo>
                  <a:pt x="1170834" y="3543637"/>
                </a:lnTo>
                <a:lnTo>
                  <a:pt x="1160804" y="3587899"/>
                </a:lnTo>
                <a:lnTo>
                  <a:pt x="1151741" y="3633059"/>
                </a:lnTo>
                <a:lnTo>
                  <a:pt x="1145500" y="3669300"/>
                </a:lnTo>
                <a:lnTo>
                  <a:pt x="1134977" y="3712446"/>
                </a:lnTo>
                <a:lnTo>
                  <a:pt x="1115816" y="3756005"/>
                </a:lnTo>
                <a:lnTo>
                  <a:pt x="1096470" y="3800240"/>
                </a:lnTo>
                <a:lnTo>
                  <a:pt x="1073325" y="3842139"/>
                </a:lnTo>
                <a:lnTo>
                  <a:pt x="1054642" y="3880989"/>
                </a:lnTo>
                <a:lnTo>
                  <a:pt x="1024667" y="3922228"/>
                </a:lnTo>
                <a:lnTo>
                  <a:pt x="996661" y="3955135"/>
                </a:lnTo>
                <a:lnTo>
                  <a:pt x="975754" y="3975760"/>
                </a:lnTo>
                <a:lnTo>
                  <a:pt x="954389" y="3998100"/>
                </a:lnTo>
                <a:lnTo>
                  <a:pt x="932904" y="4013574"/>
                </a:lnTo>
                <a:lnTo>
                  <a:pt x="890262" y="4032132"/>
                </a:lnTo>
                <a:lnTo>
                  <a:pt x="850716" y="4045989"/>
                </a:lnTo>
                <a:lnTo>
                  <a:pt x="814565" y="4045602"/>
                </a:lnTo>
                <a:lnTo>
                  <a:pt x="777516" y="4035989"/>
                </a:lnTo>
                <a:lnTo>
                  <a:pt x="737271" y="4023899"/>
                </a:lnTo>
                <a:lnTo>
                  <a:pt x="698199" y="4001206"/>
                </a:lnTo>
                <a:lnTo>
                  <a:pt x="651832" y="3967208"/>
                </a:lnTo>
                <a:lnTo>
                  <a:pt x="608169" y="3932433"/>
                </a:lnTo>
                <a:lnTo>
                  <a:pt x="566117" y="3886492"/>
                </a:lnTo>
                <a:lnTo>
                  <a:pt x="531865" y="3846123"/>
                </a:lnTo>
                <a:lnTo>
                  <a:pt x="506778" y="3808700"/>
                </a:lnTo>
                <a:lnTo>
                  <a:pt x="484395" y="3767610"/>
                </a:lnTo>
                <a:lnTo>
                  <a:pt x="462177" y="3728919"/>
                </a:lnTo>
                <a:lnTo>
                  <a:pt x="440228" y="3687881"/>
                </a:lnTo>
                <a:lnTo>
                  <a:pt x="425387" y="3644379"/>
                </a:lnTo>
                <a:lnTo>
                  <a:pt x="405720" y="3604153"/>
                </a:lnTo>
                <a:lnTo>
                  <a:pt x="390544" y="3559362"/>
                </a:lnTo>
                <a:lnTo>
                  <a:pt x="377356" y="3514570"/>
                </a:lnTo>
                <a:lnTo>
                  <a:pt x="365618" y="3471503"/>
                </a:lnTo>
                <a:lnTo>
                  <a:pt x="361564" y="3435705"/>
                </a:lnTo>
                <a:lnTo>
                  <a:pt x="355189" y="3398287"/>
                </a:lnTo>
                <a:lnTo>
                  <a:pt x="351772" y="3360389"/>
                </a:lnTo>
                <a:lnTo>
                  <a:pt x="345584" y="3322349"/>
                </a:lnTo>
                <a:lnTo>
                  <a:pt x="343281" y="3284267"/>
                </a:lnTo>
                <a:lnTo>
                  <a:pt x="342599" y="3242997"/>
                </a:lnTo>
                <a:lnTo>
                  <a:pt x="342439" y="3205604"/>
                </a:lnTo>
                <a:lnTo>
                  <a:pt x="342349" y="3158070"/>
                </a:lnTo>
                <a:lnTo>
                  <a:pt x="342322" y="3117176"/>
                </a:lnTo>
                <a:lnTo>
                  <a:pt x="342314" y="3078248"/>
                </a:lnTo>
                <a:lnTo>
                  <a:pt x="342312" y="3039902"/>
                </a:lnTo>
                <a:lnTo>
                  <a:pt x="337255" y="3001730"/>
                </a:lnTo>
                <a:lnTo>
                  <a:pt x="334111" y="2958551"/>
                </a:lnTo>
                <a:lnTo>
                  <a:pt x="330553" y="2922197"/>
                </a:lnTo>
                <a:lnTo>
                  <a:pt x="326502" y="2884520"/>
                </a:lnTo>
                <a:lnTo>
                  <a:pt x="324221" y="2839509"/>
                </a:lnTo>
                <a:lnTo>
                  <a:pt x="322487" y="2796186"/>
                </a:lnTo>
                <a:lnTo>
                  <a:pt x="318331" y="2758312"/>
                </a:lnTo>
                <a:lnTo>
                  <a:pt x="315778" y="2719608"/>
                </a:lnTo>
                <a:lnTo>
                  <a:pt x="313586" y="2683356"/>
                </a:lnTo>
                <a:lnTo>
                  <a:pt x="307460" y="2637030"/>
                </a:lnTo>
                <a:lnTo>
                  <a:pt x="305655" y="2602205"/>
                </a:lnTo>
                <a:lnTo>
                  <a:pt x="299583" y="2562068"/>
                </a:lnTo>
                <a:lnTo>
                  <a:pt x="289108" y="2520061"/>
                </a:lnTo>
                <a:lnTo>
                  <a:pt x="283118" y="2481189"/>
                </a:lnTo>
                <a:lnTo>
                  <a:pt x="272057" y="2442936"/>
                </a:lnTo>
                <a:lnTo>
                  <a:pt x="259681" y="2404806"/>
                </a:lnTo>
                <a:lnTo>
                  <a:pt x="248932" y="2362232"/>
                </a:lnTo>
                <a:lnTo>
                  <a:pt x="234124" y="2315664"/>
                </a:lnTo>
                <a:lnTo>
                  <a:pt x="211462" y="2272657"/>
                </a:lnTo>
                <a:lnTo>
                  <a:pt x="190658" y="2231522"/>
                </a:lnTo>
                <a:lnTo>
                  <a:pt x="173076" y="2189913"/>
                </a:lnTo>
                <a:lnTo>
                  <a:pt x="150994" y="2144257"/>
                </a:lnTo>
                <a:lnTo>
                  <a:pt x="127557" y="2100614"/>
                </a:lnTo>
                <a:lnTo>
                  <a:pt x="110687" y="2060517"/>
                </a:lnTo>
                <a:lnTo>
                  <a:pt x="84774" y="2016980"/>
                </a:lnTo>
                <a:lnTo>
                  <a:pt x="64447" y="1971064"/>
                </a:lnTo>
                <a:lnTo>
                  <a:pt x="49372" y="1927035"/>
                </a:lnTo>
                <a:lnTo>
                  <a:pt x="38203" y="1880475"/>
                </a:lnTo>
                <a:lnTo>
                  <a:pt x="28191" y="1841633"/>
                </a:lnTo>
                <a:lnTo>
                  <a:pt x="18521" y="1805429"/>
                </a:lnTo>
                <a:lnTo>
                  <a:pt x="13196" y="1772229"/>
                </a:lnTo>
                <a:lnTo>
                  <a:pt x="10830" y="1736307"/>
                </a:lnTo>
                <a:lnTo>
                  <a:pt x="9497" y="1695552"/>
                </a:lnTo>
                <a:lnTo>
                  <a:pt x="9103" y="1648199"/>
                </a:lnTo>
                <a:lnTo>
                  <a:pt x="9010" y="1612391"/>
                </a:lnTo>
                <a:lnTo>
                  <a:pt x="8958" y="1564997"/>
                </a:lnTo>
                <a:lnTo>
                  <a:pt x="6121" y="1522380"/>
                </a:lnTo>
                <a:lnTo>
                  <a:pt x="1399" y="1475180"/>
                </a:lnTo>
                <a:lnTo>
                  <a:pt x="0" y="1428740"/>
                </a:lnTo>
                <a:lnTo>
                  <a:pt x="2408" y="1383230"/>
                </a:lnTo>
                <a:lnTo>
                  <a:pt x="7646" y="1339407"/>
                </a:lnTo>
                <a:lnTo>
                  <a:pt x="8554" y="1304785"/>
                </a:lnTo>
                <a:lnTo>
                  <a:pt x="13879" y="1257602"/>
                </a:lnTo>
                <a:lnTo>
                  <a:pt x="19247" y="1221834"/>
                </a:lnTo>
                <a:lnTo>
                  <a:pt x="24102" y="1186887"/>
                </a:lnTo>
                <a:lnTo>
                  <a:pt x="28952" y="1144470"/>
                </a:lnTo>
                <a:lnTo>
                  <a:pt x="45659" y="1098335"/>
                </a:lnTo>
                <a:lnTo>
                  <a:pt x="58976" y="1055674"/>
                </a:lnTo>
                <a:lnTo>
                  <a:pt x="73504" y="1008461"/>
                </a:lnTo>
                <a:lnTo>
                  <a:pt x="84512" y="970483"/>
                </a:lnTo>
                <a:lnTo>
                  <a:pt x="97713" y="929206"/>
                </a:lnTo>
                <a:lnTo>
                  <a:pt x="110511" y="890479"/>
                </a:lnTo>
                <a:lnTo>
                  <a:pt x="123231" y="852255"/>
                </a:lnTo>
                <a:lnTo>
                  <a:pt x="135935" y="814130"/>
                </a:lnTo>
                <a:lnTo>
                  <a:pt x="142090" y="776025"/>
                </a:lnTo>
                <a:lnTo>
                  <a:pt x="152399" y="729458"/>
                </a:lnTo>
                <a:lnTo>
                  <a:pt x="157365" y="696061"/>
                </a:lnTo>
                <a:lnTo>
                  <a:pt x="159571" y="660052"/>
                </a:lnTo>
                <a:lnTo>
                  <a:pt x="160552" y="625703"/>
                </a:lnTo>
                <a:lnTo>
                  <a:pt x="160987" y="591740"/>
                </a:lnTo>
                <a:lnTo>
                  <a:pt x="161181" y="555478"/>
                </a:lnTo>
                <a:lnTo>
                  <a:pt x="161290" y="514533"/>
                </a:lnTo>
                <a:lnTo>
                  <a:pt x="166378" y="472179"/>
                </a:lnTo>
                <a:lnTo>
                  <a:pt x="174590" y="436229"/>
                </a:lnTo>
                <a:lnTo>
                  <a:pt x="183725" y="390300"/>
                </a:lnTo>
                <a:lnTo>
                  <a:pt x="192806" y="357647"/>
                </a:lnTo>
                <a:lnTo>
                  <a:pt x="206996" y="315157"/>
                </a:lnTo>
                <a:lnTo>
                  <a:pt x="220726" y="276815"/>
                </a:lnTo>
                <a:lnTo>
                  <a:pt x="238200" y="237585"/>
                </a:lnTo>
                <a:lnTo>
                  <a:pt x="258011" y="195885"/>
                </a:lnTo>
                <a:lnTo>
                  <a:pt x="285161" y="1378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1209"/>
          <p:cNvSpPr/>
          <p:nvPr>
            <p:custDataLst>
              <p:tags r:id="rId16"/>
            </p:custDataLst>
          </p:nvPr>
        </p:nvSpPr>
        <p:spPr>
          <a:xfrm>
            <a:off x="5467410" y="171450"/>
            <a:ext cx="6715066" cy="1214758"/>
          </a:xfrm>
          <a:custGeom>
            <a:avLst/>
            <a:gdLst/>
            <a:ahLst/>
            <a:cxnLst/>
            <a:rect l="0" t="0" r="0" b="0"/>
            <a:pathLst>
              <a:path w="6715066" h="1214758">
                <a:moveTo>
                  <a:pt x="28515" y="85725"/>
                </a:moveTo>
                <a:lnTo>
                  <a:pt x="28515" y="85725"/>
                </a:lnTo>
                <a:lnTo>
                  <a:pt x="23459" y="85725"/>
                </a:lnTo>
                <a:lnTo>
                  <a:pt x="18154" y="88547"/>
                </a:lnTo>
                <a:lnTo>
                  <a:pt x="15258" y="90782"/>
                </a:lnTo>
                <a:lnTo>
                  <a:pt x="15443" y="93329"/>
                </a:lnTo>
                <a:lnTo>
                  <a:pt x="21295" y="98982"/>
                </a:lnTo>
                <a:lnTo>
                  <a:pt x="55389" y="116723"/>
                </a:lnTo>
                <a:lnTo>
                  <a:pt x="93170" y="125244"/>
                </a:lnTo>
                <a:lnTo>
                  <a:pt x="140535" y="131749"/>
                </a:lnTo>
                <a:lnTo>
                  <a:pt x="172140" y="132638"/>
                </a:lnTo>
                <a:lnTo>
                  <a:pt x="207707" y="133034"/>
                </a:lnTo>
                <a:lnTo>
                  <a:pt x="251530" y="134315"/>
                </a:lnTo>
                <a:lnTo>
                  <a:pt x="292384" y="139868"/>
                </a:lnTo>
                <a:lnTo>
                  <a:pt x="337533" y="141984"/>
                </a:lnTo>
                <a:lnTo>
                  <a:pt x="368703" y="142479"/>
                </a:lnTo>
                <a:lnTo>
                  <a:pt x="403018" y="139877"/>
                </a:lnTo>
                <a:lnTo>
                  <a:pt x="438378" y="136251"/>
                </a:lnTo>
                <a:lnTo>
                  <a:pt x="471733" y="134639"/>
                </a:lnTo>
                <a:lnTo>
                  <a:pt x="509839" y="133923"/>
                </a:lnTo>
                <a:lnTo>
                  <a:pt x="550412" y="133605"/>
                </a:lnTo>
                <a:lnTo>
                  <a:pt x="589611" y="133463"/>
                </a:lnTo>
                <a:lnTo>
                  <a:pt x="631021" y="133400"/>
                </a:lnTo>
                <a:lnTo>
                  <a:pt x="675178" y="132314"/>
                </a:lnTo>
                <a:lnTo>
                  <a:pt x="698807" y="130543"/>
                </a:lnTo>
                <a:lnTo>
                  <a:pt x="723026" y="128303"/>
                </a:lnTo>
                <a:lnTo>
                  <a:pt x="747640" y="126811"/>
                </a:lnTo>
                <a:lnTo>
                  <a:pt x="772515" y="125815"/>
                </a:lnTo>
                <a:lnTo>
                  <a:pt x="797565" y="125152"/>
                </a:lnTo>
                <a:lnTo>
                  <a:pt x="822732" y="124710"/>
                </a:lnTo>
                <a:lnTo>
                  <a:pt x="847976" y="124415"/>
                </a:lnTo>
                <a:lnTo>
                  <a:pt x="873272" y="124218"/>
                </a:lnTo>
                <a:lnTo>
                  <a:pt x="899662" y="123029"/>
                </a:lnTo>
                <a:lnTo>
                  <a:pt x="926778" y="121178"/>
                </a:lnTo>
                <a:lnTo>
                  <a:pt x="954383" y="118885"/>
                </a:lnTo>
                <a:lnTo>
                  <a:pt x="981252" y="117357"/>
                </a:lnTo>
                <a:lnTo>
                  <a:pt x="1007632" y="116338"/>
                </a:lnTo>
                <a:lnTo>
                  <a:pt x="1033685" y="115659"/>
                </a:lnTo>
                <a:lnTo>
                  <a:pt x="1060578" y="115206"/>
                </a:lnTo>
                <a:lnTo>
                  <a:pt x="1088032" y="114904"/>
                </a:lnTo>
                <a:lnTo>
                  <a:pt x="1115859" y="114703"/>
                </a:lnTo>
                <a:lnTo>
                  <a:pt x="1144995" y="114568"/>
                </a:lnTo>
                <a:lnTo>
                  <a:pt x="1175001" y="114479"/>
                </a:lnTo>
                <a:lnTo>
                  <a:pt x="1205589" y="114419"/>
                </a:lnTo>
                <a:lnTo>
                  <a:pt x="1235506" y="114380"/>
                </a:lnTo>
                <a:lnTo>
                  <a:pt x="1264975" y="114353"/>
                </a:lnTo>
                <a:lnTo>
                  <a:pt x="1294146" y="114335"/>
                </a:lnTo>
                <a:lnTo>
                  <a:pt x="1324178" y="114324"/>
                </a:lnTo>
                <a:lnTo>
                  <a:pt x="1354782" y="114316"/>
                </a:lnTo>
                <a:lnTo>
                  <a:pt x="1385768" y="114310"/>
                </a:lnTo>
                <a:lnTo>
                  <a:pt x="1417009" y="114307"/>
                </a:lnTo>
                <a:lnTo>
                  <a:pt x="1448419" y="114305"/>
                </a:lnTo>
                <a:lnTo>
                  <a:pt x="1479943" y="114303"/>
                </a:lnTo>
                <a:lnTo>
                  <a:pt x="1511542" y="114302"/>
                </a:lnTo>
                <a:lnTo>
                  <a:pt x="1543191" y="114301"/>
                </a:lnTo>
                <a:lnTo>
                  <a:pt x="1574873" y="114301"/>
                </a:lnTo>
                <a:lnTo>
                  <a:pt x="1606579" y="114301"/>
                </a:lnTo>
                <a:lnTo>
                  <a:pt x="1638300" y="114300"/>
                </a:lnTo>
                <a:lnTo>
                  <a:pt x="1670030" y="114300"/>
                </a:lnTo>
                <a:lnTo>
                  <a:pt x="1702825" y="113242"/>
                </a:lnTo>
                <a:lnTo>
                  <a:pt x="1736330" y="111478"/>
                </a:lnTo>
                <a:lnTo>
                  <a:pt x="1770309" y="109244"/>
                </a:lnTo>
                <a:lnTo>
                  <a:pt x="1804603" y="108812"/>
                </a:lnTo>
                <a:lnTo>
                  <a:pt x="1839106" y="109583"/>
                </a:lnTo>
                <a:lnTo>
                  <a:pt x="1873750" y="111155"/>
                </a:lnTo>
                <a:lnTo>
                  <a:pt x="1909547" y="112204"/>
                </a:lnTo>
                <a:lnTo>
                  <a:pt x="1946112" y="112902"/>
                </a:lnTo>
                <a:lnTo>
                  <a:pt x="1983187" y="113368"/>
                </a:lnTo>
                <a:lnTo>
                  <a:pt x="2019547" y="113679"/>
                </a:lnTo>
                <a:lnTo>
                  <a:pt x="2055428" y="113886"/>
                </a:lnTo>
                <a:lnTo>
                  <a:pt x="2090990" y="114024"/>
                </a:lnTo>
                <a:lnTo>
                  <a:pt x="2126340" y="114116"/>
                </a:lnTo>
                <a:lnTo>
                  <a:pt x="2161548" y="114177"/>
                </a:lnTo>
                <a:lnTo>
                  <a:pt x="2196663" y="114218"/>
                </a:lnTo>
                <a:lnTo>
                  <a:pt x="2232772" y="114245"/>
                </a:lnTo>
                <a:lnTo>
                  <a:pt x="2269545" y="114264"/>
                </a:lnTo>
                <a:lnTo>
                  <a:pt x="2306760" y="114276"/>
                </a:lnTo>
                <a:lnTo>
                  <a:pt x="2344270" y="114284"/>
                </a:lnTo>
                <a:lnTo>
                  <a:pt x="2381977" y="114289"/>
                </a:lnTo>
                <a:lnTo>
                  <a:pt x="2419815" y="114293"/>
                </a:lnTo>
                <a:lnTo>
                  <a:pt x="2458798" y="114295"/>
                </a:lnTo>
                <a:lnTo>
                  <a:pt x="2498545" y="114297"/>
                </a:lnTo>
                <a:lnTo>
                  <a:pt x="2538802" y="114298"/>
                </a:lnTo>
                <a:lnTo>
                  <a:pt x="2578340" y="115357"/>
                </a:lnTo>
                <a:lnTo>
                  <a:pt x="2617398" y="117121"/>
                </a:lnTo>
                <a:lnTo>
                  <a:pt x="2656137" y="119356"/>
                </a:lnTo>
                <a:lnTo>
                  <a:pt x="2693604" y="120846"/>
                </a:lnTo>
                <a:lnTo>
                  <a:pt x="2730225" y="121839"/>
                </a:lnTo>
                <a:lnTo>
                  <a:pt x="2766280" y="122501"/>
                </a:lnTo>
                <a:lnTo>
                  <a:pt x="2803016" y="122942"/>
                </a:lnTo>
                <a:lnTo>
                  <a:pt x="2840208" y="123236"/>
                </a:lnTo>
                <a:lnTo>
                  <a:pt x="2877702" y="123433"/>
                </a:lnTo>
                <a:lnTo>
                  <a:pt x="2915398" y="123563"/>
                </a:lnTo>
                <a:lnTo>
                  <a:pt x="2953229" y="123651"/>
                </a:lnTo>
                <a:lnTo>
                  <a:pt x="2991150" y="123709"/>
                </a:lnTo>
                <a:lnTo>
                  <a:pt x="3029130" y="123747"/>
                </a:lnTo>
                <a:lnTo>
                  <a:pt x="3067150" y="123773"/>
                </a:lnTo>
                <a:lnTo>
                  <a:pt x="3105196" y="123791"/>
                </a:lnTo>
                <a:lnTo>
                  <a:pt x="3143261" y="124860"/>
                </a:lnTo>
                <a:lnTo>
                  <a:pt x="3181337" y="126632"/>
                </a:lnTo>
                <a:lnTo>
                  <a:pt x="3219422" y="128871"/>
                </a:lnTo>
                <a:lnTo>
                  <a:pt x="3257511" y="130364"/>
                </a:lnTo>
                <a:lnTo>
                  <a:pt x="3295605" y="131359"/>
                </a:lnTo>
                <a:lnTo>
                  <a:pt x="3333700" y="132023"/>
                </a:lnTo>
                <a:lnTo>
                  <a:pt x="3371796" y="132465"/>
                </a:lnTo>
                <a:lnTo>
                  <a:pt x="3409894" y="132760"/>
                </a:lnTo>
                <a:lnTo>
                  <a:pt x="3447993" y="132957"/>
                </a:lnTo>
                <a:lnTo>
                  <a:pt x="3485033" y="134146"/>
                </a:lnTo>
                <a:lnTo>
                  <a:pt x="3521369" y="135997"/>
                </a:lnTo>
                <a:lnTo>
                  <a:pt x="3557234" y="138290"/>
                </a:lnTo>
                <a:lnTo>
                  <a:pt x="3593845" y="139818"/>
                </a:lnTo>
                <a:lnTo>
                  <a:pt x="3630952" y="140837"/>
                </a:lnTo>
                <a:lnTo>
                  <a:pt x="3668389" y="141516"/>
                </a:lnTo>
                <a:lnTo>
                  <a:pt x="3706048" y="143028"/>
                </a:lnTo>
                <a:lnTo>
                  <a:pt x="3743853" y="145093"/>
                </a:lnTo>
                <a:lnTo>
                  <a:pt x="3781756" y="147529"/>
                </a:lnTo>
                <a:lnTo>
                  <a:pt x="3818667" y="150211"/>
                </a:lnTo>
                <a:lnTo>
                  <a:pt x="3854917" y="153057"/>
                </a:lnTo>
                <a:lnTo>
                  <a:pt x="3890725" y="156013"/>
                </a:lnTo>
                <a:lnTo>
                  <a:pt x="3928354" y="159042"/>
                </a:lnTo>
                <a:lnTo>
                  <a:pt x="3967199" y="162120"/>
                </a:lnTo>
                <a:lnTo>
                  <a:pt x="4006855" y="165230"/>
                </a:lnTo>
                <a:lnTo>
                  <a:pt x="4045991" y="168362"/>
                </a:lnTo>
                <a:lnTo>
                  <a:pt x="4084783" y="171508"/>
                </a:lnTo>
                <a:lnTo>
                  <a:pt x="4123343" y="174663"/>
                </a:lnTo>
                <a:lnTo>
                  <a:pt x="4161751" y="177826"/>
                </a:lnTo>
                <a:lnTo>
                  <a:pt x="4200056" y="180992"/>
                </a:lnTo>
                <a:lnTo>
                  <a:pt x="4238292" y="184161"/>
                </a:lnTo>
                <a:lnTo>
                  <a:pt x="4274367" y="187333"/>
                </a:lnTo>
                <a:lnTo>
                  <a:pt x="4308999" y="190505"/>
                </a:lnTo>
                <a:lnTo>
                  <a:pt x="4342671" y="193678"/>
                </a:lnTo>
                <a:lnTo>
                  <a:pt x="4377819" y="196852"/>
                </a:lnTo>
                <a:lnTo>
                  <a:pt x="4413950" y="200027"/>
                </a:lnTo>
                <a:lnTo>
                  <a:pt x="4450739" y="203201"/>
                </a:lnTo>
                <a:lnTo>
                  <a:pt x="4486906" y="206376"/>
                </a:lnTo>
                <a:lnTo>
                  <a:pt x="4522659" y="209550"/>
                </a:lnTo>
                <a:lnTo>
                  <a:pt x="4558136" y="212725"/>
                </a:lnTo>
                <a:lnTo>
                  <a:pt x="4593429" y="214842"/>
                </a:lnTo>
                <a:lnTo>
                  <a:pt x="4628599" y="216253"/>
                </a:lnTo>
                <a:lnTo>
                  <a:pt x="4663689" y="217194"/>
                </a:lnTo>
                <a:lnTo>
                  <a:pt x="4698722" y="218879"/>
                </a:lnTo>
                <a:lnTo>
                  <a:pt x="4733719" y="221061"/>
                </a:lnTo>
                <a:lnTo>
                  <a:pt x="4768693" y="223574"/>
                </a:lnTo>
                <a:lnTo>
                  <a:pt x="4802593" y="226308"/>
                </a:lnTo>
                <a:lnTo>
                  <a:pt x="4835775" y="229188"/>
                </a:lnTo>
                <a:lnTo>
                  <a:pt x="4868480" y="232167"/>
                </a:lnTo>
                <a:lnTo>
                  <a:pt x="4900866" y="234153"/>
                </a:lnTo>
                <a:lnTo>
                  <a:pt x="4933041" y="235477"/>
                </a:lnTo>
                <a:lnTo>
                  <a:pt x="4965073" y="236360"/>
                </a:lnTo>
                <a:lnTo>
                  <a:pt x="4997013" y="238006"/>
                </a:lnTo>
                <a:lnTo>
                  <a:pt x="5028889" y="240163"/>
                </a:lnTo>
                <a:lnTo>
                  <a:pt x="5060723" y="242658"/>
                </a:lnTo>
                <a:lnTo>
                  <a:pt x="5092528" y="245381"/>
                </a:lnTo>
                <a:lnTo>
                  <a:pt x="5124316" y="248254"/>
                </a:lnTo>
                <a:lnTo>
                  <a:pt x="5156090" y="251227"/>
                </a:lnTo>
                <a:lnTo>
                  <a:pt x="5187857" y="254268"/>
                </a:lnTo>
                <a:lnTo>
                  <a:pt x="5219618" y="257354"/>
                </a:lnTo>
                <a:lnTo>
                  <a:pt x="5251375" y="260469"/>
                </a:lnTo>
                <a:lnTo>
                  <a:pt x="5282073" y="263605"/>
                </a:lnTo>
                <a:lnTo>
                  <a:pt x="5312061" y="266753"/>
                </a:lnTo>
                <a:lnTo>
                  <a:pt x="5341579" y="269910"/>
                </a:lnTo>
                <a:lnTo>
                  <a:pt x="5370783" y="273073"/>
                </a:lnTo>
                <a:lnTo>
                  <a:pt x="5399777" y="276241"/>
                </a:lnTo>
                <a:lnTo>
                  <a:pt x="5428631" y="279411"/>
                </a:lnTo>
                <a:lnTo>
                  <a:pt x="5456333" y="282582"/>
                </a:lnTo>
                <a:lnTo>
                  <a:pt x="5483270" y="285755"/>
                </a:lnTo>
                <a:lnTo>
                  <a:pt x="5509694" y="288928"/>
                </a:lnTo>
                <a:lnTo>
                  <a:pt x="5535776" y="292102"/>
                </a:lnTo>
                <a:lnTo>
                  <a:pt x="5561629" y="295276"/>
                </a:lnTo>
                <a:lnTo>
                  <a:pt x="5587332" y="298451"/>
                </a:lnTo>
                <a:lnTo>
                  <a:pt x="5612936" y="301626"/>
                </a:lnTo>
                <a:lnTo>
                  <a:pt x="5638470" y="304800"/>
                </a:lnTo>
                <a:lnTo>
                  <a:pt x="5663960" y="307975"/>
                </a:lnTo>
                <a:lnTo>
                  <a:pt x="5689420" y="310092"/>
                </a:lnTo>
                <a:lnTo>
                  <a:pt x="5714862" y="311503"/>
                </a:lnTo>
                <a:lnTo>
                  <a:pt x="5740287" y="312444"/>
                </a:lnTo>
                <a:lnTo>
                  <a:pt x="5764646" y="314129"/>
                </a:lnTo>
                <a:lnTo>
                  <a:pt x="5811467" y="318824"/>
                </a:lnTo>
                <a:lnTo>
                  <a:pt x="5856974" y="324438"/>
                </a:lnTo>
                <a:lnTo>
                  <a:pt x="5901890" y="329403"/>
                </a:lnTo>
                <a:lnTo>
                  <a:pt x="5946548" y="331610"/>
                </a:lnTo>
                <a:lnTo>
                  <a:pt x="5988269" y="335413"/>
                </a:lnTo>
                <a:lnTo>
                  <a:pt x="6027978" y="340631"/>
                </a:lnTo>
                <a:lnTo>
                  <a:pt x="6066792" y="346477"/>
                </a:lnTo>
                <a:lnTo>
                  <a:pt x="6105208" y="352604"/>
                </a:lnTo>
                <a:lnTo>
                  <a:pt x="6143451" y="357796"/>
                </a:lnTo>
                <a:lnTo>
                  <a:pt x="6181615" y="360104"/>
                </a:lnTo>
                <a:lnTo>
                  <a:pt x="6216921" y="363952"/>
                </a:lnTo>
                <a:lnTo>
                  <a:pt x="6250250" y="369190"/>
                </a:lnTo>
                <a:lnTo>
                  <a:pt x="6282703" y="375045"/>
                </a:lnTo>
                <a:lnTo>
                  <a:pt x="6314765" y="378354"/>
                </a:lnTo>
                <a:lnTo>
                  <a:pt x="6359744" y="380216"/>
                </a:lnTo>
                <a:lnTo>
                  <a:pt x="6399882" y="383590"/>
                </a:lnTo>
                <a:lnTo>
                  <a:pt x="6438583" y="388470"/>
                </a:lnTo>
                <a:lnTo>
                  <a:pt x="6484533" y="395176"/>
                </a:lnTo>
                <a:lnTo>
                  <a:pt x="6529635" y="398606"/>
                </a:lnTo>
                <a:lnTo>
                  <a:pt x="6573105" y="404679"/>
                </a:lnTo>
                <a:lnTo>
                  <a:pt x="6620668" y="408930"/>
                </a:lnTo>
                <a:lnTo>
                  <a:pt x="6664377" y="416036"/>
                </a:lnTo>
                <a:lnTo>
                  <a:pt x="6671369" y="417738"/>
                </a:lnTo>
                <a:lnTo>
                  <a:pt x="6706133" y="440439"/>
                </a:lnTo>
                <a:lnTo>
                  <a:pt x="6711095" y="455748"/>
                </a:lnTo>
                <a:lnTo>
                  <a:pt x="6714281" y="495013"/>
                </a:lnTo>
                <a:lnTo>
                  <a:pt x="6714910" y="538831"/>
                </a:lnTo>
                <a:lnTo>
                  <a:pt x="6715034" y="578531"/>
                </a:lnTo>
                <a:lnTo>
                  <a:pt x="6715056" y="615564"/>
                </a:lnTo>
                <a:lnTo>
                  <a:pt x="6715063" y="655111"/>
                </a:lnTo>
                <a:lnTo>
                  <a:pt x="6715064" y="688036"/>
                </a:lnTo>
                <a:lnTo>
                  <a:pt x="6715065" y="720307"/>
                </a:lnTo>
                <a:lnTo>
                  <a:pt x="6715065" y="755112"/>
                </a:lnTo>
                <a:lnTo>
                  <a:pt x="6715065" y="801940"/>
                </a:lnTo>
                <a:lnTo>
                  <a:pt x="6715065" y="838745"/>
                </a:lnTo>
                <a:lnTo>
                  <a:pt x="6715065" y="884051"/>
                </a:lnTo>
                <a:lnTo>
                  <a:pt x="6707459" y="925691"/>
                </a:lnTo>
                <a:lnTo>
                  <a:pt x="6698818" y="965488"/>
                </a:lnTo>
                <a:lnTo>
                  <a:pt x="6686416" y="1008453"/>
                </a:lnTo>
                <a:lnTo>
                  <a:pt x="6679765" y="1040692"/>
                </a:lnTo>
                <a:lnTo>
                  <a:pt x="6672462" y="1084456"/>
                </a:lnTo>
                <a:lnTo>
                  <a:pt x="6660561" y="1130469"/>
                </a:lnTo>
                <a:lnTo>
                  <a:pt x="6655877" y="1151634"/>
                </a:lnTo>
                <a:lnTo>
                  <a:pt x="6638980" y="1195686"/>
                </a:lnTo>
                <a:lnTo>
                  <a:pt x="6634332" y="1202752"/>
                </a:lnTo>
                <a:lnTo>
                  <a:pt x="6628736" y="1206598"/>
                </a:lnTo>
                <a:lnTo>
                  <a:pt x="6605781" y="1214757"/>
                </a:lnTo>
                <a:lnTo>
                  <a:pt x="6565076" y="1205497"/>
                </a:lnTo>
                <a:lnTo>
                  <a:pt x="6525040" y="1200148"/>
                </a:lnTo>
                <a:lnTo>
                  <a:pt x="6483737" y="1192820"/>
                </a:lnTo>
                <a:lnTo>
                  <a:pt x="6447557" y="1188453"/>
                </a:lnTo>
                <a:lnTo>
                  <a:pt x="6402461" y="1182552"/>
                </a:lnTo>
                <a:lnTo>
                  <a:pt x="6367617" y="1176474"/>
                </a:lnTo>
                <a:lnTo>
                  <a:pt x="6334514" y="1170930"/>
                </a:lnTo>
                <a:lnTo>
                  <a:pt x="6297223" y="1165997"/>
                </a:lnTo>
                <a:lnTo>
                  <a:pt x="6263010" y="1163804"/>
                </a:lnTo>
                <a:lnTo>
                  <a:pt x="6219056" y="1157513"/>
                </a:lnTo>
                <a:lnTo>
                  <a:pt x="6174164" y="1148947"/>
                </a:lnTo>
                <a:lnTo>
                  <a:pt x="6127349" y="1144762"/>
                </a:lnTo>
                <a:lnTo>
                  <a:pt x="6079963" y="1138465"/>
                </a:lnTo>
                <a:lnTo>
                  <a:pt x="6045447" y="1135693"/>
                </a:lnTo>
                <a:lnTo>
                  <a:pt x="6009999" y="1133403"/>
                </a:lnTo>
                <a:lnTo>
                  <a:pt x="5976605" y="1128857"/>
                </a:lnTo>
                <a:lnTo>
                  <a:pt x="5941304" y="1126131"/>
                </a:lnTo>
                <a:lnTo>
                  <a:pt x="5904445" y="1123861"/>
                </a:lnTo>
                <a:lnTo>
                  <a:pt x="5866897" y="1119324"/>
                </a:lnTo>
                <a:lnTo>
                  <a:pt x="5829044" y="1116602"/>
                </a:lnTo>
                <a:lnTo>
                  <a:pt x="5791053" y="1115393"/>
                </a:lnTo>
                <a:lnTo>
                  <a:pt x="5753000" y="1114855"/>
                </a:lnTo>
                <a:lnTo>
                  <a:pt x="5714922" y="1111794"/>
                </a:lnTo>
                <a:lnTo>
                  <a:pt x="5675773" y="1107964"/>
                </a:lnTo>
                <a:lnTo>
                  <a:pt x="5633681" y="1106262"/>
                </a:lnTo>
                <a:lnTo>
                  <a:pt x="5590277" y="1105505"/>
                </a:lnTo>
                <a:lnTo>
                  <a:pt x="5546292" y="1105169"/>
                </a:lnTo>
                <a:lnTo>
                  <a:pt x="5502050" y="1105020"/>
                </a:lnTo>
                <a:lnTo>
                  <a:pt x="5457691" y="1102131"/>
                </a:lnTo>
                <a:lnTo>
                  <a:pt x="5412224" y="1098378"/>
                </a:lnTo>
                <a:lnTo>
                  <a:pt x="5388246" y="1097377"/>
                </a:lnTo>
                <a:lnTo>
                  <a:pt x="5363795" y="1096710"/>
                </a:lnTo>
                <a:lnTo>
                  <a:pt x="5316869" y="1095968"/>
                </a:lnTo>
                <a:lnTo>
                  <a:pt x="5270261" y="1094580"/>
                </a:lnTo>
                <a:lnTo>
                  <a:pt x="5245979" y="1092729"/>
                </a:lnTo>
                <a:lnTo>
                  <a:pt x="5221324" y="1090436"/>
                </a:lnTo>
                <a:lnTo>
                  <a:pt x="5174174" y="1087888"/>
                </a:lnTo>
                <a:lnTo>
                  <a:pt x="5127466" y="1086756"/>
                </a:lnTo>
                <a:lnTo>
                  <a:pt x="5103157" y="1086454"/>
                </a:lnTo>
                <a:lnTo>
                  <a:pt x="5078485" y="1086253"/>
                </a:lnTo>
                <a:lnTo>
                  <a:pt x="5053570" y="1085060"/>
                </a:lnTo>
                <a:lnTo>
                  <a:pt x="5028493" y="1083206"/>
                </a:lnTo>
                <a:lnTo>
                  <a:pt x="5003309" y="1080913"/>
                </a:lnTo>
                <a:lnTo>
                  <a:pt x="4979111" y="1079383"/>
                </a:lnTo>
                <a:lnTo>
                  <a:pt x="4932469" y="1077684"/>
                </a:lnTo>
                <a:lnTo>
                  <a:pt x="4908601" y="1077231"/>
                </a:lnTo>
                <a:lnTo>
                  <a:pt x="4884222" y="1076929"/>
                </a:lnTo>
                <a:lnTo>
                  <a:pt x="4859503" y="1076728"/>
                </a:lnTo>
                <a:lnTo>
                  <a:pt x="4834557" y="1075535"/>
                </a:lnTo>
                <a:lnTo>
                  <a:pt x="4809460" y="1073682"/>
                </a:lnTo>
                <a:lnTo>
                  <a:pt x="4784262" y="1071388"/>
                </a:lnTo>
                <a:lnTo>
                  <a:pt x="4758998" y="1069858"/>
                </a:lnTo>
                <a:lnTo>
                  <a:pt x="4733686" y="1068839"/>
                </a:lnTo>
                <a:lnTo>
                  <a:pt x="4708345" y="1068159"/>
                </a:lnTo>
                <a:lnTo>
                  <a:pt x="4682985" y="1066648"/>
                </a:lnTo>
                <a:lnTo>
                  <a:pt x="4657612" y="1064582"/>
                </a:lnTo>
                <a:lnTo>
                  <a:pt x="4632230" y="1062146"/>
                </a:lnTo>
                <a:lnTo>
                  <a:pt x="4605783" y="1060523"/>
                </a:lnTo>
                <a:lnTo>
                  <a:pt x="4578627" y="1059440"/>
                </a:lnTo>
                <a:lnTo>
                  <a:pt x="4550999" y="1058719"/>
                </a:lnTo>
                <a:lnTo>
                  <a:pt x="4524111" y="1058237"/>
                </a:lnTo>
                <a:lnTo>
                  <a:pt x="4497721" y="1057917"/>
                </a:lnTo>
                <a:lnTo>
                  <a:pt x="4471661" y="1057703"/>
                </a:lnTo>
                <a:lnTo>
                  <a:pt x="4445820" y="1056502"/>
                </a:lnTo>
                <a:lnTo>
                  <a:pt x="4420127" y="1054643"/>
                </a:lnTo>
                <a:lnTo>
                  <a:pt x="4394531" y="1052345"/>
                </a:lnTo>
                <a:lnTo>
                  <a:pt x="4367943" y="1050814"/>
                </a:lnTo>
                <a:lnTo>
                  <a:pt x="4340692" y="1049792"/>
                </a:lnTo>
                <a:lnTo>
                  <a:pt x="4313000" y="1049112"/>
                </a:lnTo>
                <a:lnTo>
                  <a:pt x="4285014" y="1048658"/>
                </a:lnTo>
                <a:lnTo>
                  <a:pt x="4256831" y="1048355"/>
                </a:lnTo>
                <a:lnTo>
                  <a:pt x="4228517" y="1048153"/>
                </a:lnTo>
                <a:lnTo>
                  <a:pt x="4201174" y="1048019"/>
                </a:lnTo>
                <a:lnTo>
                  <a:pt x="4174479" y="1047929"/>
                </a:lnTo>
                <a:lnTo>
                  <a:pt x="4148216" y="1047870"/>
                </a:lnTo>
                <a:lnTo>
                  <a:pt x="4121182" y="1046771"/>
                </a:lnTo>
                <a:lnTo>
                  <a:pt x="4093634" y="1044981"/>
                </a:lnTo>
                <a:lnTo>
                  <a:pt x="4065745" y="1042729"/>
                </a:lnTo>
                <a:lnTo>
                  <a:pt x="4037626" y="1041228"/>
                </a:lnTo>
                <a:lnTo>
                  <a:pt x="4009357" y="1040227"/>
                </a:lnTo>
                <a:lnTo>
                  <a:pt x="3980984" y="1039560"/>
                </a:lnTo>
                <a:lnTo>
                  <a:pt x="3952544" y="1039115"/>
                </a:lnTo>
                <a:lnTo>
                  <a:pt x="3924060" y="1038818"/>
                </a:lnTo>
                <a:lnTo>
                  <a:pt x="3895545" y="1038620"/>
                </a:lnTo>
                <a:lnTo>
                  <a:pt x="3868069" y="1037430"/>
                </a:lnTo>
                <a:lnTo>
                  <a:pt x="3841284" y="1035579"/>
                </a:lnTo>
                <a:lnTo>
                  <a:pt x="3814961" y="1033286"/>
                </a:lnTo>
                <a:lnTo>
                  <a:pt x="3787888" y="1031757"/>
                </a:lnTo>
                <a:lnTo>
                  <a:pt x="3760313" y="1030738"/>
                </a:lnTo>
                <a:lnTo>
                  <a:pt x="3732404" y="1030059"/>
                </a:lnTo>
                <a:lnTo>
                  <a:pt x="3703218" y="1029606"/>
                </a:lnTo>
                <a:lnTo>
                  <a:pt x="3673175" y="1029304"/>
                </a:lnTo>
                <a:lnTo>
                  <a:pt x="3642563" y="1029103"/>
                </a:lnTo>
                <a:lnTo>
                  <a:pt x="3612630" y="1028968"/>
                </a:lnTo>
                <a:lnTo>
                  <a:pt x="3583151" y="1028879"/>
                </a:lnTo>
                <a:lnTo>
                  <a:pt x="3553972" y="1028819"/>
                </a:lnTo>
                <a:lnTo>
                  <a:pt x="3524994" y="1027721"/>
                </a:lnTo>
                <a:lnTo>
                  <a:pt x="3496151" y="1025931"/>
                </a:lnTo>
                <a:lnTo>
                  <a:pt x="3467397" y="1023679"/>
                </a:lnTo>
                <a:lnTo>
                  <a:pt x="3438704" y="1022178"/>
                </a:lnTo>
                <a:lnTo>
                  <a:pt x="3410049" y="1021177"/>
                </a:lnTo>
                <a:lnTo>
                  <a:pt x="3381421" y="1020510"/>
                </a:lnTo>
                <a:lnTo>
                  <a:pt x="3351752" y="1020065"/>
                </a:lnTo>
                <a:lnTo>
                  <a:pt x="3321390" y="1019768"/>
                </a:lnTo>
                <a:lnTo>
                  <a:pt x="3290565" y="1019570"/>
                </a:lnTo>
                <a:lnTo>
                  <a:pt x="3259432" y="1019439"/>
                </a:lnTo>
                <a:lnTo>
                  <a:pt x="3228093" y="1019351"/>
                </a:lnTo>
                <a:lnTo>
                  <a:pt x="3196617" y="1019292"/>
                </a:lnTo>
                <a:lnTo>
                  <a:pt x="3166108" y="1019253"/>
                </a:lnTo>
                <a:lnTo>
                  <a:pt x="3136244" y="1019227"/>
                </a:lnTo>
                <a:lnTo>
                  <a:pt x="3106809" y="1019210"/>
                </a:lnTo>
                <a:lnTo>
                  <a:pt x="3077661" y="1018140"/>
                </a:lnTo>
                <a:lnTo>
                  <a:pt x="3048704" y="1016368"/>
                </a:lnTo>
                <a:lnTo>
                  <a:pt x="3019875" y="1014129"/>
                </a:lnTo>
                <a:lnTo>
                  <a:pt x="2990071" y="1012636"/>
                </a:lnTo>
                <a:lnTo>
                  <a:pt x="2959619" y="1011640"/>
                </a:lnTo>
                <a:lnTo>
                  <a:pt x="2928734" y="1010977"/>
                </a:lnTo>
                <a:lnTo>
                  <a:pt x="2897562" y="1010535"/>
                </a:lnTo>
                <a:lnTo>
                  <a:pt x="2866195" y="1010240"/>
                </a:lnTo>
                <a:lnTo>
                  <a:pt x="2834703" y="1010043"/>
                </a:lnTo>
                <a:lnTo>
                  <a:pt x="2804182" y="1009912"/>
                </a:lnTo>
                <a:lnTo>
                  <a:pt x="2774309" y="1009825"/>
                </a:lnTo>
                <a:lnTo>
                  <a:pt x="2744869" y="1009766"/>
                </a:lnTo>
                <a:lnTo>
                  <a:pt x="2715718" y="1009728"/>
                </a:lnTo>
                <a:lnTo>
                  <a:pt x="2686758" y="1009702"/>
                </a:lnTo>
                <a:lnTo>
                  <a:pt x="2657927" y="1009684"/>
                </a:lnTo>
                <a:lnTo>
                  <a:pt x="2628123" y="1009673"/>
                </a:lnTo>
                <a:lnTo>
                  <a:pt x="2597671" y="1009665"/>
                </a:lnTo>
                <a:lnTo>
                  <a:pt x="2566786" y="1009660"/>
                </a:lnTo>
                <a:lnTo>
                  <a:pt x="2536670" y="1009657"/>
                </a:lnTo>
                <a:lnTo>
                  <a:pt x="2507068" y="1009655"/>
                </a:lnTo>
                <a:lnTo>
                  <a:pt x="2477809" y="1009653"/>
                </a:lnTo>
                <a:lnTo>
                  <a:pt x="2448778" y="1008594"/>
                </a:lnTo>
                <a:lnTo>
                  <a:pt x="2419898" y="1006829"/>
                </a:lnTo>
                <a:lnTo>
                  <a:pt x="2391120" y="1004594"/>
                </a:lnTo>
                <a:lnTo>
                  <a:pt x="2362411" y="1003105"/>
                </a:lnTo>
                <a:lnTo>
                  <a:pt x="2333745" y="1002111"/>
                </a:lnTo>
                <a:lnTo>
                  <a:pt x="2305110" y="1001449"/>
                </a:lnTo>
                <a:lnTo>
                  <a:pt x="2275437" y="1001008"/>
                </a:lnTo>
                <a:lnTo>
                  <a:pt x="2245071" y="1000714"/>
                </a:lnTo>
                <a:lnTo>
                  <a:pt x="2214244" y="1000518"/>
                </a:lnTo>
                <a:lnTo>
                  <a:pt x="2184168" y="1000387"/>
                </a:lnTo>
                <a:lnTo>
                  <a:pt x="2154591" y="1000299"/>
                </a:lnTo>
                <a:lnTo>
                  <a:pt x="2125349" y="1000241"/>
                </a:lnTo>
                <a:lnTo>
                  <a:pt x="2096329" y="1000203"/>
                </a:lnTo>
                <a:lnTo>
                  <a:pt x="2067458" y="1000177"/>
                </a:lnTo>
                <a:lnTo>
                  <a:pt x="2038685" y="1000159"/>
                </a:lnTo>
                <a:lnTo>
                  <a:pt x="2008920" y="1000148"/>
                </a:lnTo>
                <a:lnTo>
                  <a:pt x="1978494" y="1000140"/>
                </a:lnTo>
                <a:lnTo>
                  <a:pt x="1947627" y="1000135"/>
                </a:lnTo>
                <a:lnTo>
                  <a:pt x="1917522" y="1000132"/>
                </a:lnTo>
                <a:lnTo>
                  <a:pt x="1887928" y="1000130"/>
                </a:lnTo>
                <a:lnTo>
                  <a:pt x="1858674" y="1000128"/>
                </a:lnTo>
                <a:lnTo>
                  <a:pt x="1829646" y="1000127"/>
                </a:lnTo>
                <a:lnTo>
                  <a:pt x="1800769" y="1000126"/>
                </a:lnTo>
                <a:lnTo>
                  <a:pt x="1771992" y="1000126"/>
                </a:lnTo>
                <a:lnTo>
                  <a:pt x="1743283" y="999067"/>
                </a:lnTo>
                <a:lnTo>
                  <a:pt x="1714619" y="997303"/>
                </a:lnTo>
                <a:lnTo>
                  <a:pt x="1685984" y="995069"/>
                </a:lnTo>
                <a:lnTo>
                  <a:pt x="1656311" y="993579"/>
                </a:lnTo>
                <a:lnTo>
                  <a:pt x="1625945" y="992586"/>
                </a:lnTo>
                <a:lnTo>
                  <a:pt x="1595118" y="991924"/>
                </a:lnTo>
                <a:lnTo>
                  <a:pt x="1565042" y="991483"/>
                </a:lnTo>
                <a:lnTo>
                  <a:pt x="1535466" y="991189"/>
                </a:lnTo>
                <a:lnTo>
                  <a:pt x="1506224" y="990993"/>
                </a:lnTo>
                <a:lnTo>
                  <a:pt x="1478263" y="989803"/>
                </a:lnTo>
                <a:lnTo>
                  <a:pt x="1451155" y="987952"/>
                </a:lnTo>
                <a:lnTo>
                  <a:pt x="1424617" y="985660"/>
                </a:lnTo>
                <a:lnTo>
                  <a:pt x="1398458" y="984131"/>
                </a:lnTo>
                <a:lnTo>
                  <a:pt x="1372552" y="983113"/>
                </a:lnTo>
                <a:lnTo>
                  <a:pt x="1346815" y="982433"/>
                </a:lnTo>
                <a:lnTo>
                  <a:pt x="1321190" y="980922"/>
                </a:lnTo>
                <a:lnTo>
                  <a:pt x="1295640" y="978857"/>
                </a:lnTo>
                <a:lnTo>
                  <a:pt x="1270140" y="976421"/>
                </a:lnTo>
                <a:lnTo>
                  <a:pt x="1244673" y="974797"/>
                </a:lnTo>
                <a:lnTo>
                  <a:pt x="1219229" y="973715"/>
                </a:lnTo>
                <a:lnTo>
                  <a:pt x="1193799" y="972993"/>
                </a:lnTo>
                <a:lnTo>
                  <a:pt x="1169438" y="972512"/>
                </a:lnTo>
                <a:lnTo>
                  <a:pt x="1122614" y="971978"/>
                </a:lnTo>
                <a:lnTo>
                  <a:pt x="1077109" y="968918"/>
                </a:lnTo>
                <a:lnTo>
                  <a:pt x="1032190" y="965088"/>
                </a:lnTo>
                <a:lnTo>
                  <a:pt x="987531" y="963387"/>
                </a:lnTo>
                <a:lnTo>
                  <a:pt x="942989" y="959808"/>
                </a:lnTo>
                <a:lnTo>
                  <a:pt x="899556" y="955748"/>
                </a:lnTo>
                <a:lnTo>
                  <a:pt x="859086" y="953944"/>
                </a:lnTo>
                <a:lnTo>
                  <a:pt x="819933" y="953142"/>
                </a:lnTo>
                <a:lnTo>
                  <a:pt x="781365" y="952785"/>
                </a:lnTo>
                <a:lnTo>
                  <a:pt x="743057" y="952627"/>
                </a:lnTo>
                <a:lnTo>
                  <a:pt x="704864" y="949734"/>
                </a:lnTo>
                <a:lnTo>
                  <a:pt x="666723" y="945979"/>
                </a:lnTo>
                <a:lnTo>
                  <a:pt x="628605" y="944310"/>
                </a:lnTo>
                <a:lnTo>
                  <a:pt x="593319" y="943568"/>
                </a:lnTo>
                <a:lnTo>
                  <a:pt x="558939" y="943239"/>
                </a:lnTo>
                <a:lnTo>
                  <a:pt x="522492" y="943092"/>
                </a:lnTo>
                <a:lnTo>
                  <a:pt x="487949" y="943027"/>
                </a:lnTo>
                <a:lnTo>
                  <a:pt x="441575" y="942991"/>
                </a:lnTo>
                <a:lnTo>
                  <a:pt x="398201" y="940157"/>
                </a:lnTo>
                <a:lnTo>
                  <a:pt x="354657" y="935437"/>
                </a:lnTo>
                <a:lnTo>
                  <a:pt x="314944" y="934039"/>
                </a:lnTo>
                <a:lnTo>
                  <a:pt x="276366" y="930802"/>
                </a:lnTo>
                <a:lnTo>
                  <a:pt x="232480" y="925963"/>
                </a:lnTo>
                <a:lnTo>
                  <a:pt x="187727" y="921707"/>
                </a:lnTo>
                <a:lnTo>
                  <a:pt x="140733" y="914304"/>
                </a:lnTo>
                <a:lnTo>
                  <a:pt x="101481" y="904229"/>
                </a:lnTo>
                <a:lnTo>
                  <a:pt x="56493" y="893307"/>
                </a:lnTo>
                <a:lnTo>
                  <a:pt x="21760" y="876121"/>
                </a:lnTo>
                <a:lnTo>
                  <a:pt x="17661" y="873005"/>
                </a:lnTo>
                <a:lnTo>
                  <a:pt x="13108" y="861077"/>
                </a:lnTo>
                <a:lnTo>
                  <a:pt x="5128" y="822493"/>
                </a:lnTo>
                <a:lnTo>
                  <a:pt x="965" y="786140"/>
                </a:lnTo>
                <a:lnTo>
                  <a:pt x="244" y="743988"/>
                </a:lnTo>
                <a:lnTo>
                  <a:pt x="75" y="706017"/>
                </a:lnTo>
                <a:lnTo>
                  <a:pt x="0" y="672913"/>
                </a:lnTo>
                <a:lnTo>
                  <a:pt x="2780" y="630476"/>
                </a:lnTo>
                <a:lnTo>
                  <a:pt x="7484" y="591091"/>
                </a:lnTo>
                <a:lnTo>
                  <a:pt x="8879" y="549788"/>
                </a:lnTo>
                <a:lnTo>
                  <a:pt x="9290" y="506859"/>
                </a:lnTo>
                <a:lnTo>
                  <a:pt x="12236" y="464505"/>
                </a:lnTo>
                <a:lnTo>
                  <a:pt x="16989" y="418442"/>
                </a:lnTo>
                <a:lnTo>
                  <a:pt x="21219" y="371280"/>
                </a:lnTo>
                <a:lnTo>
                  <a:pt x="29175" y="326615"/>
                </a:lnTo>
                <a:lnTo>
                  <a:pt x="38236" y="283747"/>
                </a:lnTo>
                <a:lnTo>
                  <a:pt x="47623" y="240354"/>
                </a:lnTo>
                <a:lnTo>
                  <a:pt x="59929" y="197863"/>
                </a:lnTo>
                <a:lnTo>
                  <a:pt x="74159" y="154582"/>
                </a:lnTo>
                <a:lnTo>
                  <a:pt x="87901" y="114946"/>
                </a:lnTo>
                <a:lnTo>
                  <a:pt x="101394" y="73741"/>
                </a:lnTo>
                <a:lnTo>
                  <a:pt x="114639" y="28251"/>
                </a:lnTo>
                <a:lnTo>
                  <a:pt x="12376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78"/>
          <p:cNvGrpSpPr/>
          <p:nvPr/>
        </p:nvGrpSpPr>
        <p:grpSpPr>
          <a:xfrm>
            <a:off x="11039475" y="181367"/>
            <a:ext cx="646824" cy="142484"/>
            <a:chOff x="11039475" y="181367"/>
            <a:chExt cx="646824" cy="142484"/>
          </a:xfrm>
        </p:grpSpPr>
        <p:sp>
          <p:nvSpPr>
            <p:cNvPr id="154" name="SMARTInkShape-1210"/>
            <p:cNvSpPr/>
            <p:nvPr>
              <p:custDataLst>
                <p:tags r:id="rId17"/>
              </p:custDataLst>
            </p:nvPr>
          </p:nvSpPr>
          <p:spPr>
            <a:xfrm>
              <a:off x="11039475" y="185012"/>
              <a:ext cx="84235" cy="129314"/>
            </a:xfrm>
            <a:custGeom>
              <a:avLst/>
              <a:gdLst/>
              <a:ahLst/>
              <a:cxnLst/>
              <a:rect l="0" t="0" r="0" b="0"/>
              <a:pathLst>
                <a:path w="84235" h="1293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6546" y="4450"/>
                  </a:lnTo>
                  <a:lnTo>
                    <a:pt x="8202" y="9613"/>
                  </a:lnTo>
                  <a:lnTo>
                    <a:pt x="8389" y="56891"/>
                  </a:lnTo>
                  <a:lnTo>
                    <a:pt x="260" y="103288"/>
                  </a:lnTo>
                  <a:lnTo>
                    <a:pt x="115" y="107163"/>
                  </a:lnTo>
                  <a:lnTo>
                    <a:pt x="77" y="107138"/>
                  </a:lnTo>
                  <a:lnTo>
                    <a:pt x="35" y="104288"/>
                  </a:lnTo>
                  <a:lnTo>
                    <a:pt x="11760" y="59459"/>
                  </a:lnTo>
                  <a:lnTo>
                    <a:pt x="22666" y="28967"/>
                  </a:lnTo>
                  <a:lnTo>
                    <a:pt x="31593" y="18392"/>
                  </a:lnTo>
                  <a:lnTo>
                    <a:pt x="41558" y="11223"/>
                  </a:lnTo>
                  <a:lnTo>
                    <a:pt x="53119" y="7187"/>
                  </a:lnTo>
                  <a:lnTo>
                    <a:pt x="59944" y="6243"/>
                  </a:lnTo>
                  <a:lnTo>
                    <a:pt x="66505" y="8646"/>
                  </a:lnTo>
                  <a:lnTo>
                    <a:pt x="69736" y="10768"/>
                  </a:lnTo>
                  <a:lnTo>
                    <a:pt x="71891" y="13242"/>
                  </a:lnTo>
                  <a:lnTo>
                    <a:pt x="80690" y="38011"/>
                  </a:lnTo>
                  <a:lnTo>
                    <a:pt x="84234" y="63808"/>
                  </a:lnTo>
                  <a:lnTo>
                    <a:pt x="77990" y="107595"/>
                  </a:lnTo>
                  <a:lnTo>
                    <a:pt x="76200" y="129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11"/>
            <p:cNvSpPr/>
            <p:nvPr>
              <p:custDataLst>
                <p:tags r:id="rId18"/>
              </p:custDataLst>
            </p:nvPr>
          </p:nvSpPr>
          <p:spPr>
            <a:xfrm>
              <a:off x="11221773" y="238194"/>
              <a:ext cx="198703" cy="18982"/>
            </a:xfrm>
            <a:custGeom>
              <a:avLst/>
              <a:gdLst/>
              <a:ahLst/>
              <a:cxnLst/>
              <a:rect l="0" t="0" r="0" b="0"/>
              <a:pathLst>
                <a:path w="198703" h="18982">
                  <a:moveTo>
                    <a:pt x="8202" y="18981"/>
                  </a:moveTo>
                  <a:lnTo>
                    <a:pt x="8202" y="18981"/>
                  </a:lnTo>
                  <a:lnTo>
                    <a:pt x="3145" y="18981"/>
                  </a:lnTo>
                  <a:lnTo>
                    <a:pt x="1656" y="16864"/>
                  </a:lnTo>
                  <a:lnTo>
                    <a:pt x="0" y="8868"/>
                  </a:lnTo>
                  <a:lnTo>
                    <a:pt x="618" y="5889"/>
                  </a:lnTo>
                  <a:lnTo>
                    <a:pt x="2088" y="3903"/>
                  </a:lnTo>
                  <a:lnTo>
                    <a:pt x="4126" y="2579"/>
                  </a:lnTo>
                  <a:lnTo>
                    <a:pt x="41573" y="280"/>
                  </a:lnTo>
                  <a:lnTo>
                    <a:pt x="88523" y="0"/>
                  </a:lnTo>
                  <a:lnTo>
                    <a:pt x="129902" y="6491"/>
                  </a:lnTo>
                  <a:lnTo>
                    <a:pt x="198702" y="9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12"/>
            <p:cNvSpPr/>
            <p:nvPr>
              <p:custDataLst>
                <p:tags r:id="rId19"/>
              </p:custDataLst>
            </p:nvPr>
          </p:nvSpPr>
          <p:spPr>
            <a:xfrm>
              <a:off x="11406606" y="181367"/>
              <a:ext cx="49402" cy="142484"/>
            </a:xfrm>
            <a:custGeom>
              <a:avLst/>
              <a:gdLst/>
              <a:ahLst/>
              <a:cxnLst/>
              <a:rect l="0" t="0" r="0" b="0"/>
              <a:pathLst>
                <a:path w="49402" h="142484">
                  <a:moveTo>
                    <a:pt x="23394" y="9133"/>
                  </a:moveTo>
                  <a:lnTo>
                    <a:pt x="23394" y="9133"/>
                  </a:lnTo>
                  <a:lnTo>
                    <a:pt x="18337" y="9133"/>
                  </a:lnTo>
                  <a:lnTo>
                    <a:pt x="13033" y="6311"/>
                  </a:lnTo>
                  <a:lnTo>
                    <a:pt x="7147" y="2587"/>
                  </a:lnTo>
                  <a:lnTo>
                    <a:pt x="0" y="491"/>
                  </a:lnTo>
                  <a:lnTo>
                    <a:pt x="390" y="196"/>
                  </a:lnTo>
                  <a:lnTo>
                    <a:pt x="1709" y="0"/>
                  </a:lnTo>
                  <a:lnTo>
                    <a:pt x="5996" y="2605"/>
                  </a:lnTo>
                  <a:lnTo>
                    <a:pt x="44324" y="31410"/>
                  </a:lnTo>
                  <a:lnTo>
                    <a:pt x="48571" y="43376"/>
                  </a:lnTo>
                  <a:lnTo>
                    <a:pt x="49401" y="58219"/>
                  </a:lnTo>
                  <a:lnTo>
                    <a:pt x="41310" y="84994"/>
                  </a:lnTo>
                  <a:lnTo>
                    <a:pt x="34531" y="97882"/>
                  </a:lnTo>
                  <a:lnTo>
                    <a:pt x="13869" y="142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13"/>
            <p:cNvSpPr/>
            <p:nvPr>
              <p:custDataLst>
                <p:tags r:id="rId20"/>
              </p:custDataLst>
            </p:nvPr>
          </p:nvSpPr>
          <p:spPr>
            <a:xfrm>
              <a:off x="11554427" y="228600"/>
              <a:ext cx="131872" cy="74011"/>
            </a:xfrm>
            <a:custGeom>
              <a:avLst/>
              <a:gdLst/>
              <a:ahLst/>
              <a:cxnLst/>
              <a:rect l="0" t="0" r="0" b="0"/>
              <a:pathLst>
                <a:path w="131872" h="74011">
                  <a:moveTo>
                    <a:pt x="85123" y="0"/>
                  </a:moveTo>
                  <a:lnTo>
                    <a:pt x="85123" y="0"/>
                  </a:lnTo>
                  <a:lnTo>
                    <a:pt x="77517" y="8663"/>
                  </a:lnTo>
                  <a:lnTo>
                    <a:pt x="68876" y="21734"/>
                  </a:lnTo>
                  <a:lnTo>
                    <a:pt x="42560" y="41066"/>
                  </a:lnTo>
                  <a:lnTo>
                    <a:pt x="30577" y="44710"/>
                  </a:lnTo>
                  <a:lnTo>
                    <a:pt x="25476" y="44623"/>
                  </a:lnTo>
                  <a:lnTo>
                    <a:pt x="16985" y="41705"/>
                  </a:lnTo>
                  <a:lnTo>
                    <a:pt x="6254" y="34112"/>
                  </a:lnTo>
                  <a:lnTo>
                    <a:pt x="2446" y="28214"/>
                  </a:lnTo>
                  <a:lnTo>
                    <a:pt x="0" y="20860"/>
                  </a:lnTo>
                  <a:lnTo>
                    <a:pt x="2487" y="17032"/>
                  </a:lnTo>
                  <a:lnTo>
                    <a:pt x="4633" y="14530"/>
                  </a:lnTo>
                  <a:lnTo>
                    <a:pt x="9838" y="11749"/>
                  </a:lnTo>
                  <a:lnTo>
                    <a:pt x="12708" y="11008"/>
                  </a:lnTo>
                  <a:lnTo>
                    <a:pt x="15679" y="11572"/>
                  </a:lnTo>
                  <a:lnTo>
                    <a:pt x="24919" y="17422"/>
                  </a:lnTo>
                  <a:lnTo>
                    <a:pt x="53347" y="44480"/>
                  </a:lnTo>
                  <a:lnTo>
                    <a:pt x="69524" y="68807"/>
                  </a:lnTo>
                  <a:lnTo>
                    <a:pt x="78541" y="72914"/>
                  </a:lnTo>
                  <a:lnTo>
                    <a:pt x="83911" y="74010"/>
                  </a:lnTo>
                  <a:lnTo>
                    <a:pt x="95520" y="72404"/>
                  </a:lnTo>
                  <a:lnTo>
                    <a:pt x="105620" y="68163"/>
                  </a:lnTo>
                  <a:lnTo>
                    <a:pt x="108312" y="65550"/>
                  </a:lnTo>
                  <a:lnTo>
                    <a:pt x="110107" y="62750"/>
                  </a:lnTo>
                  <a:lnTo>
                    <a:pt x="126079" y="50652"/>
                  </a:lnTo>
                  <a:lnTo>
                    <a:pt x="129786" y="44384"/>
                  </a:lnTo>
                  <a:lnTo>
                    <a:pt x="131871" y="29849"/>
                  </a:lnTo>
                  <a:lnTo>
                    <a:pt x="130047" y="25191"/>
                  </a:lnTo>
                  <a:lnTo>
                    <a:pt x="122376" y="17193"/>
                  </a:lnTo>
                  <a:lnTo>
                    <a:pt x="114731" y="12933"/>
                  </a:lnTo>
                  <a:lnTo>
                    <a:pt x="85123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89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79"/>
          <p:cNvGrpSpPr/>
          <p:nvPr/>
        </p:nvGrpSpPr>
        <p:grpSpPr>
          <a:xfrm>
            <a:off x="866775" y="470722"/>
            <a:ext cx="314326" cy="1026691"/>
            <a:chOff x="866775" y="470722"/>
            <a:chExt cx="314326" cy="1026691"/>
          </a:xfrm>
        </p:grpSpPr>
        <p:sp>
          <p:nvSpPr>
            <p:cNvPr id="2" name="SMARTInkShape-1214"/>
            <p:cNvSpPr/>
            <p:nvPr>
              <p:custDataLst>
                <p:tags r:id="rId184"/>
              </p:custDataLst>
            </p:nvPr>
          </p:nvSpPr>
          <p:spPr>
            <a:xfrm>
              <a:off x="933880" y="470722"/>
              <a:ext cx="199596" cy="221636"/>
            </a:xfrm>
            <a:custGeom>
              <a:avLst/>
              <a:gdLst/>
              <a:ahLst/>
              <a:cxnLst/>
              <a:rect l="0" t="0" r="0" b="0"/>
              <a:pathLst>
                <a:path w="199596" h="221636">
                  <a:moveTo>
                    <a:pt x="28145" y="110303"/>
                  </a:moveTo>
                  <a:lnTo>
                    <a:pt x="28145" y="110303"/>
                  </a:lnTo>
                  <a:lnTo>
                    <a:pt x="28145" y="74152"/>
                  </a:lnTo>
                  <a:lnTo>
                    <a:pt x="21599" y="96459"/>
                  </a:lnTo>
                  <a:lnTo>
                    <a:pt x="13956" y="142569"/>
                  </a:lnTo>
                  <a:lnTo>
                    <a:pt x="6913" y="186989"/>
                  </a:lnTo>
                  <a:lnTo>
                    <a:pt x="0" y="221635"/>
                  </a:lnTo>
                  <a:lnTo>
                    <a:pt x="4754" y="213611"/>
                  </a:lnTo>
                  <a:lnTo>
                    <a:pt x="14784" y="184332"/>
                  </a:lnTo>
                  <a:lnTo>
                    <a:pt x="23171" y="138592"/>
                  </a:lnTo>
                  <a:lnTo>
                    <a:pt x="37851" y="91215"/>
                  </a:lnTo>
                  <a:lnTo>
                    <a:pt x="53569" y="44681"/>
                  </a:lnTo>
                  <a:lnTo>
                    <a:pt x="74480" y="4203"/>
                  </a:lnTo>
                  <a:lnTo>
                    <a:pt x="79143" y="412"/>
                  </a:lnTo>
                  <a:lnTo>
                    <a:pt x="83310" y="0"/>
                  </a:lnTo>
                  <a:lnTo>
                    <a:pt x="87147" y="1843"/>
                  </a:lnTo>
                  <a:lnTo>
                    <a:pt x="107455" y="26555"/>
                  </a:lnTo>
                  <a:lnTo>
                    <a:pt x="131200" y="69458"/>
                  </a:lnTo>
                  <a:lnTo>
                    <a:pt x="149226" y="110078"/>
                  </a:lnTo>
                  <a:lnTo>
                    <a:pt x="168792" y="149456"/>
                  </a:lnTo>
                  <a:lnTo>
                    <a:pt x="199595" y="186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15"/>
            <p:cNvSpPr/>
            <p:nvPr>
              <p:custDataLst>
                <p:tags r:id="rId185"/>
              </p:custDataLst>
            </p:nvPr>
          </p:nvSpPr>
          <p:spPr>
            <a:xfrm>
              <a:off x="1059310" y="1152641"/>
              <a:ext cx="121791" cy="171335"/>
            </a:xfrm>
            <a:custGeom>
              <a:avLst/>
              <a:gdLst/>
              <a:ahLst/>
              <a:cxnLst/>
              <a:rect l="0" t="0" r="0" b="0"/>
              <a:pathLst>
                <a:path w="121791" h="171335">
                  <a:moveTo>
                    <a:pt x="121790" y="9409"/>
                  </a:moveTo>
                  <a:lnTo>
                    <a:pt x="121790" y="9409"/>
                  </a:lnTo>
                  <a:lnTo>
                    <a:pt x="121790" y="1208"/>
                  </a:lnTo>
                  <a:lnTo>
                    <a:pt x="97187" y="0"/>
                  </a:lnTo>
                  <a:lnTo>
                    <a:pt x="92158" y="5580"/>
                  </a:lnTo>
                  <a:lnTo>
                    <a:pt x="62727" y="47812"/>
                  </a:lnTo>
                  <a:lnTo>
                    <a:pt x="35395" y="94442"/>
                  </a:lnTo>
                  <a:lnTo>
                    <a:pt x="8267" y="137145"/>
                  </a:lnTo>
                  <a:lnTo>
                    <a:pt x="0" y="156937"/>
                  </a:lnTo>
                  <a:lnTo>
                    <a:pt x="380" y="159619"/>
                  </a:lnTo>
                  <a:lnTo>
                    <a:pt x="7490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16"/>
            <p:cNvSpPr/>
            <p:nvPr>
              <p:custDataLst>
                <p:tags r:id="rId186"/>
              </p:custDataLst>
            </p:nvPr>
          </p:nvSpPr>
          <p:spPr>
            <a:xfrm>
              <a:off x="1038341" y="1190625"/>
              <a:ext cx="123710" cy="142876"/>
            </a:xfrm>
            <a:custGeom>
              <a:avLst/>
              <a:gdLst/>
              <a:ahLst/>
              <a:cxnLst/>
              <a:rect l="0" t="0" r="0" b="0"/>
              <a:pathLst>
                <a:path w="123710" h="14287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17799" y="20722"/>
                  </a:lnTo>
                  <a:lnTo>
                    <a:pt x="52438" y="66742"/>
                  </a:lnTo>
                  <a:lnTo>
                    <a:pt x="79046" y="92855"/>
                  </a:lnTo>
                  <a:lnTo>
                    <a:pt x="103539" y="130592"/>
                  </a:lnTo>
                  <a:lnTo>
                    <a:pt x="12370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17"/>
            <p:cNvSpPr/>
            <p:nvPr>
              <p:custDataLst>
                <p:tags r:id="rId187"/>
              </p:custDataLst>
            </p:nvPr>
          </p:nvSpPr>
          <p:spPr>
            <a:xfrm>
              <a:off x="866775" y="923927"/>
              <a:ext cx="159234" cy="573486"/>
            </a:xfrm>
            <a:custGeom>
              <a:avLst/>
              <a:gdLst/>
              <a:ahLst/>
              <a:cxnLst/>
              <a:rect l="0" t="0" r="0" b="0"/>
              <a:pathLst>
                <a:path w="159234" h="573486">
                  <a:moveTo>
                    <a:pt x="9525" y="219073"/>
                  </a:moveTo>
                  <a:lnTo>
                    <a:pt x="9525" y="219073"/>
                  </a:lnTo>
                  <a:lnTo>
                    <a:pt x="9525" y="208960"/>
                  </a:lnTo>
                  <a:lnTo>
                    <a:pt x="12347" y="201173"/>
                  </a:lnTo>
                  <a:lnTo>
                    <a:pt x="28067" y="172418"/>
                  </a:lnTo>
                  <a:lnTo>
                    <a:pt x="33618" y="217234"/>
                  </a:lnTo>
                  <a:lnTo>
                    <a:pt x="36772" y="257216"/>
                  </a:lnTo>
                  <a:lnTo>
                    <a:pt x="44384" y="303983"/>
                  </a:lnTo>
                  <a:lnTo>
                    <a:pt x="46985" y="350067"/>
                  </a:lnTo>
                  <a:lnTo>
                    <a:pt x="47435" y="391589"/>
                  </a:lnTo>
                  <a:lnTo>
                    <a:pt x="47541" y="425922"/>
                  </a:lnTo>
                  <a:lnTo>
                    <a:pt x="47600" y="465217"/>
                  </a:lnTo>
                  <a:lnTo>
                    <a:pt x="47618" y="508375"/>
                  </a:lnTo>
                  <a:lnTo>
                    <a:pt x="47624" y="552953"/>
                  </a:lnTo>
                  <a:lnTo>
                    <a:pt x="47625" y="572891"/>
                  </a:lnTo>
                  <a:lnTo>
                    <a:pt x="46566" y="573485"/>
                  </a:lnTo>
                  <a:lnTo>
                    <a:pt x="42568" y="568501"/>
                  </a:lnTo>
                  <a:lnTo>
                    <a:pt x="38688" y="527032"/>
                  </a:lnTo>
                  <a:lnTo>
                    <a:pt x="33160" y="488984"/>
                  </a:lnTo>
                  <a:lnTo>
                    <a:pt x="29481" y="447249"/>
                  </a:lnTo>
                  <a:lnTo>
                    <a:pt x="28843" y="411682"/>
                  </a:lnTo>
                  <a:lnTo>
                    <a:pt x="27596" y="374332"/>
                  </a:lnTo>
                  <a:lnTo>
                    <a:pt x="22053" y="336454"/>
                  </a:lnTo>
                  <a:lnTo>
                    <a:pt x="19940" y="298420"/>
                  </a:lnTo>
                  <a:lnTo>
                    <a:pt x="19314" y="258223"/>
                  </a:lnTo>
                  <a:lnTo>
                    <a:pt x="19167" y="224832"/>
                  </a:lnTo>
                  <a:lnTo>
                    <a:pt x="14028" y="185501"/>
                  </a:lnTo>
                  <a:lnTo>
                    <a:pt x="10859" y="138570"/>
                  </a:lnTo>
                  <a:lnTo>
                    <a:pt x="14977" y="99618"/>
                  </a:lnTo>
                  <a:lnTo>
                    <a:pt x="17843" y="62911"/>
                  </a:lnTo>
                  <a:lnTo>
                    <a:pt x="26416" y="21245"/>
                  </a:lnTo>
                  <a:lnTo>
                    <a:pt x="32201" y="5560"/>
                  </a:lnTo>
                  <a:lnTo>
                    <a:pt x="37343" y="1590"/>
                  </a:lnTo>
                  <a:lnTo>
                    <a:pt x="43945" y="1"/>
                  </a:lnTo>
                  <a:lnTo>
                    <a:pt x="51522" y="0"/>
                  </a:lnTo>
                  <a:lnTo>
                    <a:pt x="77355" y="10111"/>
                  </a:lnTo>
                  <a:lnTo>
                    <a:pt x="100061" y="26513"/>
                  </a:lnTo>
                  <a:lnTo>
                    <a:pt x="126696" y="66227"/>
                  </a:lnTo>
                  <a:lnTo>
                    <a:pt x="149518" y="109192"/>
                  </a:lnTo>
                  <a:lnTo>
                    <a:pt x="156411" y="127904"/>
                  </a:lnTo>
                  <a:lnTo>
                    <a:pt x="159233" y="166072"/>
                  </a:lnTo>
                  <a:lnTo>
                    <a:pt x="151241" y="205664"/>
                  </a:lnTo>
                  <a:lnTo>
                    <a:pt x="143418" y="221580"/>
                  </a:lnTo>
                  <a:lnTo>
                    <a:pt x="129358" y="239237"/>
                  </a:lnTo>
                  <a:lnTo>
                    <a:pt x="109704" y="252024"/>
                  </a:lnTo>
                  <a:lnTo>
                    <a:pt x="72705" y="268856"/>
                  </a:lnTo>
                  <a:lnTo>
                    <a:pt x="55597" y="270127"/>
                  </a:lnTo>
                  <a:lnTo>
                    <a:pt x="46589" y="268984"/>
                  </a:lnTo>
                  <a:lnTo>
                    <a:pt x="28115" y="259247"/>
                  </a:lnTo>
                  <a:lnTo>
                    <a:pt x="0" y="238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85"/>
          <p:cNvGrpSpPr/>
          <p:nvPr/>
        </p:nvGrpSpPr>
        <p:grpSpPr>
          <a:xfrm>
            <a:off x="1286678" y="790575"/>
            <a:ext cx="511517" cy="381001"/>
            <a:chOff x="1286678" y="790575"/>
            <a:chExt cx="511517" cy="381001"/>
          </a:xfrm>
        </p:grpSpPr>
        <p:sp>
          <p:nvSpPr>
            <p:cNvPr id="7" name="SMARTInkShape-1218"/>
            <p:cNvSpPr/>
            <p:nvPr>
              <p:custDataLst>
                <p:tags r:id="rId181"/>
              </p:custDataLst>
            </p:nvPr>
          </p:nvSpPr>
          <p:spPr>
            <a:xfrm>
              <a:off x="1286678" y="828675"/>
              <a:ext cx="132548" cy="322001"/>
            </a:xfrm>
            <a:custGeom>
              <a:avLst/>
              <a:gdLst/>
              <a:ahLst/>
              <a:cxnLst/>
              <a:rect l="0" t="0" r="0" b="0"/>
              <a:pathLst>
                <a:path w="132548" h="322001">
                  <a:moveTo>
                    <a:pt x="113497" y="0"/>
                  </a:moveTo>
                  <a:lnTo>
                    <a:pt x="113497" y="0"/>
                  </a:lnTo>
                  <a:lnTo>
                    <a:pt x="99308" y="0"/>
                  </a:lnTo>
                  <a:lnTo>
                    <a:pt x="93785" y="5645"/>
                  </a:lnTo>
                  <a:lnTo>
                    <a:pt x="58926" y="49837"/>
                  </a:lnTo>
                  <a:lnTo>
                    <a:pt x="39492" y="87220"/>
                  </a:lnTo>
                  <a:lnTo>
                    <a:pt x="18192" y="124150"/>
                  </a:lnTo>
                  <a:lnTo>
                    <a:pt x="8345" y="156778"/>
                  </a:lnTo>
                  <a:lnTo>
                    <a:pt x="1907" y="200734"/>
                  </a:lnTo>
                  <a:lnTo>
                    <a:pt x="0" y="230456"/>
                  </a:lnTo>
                  <a:lnTo>
                    <a:pt x="9548" y="262782"/>
                  </a:lnTo>
                  <a:lnTo>
                    <a:pt x="30679" y="300851"/>
                  </a:lnTo>
                  <a:lnTo>
                    <a:pt x="38942" y="308337"/>
                  </a:lnTo>
                  <a:lnTo>
                    <a:pt x="78762" y="321075"/>
                  </a:lnTo>
                  <a:lnTo>
                    <a:pt x="83991" y="322000"/>
                  </a:lnTo>
                  <a:lnTo>
                    <a:pt x="13254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19"/>
            <p:cNvSpPr/>
            <p:nvPr>
              <p:custDataLst>
                <p:tags r:id="rId182"/>
              </p:custDataLst>
            </p:nvPr>
          </p:nvSpPr>
          <p:spPr>
            <a:xfrm>
              <a:off x="1724025" y="790575"/>
              <a:ext cx="74170" cy="381001"/>
            </a:xfrm>
            <a:custGeom>
              <a:avLst/>
              <a:gdLst/>
              <a:ahLst/>
              <a:cxnLst/>
              <a:rect l="0" t="0" r="0" b="0"/>
              <a:pathLst>
                <a:path w="74170" h="38100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22120" y="11289"/>
                  </a:lnTo>
                  <a:lnTo>
                    <a:pt x="45056" y="53030"/>
                  </a:lnTo>
                  <a:lnTo>
                    <a:pt x="58623" y="89561"/>
                  </a:lnTo>
                  <a:lnTo>
                    <a:pt x="71630" y="136460"/>
                  </a:lnTo>
                  <a:lnTo>
                    <a:pt x="74169" y="172126"/>
                  </a:lnTo>
                  <a:lnTo>
                    <a:pt x="70542" y="213631"/>
                  </a:lnTo>
                  <a:lnTo>
                    <a:pt x="59835" y="256100"/>
                  </a:lnTo>
                  <a:lnTo>
                    <a:pt x="47528" y="295063"/>
                  </a:lnTo>
                  <a:lnTo>
                    <a:pt x="32427" y="32660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20"/>
            <p:cNvSpPr/>
            <p:nvPr>
              <p:custDataLst>
                <p:tags r:id="rId183"/>
              </p:custDataLst>
            </p:nvPr>
          </p:nvSpPr>
          <p:spPr>
            <a:xfrm>
              <a:off x="1492421" y="867284"/>
              <a:ext cx="201706" cy="218567"/>
            </a:xfrm>
            <a:custGeom>
              <a:avLst/>
              <a:gdLst/>
              <a:ahLst/>
              <a:cxnLst/>
              <a:rect l="0" t="0" r="0" b="0"/>
              <a:pathLst>
                <a:path w="201706" h="218567">
                  <a:moveTo>
                    <a:pt x="193504" y="18541"/>
                  </a:moveTo>
                  <a:lnTo>
                    <a:pt x="193504" y="18541"/>
                  </a:lnTo>
                  <a:lnTo>
                    <a:pt x="198560" y="13484"/>
                  </a:lnTo>
                  <a:lnTo>
                    <a:pt x="201043" y="8180"/>
                  </a:lnTo>
                  <a:lnTo>
                    <a:pt x="201705" y="5284"/>
                  </a:lnTo>
                  <a:lnTo>
                    <a:pt x="156946" y="635"/>
                  </a:lnTo>
                  <a:lnTo>
                    <a:pt x="145506" y="0"/>
                  </a:lnTo>
                  <a:lnTo>
                    <a:pt x="142455" y="1947"/>
                  </a:lnTo>
                  <a:lnTo>
                    <a:pt x="140421" y="5361"/>
                  </a:lnTo>
                  <a:lnTo>
                    <a:pt x="137559" y="23103"/>
                  </a:lnTo>
                  <a:lnTo>
                    <a:pt x="131536" y="62598"/>
                  </a:lnTo>
                  <a:lnTo>
                    <a:pt x="124627" y="108604"/>
                  </a:lnTo>
                  <a:lnTo>
                    <a:pt x="108637" y="155923"/>
                  </a:lnTo>
                  <a:lnTo>
                    <a:pt x="91642" y="184281"/>
                  </a:lnTo>
                  <a:lnTo>
                    <a:pt x="67933" y="210419"/>
                  </a:lnTo>
                  <a:lnTo>
                    <a:pt x="63223" y="212076"/>
                  </a:lnTo>
                  <a:lnTo>
                    <a:pt x="52346" y="211096"/>
                  </a:lnTo>
                  <a:lnTo>
                    <a:pt x="34322" y="199537"/>
                  </a:lnTo>
                  <a:lnTo>
                    <a:pt x="5769" y="162987"/>
                  </a:lnTo>
                  <a:lnTo>
                    <a:pt x="1673" y="156113"/>
                  </a:lnTo>
                  <a:lnTo>
                    <a:pt x="0" y="149414"/>
                  </a:lnTo>
                  <a:lnTo>
                    <a:pt x="963" y="136326"/>
                  </a:lnTo>
                  <a:lnTo>
                    <a:pt x="2702" y="131990"/>
                  </a:lnTo>
                  <a:lnTo>
                    <a:pt x="4919" y="129098"/>
                  </a:lnTo>
                  <a:lnTo>
                    <a:pt x="7456" y="127171"/>
                  </a:lnTo>
                  <a:lnTo>
                    <a:pt x="31252" y="129515"/>
                  </a:lnTo>
                  <a:lnTo>
                    <a:pt x="76339" y="150303"/>
                  </a:lnTo>
                  <a:lnTo>
                    <a:pt x="117123" y="175161"/>
                  </a:lnTo>
                  <a:lnTo>
                    <a:pt x="146731" y="200947"/>
                  </a:lnTo>
                  <a:lnTo>
                    <a:pt x="155404" y="21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86"/>
          <p:cNvGrpSpPr/>
          <p:nvPr/>
        </p:nvGrpSpPr>
        <p:grpSpPr>
          <a:xfrm>
            <a:off x="2369317" y="971550"/>
            <a:ext cx="250059" cy="156181"/>
            <a:chOff x="2369317" y="971550"/>
            <a:chExt cx="250059" cy="156181"/>
          </a:xfrm>
        </p:grpSpPr>
        <p:sp>
          <p:nvSpPr>
            <p:cNvPr id="11" name="SMARTInkShape-1221"/>
            <p:cNvSpPr/>
            <p:nvPr>
              <p:custDataLst>
                <p:tags r:id="rId179"/>
              </p:custDataLst>
            </p:nvPr>
          </p:nvSpPr>
          <p:spPr>
            <a:xfrm>
              <a:off x="2369317" y="1095375"/>
              <a:ext cx="250059" cy="32356"/>
            </a:xfrm>
            <a:custGeom>
              <a:avLst/>
              <a:gdLst/>
              <a:ahLst/>
              <a:cxnLst/>
              <a:rect l="0" t="0" r="0" b="0"/>
              <a:pathLst>
                <a:path w="250059" h="32356">
                  <a:moveTo>
                    <a:pt x="21458" y="0"/>
                  </a:moveTo>
                  <a:lnTo>
                    <a:pt x="21458" y="0"/>
                  </a:lnTo>
                  <a:lnTo>
                    <a:pt x="0" y="21458"/>
                  </a:lnTo>
                  <a:lnTo>
                    <a:pt x="802" y="24889"/>
                  </a:lnTo>
                  <a:lnTo>
                    <a:pt x="10161" y="31523"/>
                  </a:lnTo>
                  <a:lnTo>
                    <a:pt x="27726" y="32355"/>
                  </a:lnTo>
                  <a:lnTo>
                    <a:pt x="67060" y="29695"/>
                  </a:lnTo>
                  <a:lnTo>
                    <a:pt x="113286" y="26085"/>
                  </a:lnTo>
                  <a:lnTo>
                    <a:pt x="159439" y="18312"/>
                  </a:lnTo>
                  <a:lnTo>
                    <a:pt x="192849" y="12372"/>
                  </a:lnTo>
                  <a:lnTo>
                    <a:pt x="250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22"/>
            <p:cNvSpPr/>
            <p:nvPr>
              <p:custDataLst>
                <p:tags r:id="rId180"/>
              </p:custDataLst>
            </p:nvPr>
          </p:nvSpPr>
          <p:spPr>
            <a:xfrm>
              <a:off x="2371725" y="971550"/>
              <a:ext cx="161926" cy="9491"/>
            </a:xfrm>
            <a:custGeom>
              <a:avLst/>
              <a:gdLst/>
              <a:ahLst/>
              <a:cxnLst/>
              <a:rect l="0" t="0" r="0" b="0"/>
              <a:pathLst>
                <a:path w="161926" h="949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23370" y="9490"/>
                  </a:lnTo>
                  <a:lnTo>
                    <a:pt x="63491" y="2972"/>
                  </a:lnTo>
                  <a:lnTo>
                    <a:pt x="110875" y="39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1223"/>
          <p:cNvSpPr/>
          <p:nvPr>
            <p:custDataLst>
              <p:tags r:id="rId1"/>
            </p:custDataLst>
          </p:nvPr>
        </p:nvSpPr>
        <p:spPr>
          <a:xfrm>
            <a:off x="3674861" y="628650"/>
            <a:ext cx="449465" cy="475566"/>
          </a:xfrm>
          <a:custGeom>
            <a:avLst/>
            <a:gdLst/>
            <a:ahLst/>
            <a:cxnLst/>
            <a:rect l="0" t="0" r="0" b="0"/>
            <a:pathLst>
              <a:path w="449465" h="475566">
                <a:moveTo>
                  <a:pt x="401839" y="0"/>
                </a:moveTo>
                <a:lnTo>
                  <a:pt x="401839" y="0"/>
                </a:lnTo>
                <a:lnTo>
                  <a:pt x="406896" y="5057"/>
                </a:lnTo>
                <a:lnTo>
                  <a:pt x="409444" y="5488"/>
                </a:lnTo>
                <a:lnTo>
                  <a:pt x="412200" y="4717"/>
                </a:lnTo>
                <a:lnTo>
                  <a:pt x="418086" y="2096"/>
                </a:lnTo>
                <a:lnTo>
                  <a:pt x="429871" y="82"/>
                </a:lnTo>
                <a:lnTo>
                  <a:pt x="389226" y="23856"/>
                </a:lnTo>
                <a:lnTo>
                  <a:pt x="346274" y="45125"/>
                </a:lnTo>
                <a:lnTo>
                  <a:pt x="319406" y="59231"/>
                </a:lnTo>
                <a:lnTo>
                  <a:pt x="283739" y="81570"/>
                </a:lnTo>
                <a:lnTo>
                  <a:pt x="251511" y="97879"/>
                </a:lnTo>
                <a:lnTo>
                  <a:pt x="205928" y="132834"/>
                </a:lnTo>
                <a:lnTo>
                  <a:pt x="164241" y="166810"/>
                </a:lnTo>
                <a:lnTo>
                  <a:pt x="154070" y="183146"/>
                </a:lnTo>
                <a:lnTo>
                  <a:pt x="153051" y="190889"/>
                </a:lnTo>
                <a:lnTo>
                  <a:pt x="157564" y="205137"/>
                </a:lnTo>
                <a:lnTo>
                  <a:pt x="166625" y="215703"/>
                </a:lnTo>
                <a:lnTo>
                  <a:pt x="179824" y="223926"/>
                </a:lnTo>
                <a:lnTo>
                  <a:pt x="211056" y="233447"/>
                </a:lnTo>
                <a:lnTo>
                  <a:pt x="256713" y="240023"/>
                </a:lnTo>
                <a:lnTo>
                  <a:pt x="304176" y="249821"/>
                </a:lnTo>
                <a:lnTo>
                  <a:pt x="315394" y="262373"/>
                </a:lnTo>
                <a:lnTo>
                  <a:pt x="316693" y="269107"/>
                </a:lnTo>
                <a:lnTo>
                  <a:pt x="315442" y="275713"/>
                </a:lnTo>
                <a:lnTo>
                  <a:pt x="312491" y="282234"/>
                </a:lnTo>
                <a:lnTo>
                  <a:pt x="288111" y="306580"/>
                </a:lnTo>
                <a:lnTo>
                  <a:pt x="249552" y="329101"/>
                </a:lnTo>
                <a:lnTo>
                  <a:pt x="211361" y="352835"/>
                </a:lnTo>
                <a:lnTo>
                  <a:pt x="173243" y="377906"/>
                </a:lnTo>
                <a:lnTo>
                  <a:pt x="128594" y="402183"/>
                </a:lnTo>
                <a:lnTo>
                  <a:pt x="88103" y="421089"/>
                </a:lnTo>
                <a:lnTo>
                  <a:pt x="45454" y="444566"/>
                </a:lnTo>
                <a:lnTo>
                  <a:pt x="3319" y="468445"/>
                </a:lnTo>
                <a:lnTo>
                  <a:pt x="692" y="471047"/>
                </a:lnTo>
                <a:lnTo>
                  <a:pt x="0" y="472781"/>
                </a:lnTo>
                <a:lnTo>
                  <a:pt x="596" y="473938"/>
                </a:lnTo>
                <a:lnTo>
                  <a:pt x="21661" y="475565"/>
                </a:lnTo>
                <a:lnTo>
                  <a:pt x="60160" y="469569"/>
                </a:lnTo>
                <a:lnTo>
                  <a:pt x="107433" y="464464"/>
                </a:lnTo>
                <a:lnTo>
                  <a:pt x="147743" y="459352"/>
                </a:lnTo>
                <a:lnTo>
                  <a:pt x="193202" y="455016"/>
                </a:lnTo>
                <a:lnTo>
                  <a:pt x="237362" y="449850"/>
                </a:lnTo>
                <a:lnTo>
                  <a:pt x="282902" y="448319"/>
                </a:lnTo>
                <a:lnTo>
                  <a:pt x="316170" y="447962"/>
                </a:lnTo>
                <a:lnTo>
                  <a:pt x="359757" y="446702"/>
                </a:lnTo>
                <a:lnTo>
                  <a:pt x="403599" y="441154"/>
                </a:lnTo>
                <a:lnTo>
                  <a:pt x="449464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289"/>
          <p:cNvGrpSpPr/>
          <p:nvPr/>
        </p:nvGrpSpPr>
        <p:grpSpPr>
          <a:xfrm>
            <a:off x="4429125" y="706875"/>
            <a:ext cx="314326" cy="365414"/>
            <a:chOff x="4429125" y="706875"/>
            <a:chExt cx="314326" cy="365414"/>
          </a:xfrm>
        </p:grpSpPr>
        <p:sp>
          <p:nvSpPr>
            <p:cNvPr id="15" name="SMARTInkShape-1224"/>
            <p:cNvSpPr/>
            <p:nvPr>
              <p:custDataLst>
                <p:tags r:id="rId176"/>
              </p:custDataLst>
            </p:nvPr>
          </p:nvSpPr>
          <p:spPr>
            <a:xfrm>
              <a:off x="4429125" y="1009650"/>
              <a:ext cx="314326" cy="62639"/>
            </a:xfrm>
            <a:custGeom>
              <a:avLst/>
              <a:gdLst/>
              <a:ahLst/>
              <a:cxnLst/>
              <a:rect l="0" t="0" r="0" b="0"/>
              <a:pathLst>
                <a:path w="314326" h="62639">
                  <a:moveTo>
                    <a:pt x="0" y="57150"/>
                  </a:moveTo>
                  <a:lnTo>
                    <a:pt x="0" y="57150"/>
                  </a:lnTo>
                  <a:lnTo>
                    <a:pt x="0" y="62206"/>
                  </a:lnTo>
                  <a:lnTo>
                    <a:pt x="2117" y="62638"/>
                  </a:lnTo>
                  <a:lnTo>
                    <a:pt x="41156" y="56713"/>
                  </a:lnTo>
                  <a:lnTo>
                    <a:pt x="84134" y="49734"/>
                  </a:lnTo>
                  <a:lnTo>
                    <a:pt x="123510" y="42985"/>
                  </a:lnTo>
                  <a:lnTo>
                    <a:pt x="161863" y="38007"/>
                  </a:lnTo>
                  <a:lnTo>
                    <a:pt x="208479" y="27929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25"/>
            <p:cNvSpPr/>
            <p:nvPr>
              <p:custDataLst>
                <p:tags r:id="rId177"/>
              </p:custDataLst>
            </p:nvPr>
          </p:nvSpPr>
          <p:spPr>
            <a:xfrm>
              <a:off x="4440758" y="706875"/>
              <a:ext cx="264593" cy="45601"/>
            </a:xfrm>
            <a:custGeom>
              <a:avLst/>
              <a:gdLst/>
              <a:ahLst/>
              <a:cxnLst/>
              <a:rect l="0" t="0" r="0" b="0"/>
              <a:pathLst>
                <a:path w="264593" h="45601">
                  <a:moveTo>
                    <a:pt x="26467" y="45600"/>
                  </a:moveTo>
                  <a:lnTo>
                    <a:pt x="26467" y="45600"/>
                  </a:lnTo>
                  <a:lnTo>
                    <a:pt x="0" y="28266"/>
                  </a:lnTo>
                  <a:lnTo>
                    <a:pt x="356" y="27694"/>
                  </a:lnTo>
                  <a:lnTo>
                    <a:pt x="41796" y="18394"/>
                  </a:lnTo>
                  <a:lnTo>
                    <a:pt x="82843" y="10749"/>
                  </a:lnTo>
                  <a:lnTo>
                    <a:pt x="120311" y="7404"/>
                  </a:lnTo>
                  <a:lnTo>
                    <a:pt x="164457" y="1239"/>
                  </a:lnTo>
                  <a:lnTo>
                    <a:pt x="209993" y="0"/>
                  </a:lnTo>
                  <a:lnTo>
                    <a:pt x="264592" y="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26"/>
            <p:cNvSpPr/>
            <p:nvPr>
              <p:custDataLst>
                <p:tags r:id="rId178"/>
              </p:custDataLst>
            </p:nvPr>
          </p:nvSpPr>
          <p:spPr>
            <a:xfrm>
              <a:off x="4533900" y="725703"/>
              <a:ext cx="47626" cy="323983"/>
            </a:xfrm>
            <a:custGeom>
              <a:avLst/>
              <a:gdLst/>
              <a:ahLst/>
              <a:cxnLst/>
              <a:rect l="0" t="0" r="0" b="0"/>
              <a:pathLst>
                <a:path w="47626" h="323983">
                  <a:moveTo>
                    <a:pt x="47625" y="102972"/>
                  </a:moveTo>
                  <a:lnTo>
                    <a:pt x="47625" y="102972"/>
                  </a:lnTo>
                  <a:lnTo>
                    <a:pt x="47625" y="108028"/>
                  </a:lnTo>
                  <a:lnTo>
                    <a:pt x="46567" y="108460"/>
                  </a:lnTo>
                  <a:lnTo>
                    <a:pt x="42568" y="106116"/>
                  </a:lnTo>
                  <a:lnTo>
                    <a:pt x="34368" y="93791"/>
                  </a:lnTo>
                  <a:lnTo>
                    <a:pt x="30292" y="76733"/>
                  </a:lnTo>
                  <a:lnTo>
                    <a:pt x="39162" y="35350"/>
                  </a:lnTo>
                  <a:lnTo>
                    <a:pt x="47478" y="0"/>
                  </a:lnTo>
                  <a:lnTo>
                    <a:pt x="46558" y="30816"/>
                  </a:lnTo>
                  <a:lnTo>
                    <a:pt x="40084" y="75823"/>
                  </a:lnTo>
                  <a:lnTo>
                    <a:pt x="38492" y="115366"/>
                  </a:lnTo>
                  <a:lnTo>
                    <a:pt x="30573" y="153280"/>
                  </a:lnTo>
                  <a:lnTo>
                    <a:pt x="22935" y="194549"/>
                  </a:lnTo>
                  <a:lnTo>
                    <a:pt x="19143" y="239232"/>
                  </a:lnTo>
                  <a:lnTo>
                    <a:pt x="11738" y="284326"/>
                  </a:lnTo>
                  <a:lnTo>
                    <a:pt x="9655" y="323363"/>
                  </a:lnTo>
                  <a:lnTo>
                    <a:pt x="8553" y="323982"/>
                  </a:lnTo>
                  <a:lnTo>
                    <a:pt x="0" y="31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90"/>
          <p:cNvGrpSpPr/>
          <p:nvPr/>
        </p:nvGrpSpPr>
        <p:grpSpPr>
          <a:xfrm>
            <a:off x="5079059" y="609992"/>
            <a:ext cx="625357" cy="466334"/>
            <a:chOff x="5079059" y="609992"/>
            <a:chExt cx="625357" cy="466334"/>
          </a:xfrm>
        </p:grpSpPr>
        <p:sp>
          <p:nvSpPr>
            <p:cNvPr id="19" name="SMARTInkShape-1227"/>
            <p:cNvSpPr/>
            <p:nvPr>
              <p:custDataLst>
                <p:tags r:id="rId171"/>
              </p:custDataLst>
            </p:nvPr>
          </p:nvSpPr>
          <p:spPr>
            <a:xfrm>
              <a:off x="5079059" y="609992"/>
              <a:ext cx="131117" cy="437759"/>
            </a:xfrm>
            <a:custGeom>
              <a:avLst/>
              <a:gdLst/>
              <a:ahLst/>
              <a:cxnLst/>
              <a:rect l="0" t="0" r="0" b="0"/>
              <a:pathLst>
                <a:path w="131117" h="437759">
                  <a:moveTo>
                    <a:pt x="131116" y="9133"/>
                  </a:moveTo>
                  <a:lnTo>
                    <a:pt x="131116" y="9133"/>
                  </a:lnTo>
                  <a:lnTo>
                    <a:pt x="126060" y="9133"/>
                  </a:lnTo>
                  <a:lnTo>
                    <a:pt x="124571" y="8075"/>
                  </a:lnTo>
                  <a:lnTo>
                    <a:pt x="123577" y="6311"/>
                  </a:lnTo>
                  <a:lnTo>
                    <a:pt x="122915" y="4076"/>
                  </a:lnTo>
                  <a:lnTo>
                    <a:pt x="120357" y="2587"/>
                  </a:lnTo>
                  <a:lnTo>
                    <a:pt x="100249" y="0"/>
                  </a:lnTo>
                  <a:lnTo>
                    <a:pt x="93408" y="2605"/>
                  </a:lnTo>
                  <a:lnTo>
                    <a:pt x="90103" y="4781"/>
                  </a:lnTo>
                  <a:lnTo>
                    <a:pt x="64451" y="51779"/>
                  </a:lnTo>
                  <a:lnTo>
                    <a:pt x="48568" y="94398"/>
                  </a:lnTo>
                  <a:lnTo>
                    <a:pt x="32691" y="139417"/>
                  </a:lnTo>
                  <a:lnTo>
                    <a:pt x="19991" y="181036"/>
                  </a:lnTo>
                  <a:lnTo>
                    <a:pt x="11524" y="216583"/>
                  </a:lnTo>
                  <a:lnTo>
                    <a:pt x="5305" y="263698"/>
                  </a:lnTo>
                  <a:lnTo>
                    <a:pt x="0" y="302576"/>
                  </a:lnTo>
                  <a:lnTo>
                    <a:pt x="1250" y="348668"/>
                  </a:lnTo>
                  <a:lnTo>
                    <a:pt x="8323" y="380669"/>
                  </a:lnTo>
                  <a:lnTo>
                    <a:pt x="25252" y="411076"/>
                  </a:lnTo>
                  <a:lnTo>
                    <a:pt x="39615" y="423430"/>
                  </a:lnTo>
                  <a:lnTo>
                    <a:pt x="57641" y="431390"/>
                  </a:lnTo>
                  <a:lnTo>
                    <a:pt x="112066" y="43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28"/>
            <p:cNvSpPr/>
            <p:nvPr>
              <p:custDataLst>
                <p:tags r:id="rId172"/>
              </p:custDataLst>
            </p:nvPr>
          </p:nvSpPr>
          <p:spPr>
            <a:xfrm>
              <a:off x="5249599" y="744274"/>
              <a:ext cx="198702" cy="227277"/>
            </a:xfrm>
            <a:custGeom>
              <a:avLst/>
              <a:gdLst/>
              <a:ahLst/>
              <a:cxnLst/>
              <a:rect l="0" t="0" r="0" b="0"/>
              <a:pathLst>
                <a:path w="198702" h="22727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7616" y="44471"/>
                  </a:lnTo>
                  <a:lnTo>
                    <a:pt x="91277" y="90863"/>
                  </a:lnTo>
                  <a:lnTo>
                    <a:pt x="138221" y="138197"/>
                  </a:lnTo>
                  <a:lnTo>
                    <a:pt x="162688" y="171345"/>
                  </a:lnTo>
                  <a:lnTo>
                    <a:pt x="185627" y="212174"/>
                  </a:lnTo>
                  <a:lnTo>
                    <a:pt x="198701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29"/>
            <p:cNvSpPr/>
            <p:nvPr>
              <p:custDataLst>
                <p:tags r:id="rId173"/>
              </p:custDataLst>
            </p:nvPr>
          </p:nvSpPr>
          <p:spPr>
            <a:xfrm>
              <a:off x="5305425" y="685800"/>
              <a:ext cx="219076" cy="323851"/>
            </a:xfrm>
            <a:custGeom>
              <a:avLst/>
              <a:gdLst/>
              <a:ahLst/>
              <a:cxnLst/>
              <a:rect l="0" t="0" r="0" b="0"/>
              <a:pathLst>
                <a:path w="219076" h="323851">
                  <a:moveTo>
                    <a:pt x="219075" y="0"/>
                  </a:moveTo>
                  <a:lnTo>
                    <a:pt x="219075" y="0"/>
                  </a:lnTo>
                  <a:lnTo>
                    <a:pt x="172940" y="29659"/>
                  </a:lnTo>
                  <a:lnTo>
                    <a:pt x="160470" y="42815"/>
                  </a:lnTo>
                  <a:lnTo>
                    <a:pt x="141020" y="82776"/>
                  </a:lnTo>
                  <a:lnTo>
                    <a:pt x="123275" y="120129"/>
                  </a:lnTo>
                  <a:lnTo>
                    <a:pt x="101790" y="156949"/>
                  </a:lnTo>
                  <a:lnTo>
                    <a:pt x="80961" y="195728"/>
                  </a:lnTo>
                  <a:lnTo>
                    <a:pt x="59384" y="237276"/>
                  </a:lnTo>
                  <a:lnTo>
                    <a:pt x="30343" y="281943"/>
                  </a:lnTo>
                  <a:lnTo>
                    <a:pt x="5460" y="31141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30"/>
            <p:cNvSpPr/>
            <p:nvPr>
              <p:custDataLst>
                <p:tags r:id="rId174"/>
              </p:custDataLst>
            </p:nvPr>
          </p:nvSpPr>
          <p:spPr>
            <a:xfrm>
              <a:off x="5667375" y="9525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491" y="39772"/>
                  </a:lnTo>
                  <a:lnTo>
                    <a:pt x="9520" y="85945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31"/>
            <p:cNvSpPr/>
            <p:nvPr>
              <p:custDataLst>
                <p:tags r:id="rId175"/>
              </p:custDataLst>
            </p:nvPr>
          </p:nvSpPr>
          <p:spPr>
            <a:xfrm>
              <a:off x="5650042" y="810167"/>
              <a:ext cx="54374" cy="27525"/>
            </a:xfrm>
            <a:custGeom>
              <a:avLst/>
              <a:gdLst/>
              <a:ahLst/>
              <a:cxnLst/>
              <a:rect l="0" t="0" r="0" b="0"/>
              <a:pathLst>
                <a:path w="54374" h="27525">
                  <a:moveTo>
                    <a:pt x="17333" y="8983"/>
                  </a:moveTo>
                  <a:lnTo>
                    <a:pt x="17333" y="8983"/>
                  </a:lnTo>
                  <a:lnTo>
                    <a:pt x="4076" y="8983"/>
                  </a:lnTo>
                  <a:lnTo>
                    <a:pt x="2145" y="10041"/>
                  </a:lnTo>
                  <a:lnTo>
                    <a:pt x="858" y="11805"/>
                  </a:lnTo>
                  <a:lnTo>
                    <a:pt x="0" y="14039"/>
                  </a:lnTo>
                  <a:lnTo>
                    <a:pt x="486" y="16587"/>
                  </a:lnTo>
                  <a:lnTo>
                    <a:pt x="3849" y="22240"/>
                  </a:lnTo>
                  <a:lnTo>
                    <a:pt x="6227" y="24171"/>
                  </a:lnTo>
                  <a:lnTo>
                    <a:pt x="11691" y="26317"/>
                  </a:lnTo>
                  <a:lnTo>
                    <a:pt x="25774" y="27524"/>
                  </a:lnTo>
                  <a:lnTo>
                    <a:pt x="43353" y="22826"/>
                  </a:lnTo>
                  <a:lnTo>
                    <a:pt x="47380" y="20328"/>
                  </a:lnTo>
                  <a:lnTo>
                    <a:pt x="51854" y="14731"/>
                  </a:lnTo>
                  <a:lnTo>
                    <a:pt x="54373" y="5630"/>
                  </a:lnTo>
                  <a:lnTo>
                    <a:pt x="53668" y="3572"/>
                  </a:lnTo>
                  <a:lnTo>
                    <a:pt x="52139" y="2201"/>
                  </a:lnTo>
                  <a:lnTo>
                    <a:pt x="50062" y="1287"/>
                  </a:lnTo>
                  <a:lnTo>
                    <a:pt x="37025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91"/>
          <p:cNvGrpSpPr/>
          <p:nvPr/>
        </p:nvGrpSpPr>
        <p:grpSpPr>
          <a:xfrm>
            <a:off x="6080987" y="624928"/>
            <a:ext cx="914826" cy="537123"/>
            <a:chOff x="6080987" y="624928"/>
            <a:chExt cx="914826" cy="537123"/>
          </a:xfrm>
        </p:grpSpPr>
        <p:sp>
          <p:nvSpPr>
            <p:cNvPr id="25" name="SMARTInkShape-1232"/>
            <p:cNvSpPr/>
            <p:nvPr>
              <p:custDataLst>
                <p:tags r:id="rId167"/>
              </p:custDataLst>
            </p:nvPr>
          </p:nvSpPr>
          <p:spPr>
            <a:xfrm>
              <a:off x="6080987" y="838200"/>
              <a:ext cx="157889" cy="9526"/>
            </a:xfrm>
            <a:custGeom>
              <a:avLst/>
              <a:gdLst/>
              <a:ahLst/>
              <a:cxnLst/>
              <a:rect l="0" t="0" r="0" b="0"/>
              <a:pathLst>
                <a:path w="157889" h="9526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2" y="8937"/>
                  </a:lnTo>
                  <a:lnTo>
                    <a:pt x="14669" y="9409"/>
                  </a:lnTo>
                  <a:lnTo>
                    <a:pt x="53006" y="2956"/>
                  </a:lnTo>
                  <a:lnTo>
                    <a:pt x="98673" y="389"/>
                  </a:lnTo>
                  <a:lnTo>
                    <a:pt x="1578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33"/>
            <p:cNvSpPr/>
            <p:nvPr>
              <p:custDataLst>
                <p:tags r:id="rId168"/>
              </p:custDataLst>
            </p:nvPr>
          </p:nvSpPr>
          <p:spPr>
            <a:xfrm>
              <a:off x="6527703" y="775562"/>
              <a:ext cx="280956" cy="218899"/>
            </a:xfrm>
            <a:custGeom>
              <a:avLst/>
              <a:gdLst/>
              <a:ahLst/>
              <a:cxnLst/>
              <a:rect l="0" t="0" r="0" b="0"/>
              <a:pathLst>
                <a:path w="280956" h="218899">
                  <a:moveTo>
                    <a:pt x="263622" y="5488"/>
                  </a:moveTo>
                  <a:lnTo>
                    <a:pt x="263622" y="5488"/>
                  </a:lnTo>
                  <a:lnTo>
                    <a:pt x="268678" y="5488"/>
                  </a:lnTo>
                  <a:lnTo>
                    <a:pt x="273983" y="2666"/>
                  </a:lnTo>
                  <a:lnTo>
                    <a:pt x="276879" y="432"/>
                  </a:lnTo>
                  <a:lnTo>
                    <a:pt x="278810" y="0"/>
                  </a:lnTo>
                  <a:lnTo>
                    <a:pt x="280097" y="771"/>
                  </a:lnTo>
                  <a:lnTo>
                    <a:pt x="280955" y="2343"/>
                  </a:lnTo>
                  <a:lnTo>
                    <a:pt x="280469" y="3392"/>
                  </a:lnTo>
                  <a:lnTo>
                    <a:pt x="279087" y="4090"/>
                  </a:lnTo>
                  <a:lnTo>
                    <a:pt x="277106" y="4556"/>
                  </a:lnTo>
                  <a:lnTo>
                    <a:pt x="272085" y="10718"/>
                  </a:lnTo>
                  <a:lnTo>
                    <a:pt x="246464" y="51586"/>
                  </a:lnTo>
                  <a:lnTo>
                    <a:pt x="221342" y="97754"/>
                  </a:lnTo>
                  <a:lnTo>
                    <a:pt x="184159" y="141472"/>
                  </a:lnTo>
                  <a:lnTo>
                    <a:pt x="138535" y="180065"/>
                  </a:lnTo>
                  <a:lnTo>
                    <a:pt x="94570" y="210605"/>
                  </a:lnTo>
                  <a:lnTo>
                    <a:pt x="66894" y="218898"/>
                  </a:lnTo>
                  <a:lnTo>
                    <a:pt x="55184" y="217459"/>
                  </a:lnTo>
                  <a:lnTo>
                    <a:pt x="27010" y="207912"/>
                  </a:lnTo>
                  <a:lnTo>
                    <a:pt x="7313" y="187654"/>
                  </a:lnTo>
                  <a:lnTo>
                    <a:pt x="1540" y="173234"/>
                  </a:lnTo>
                  <a:lnTo>
                    <a:pt x="0" y="164944"/>
                  </a:lnTo>
                  <a:lnTo>
                    <a:pt x="1091" y="158358"/>
                  </a:lnTo>
                  <a:lnTo>
                    <a:pt x="3935" y="152910"/>
                  </a:lnTo>
                  <a:lnTo>
                    <a:pt x="7947" y="148219"/>
                  </a:lnTo>
                  <a:lnTo>
                    <a:pt x="28763" y="136561"/>
                  </a:lnTo>
                  <a:lnTo>
                    <a:pt x="45999" y="135357"/>
                  </a:lnTo>
                  <a:lnTo>
                    <a:pt x="87990" y="143207"/>
                  </a:lnTo>
                  <a:lnTo>
                    <a:pt x="128388" y="161495"/>
                  </a:lnTo>
                  <a:lnTo>
                    <a:pt x="175532" y="181989"/>
                  </a:lnTo>
                  <a:lnTo>
                    <a:pt x="187422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34"/>
            <p:cNvSpPr/>
            <p:nvPr>
              <p:custDataLst>
                <p:tags r:id="rId169"/>
              </p:custDataLst>
            </p:nvPr>
          </p:nvSpPr>
          <p:spPr>
            <a:xfrm>
              <a:off x="6105813" y="914400"/>
              <a:ext cx="209263" cy="52501"/>
            </a:xfrm>
            <a:custGeom>
              <a:avLst/>
              <a:gdLst/>
              <a:ahLst/>
              <a:cxnLst/>
              <a:rect l="0" t="0" r="0" b="0"/>
              <a:pathLst>
                <a:path w="209263" h="52501">
                  <a:moveTo>
                    <a:pt x="37812" y="0"/>
                  </a:moveTo>
                  <a:lnTo>
                    <a:pt x="37812" y="0"/>
                  </a:lnTo>
                  <a:lnTo>
                    <a:pt x="27699" y="15169"/>
                  </a:lnTo>
                  <a:lnTo>
                    <a:pt x="14267" y="25439"/>
                  </a:lnTo>
                  <a:lnTo>
                    <a:pt x="6241" y="29659"/>
                  </a:lnTo>
                  <a:lnTo>
                    <a:pt x="1948" y="33531"/>
                  </a:lnTo>
                  <a:lnTo>
                    <a:pt x="145" y="37171"/>
                  </a:lnTo>
                  <a:lnTo>
                    <a:pt x="0" y="40656"/>
                  </a:lnTo>
                  <a:lnTo>
                    <a:pt x="3079" y="42979"/>
                  </a:lnTo>
                  <a:lnTo>
                    <a:pt x="14967" y="45560"/>
                  </a:lnTo>
                  <a:lnTo>
                    <a:pt x="54679" y="47013"/>
                  </a:lnTo>
                  <a:lnTo>
                    <a:pt x="101605" y="52500"/>
                  </a:lnTo>
                  <a:lnTo>
                    <a:pt x="149024" y="50716"/>
                  </a:lnTo>
                  <a:lnTo>
                    <a:pt x="20926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35"/>
            <p:cNvSpPr/>
            <p:nvPr>
              <p:custDataLst>
                <p:tags r:id="rId170"/>
              </p:custDataLst>
            </p:nvPr>
          </p:nvSpPr>
          <p:spPr>
            <a:xfrm>
              <a:off x="6838950" y="624928"/>
              <a:ext cx="156863" cy="537123"/>
            </a:xfrm>
            <a:custGeom>
              <a:avLst/>
              <a:gdLst/>
              <a:ahLst/>
              <a:cxnLst/>
              <a:rect l="0" t="0" r="0" b="0"/>
              <a:pathLst>
                <a:path w="156863" h="537123">
                  <a:moveTo>
                    <a:pt x="57150" y="22772"/>
                  </a:moveTo>
                  <a:lnTo>
                    <a:pt x="57150" y="22772"/>
                  </a:lnTo>
                  <a:lnTo>
                    <a:pt x="70407" y="1313"/>
                  </a:lnTo>
                  <a:lnTo>
                    <a:pt x="73396" y="0"/>
                  </a:lnTo>
                  <a:lnTo>
                    <a:pt x="76447" y="182"/>
                  </a:lnTo>
                  <a:lnTo>
                    <a:pt x="79540" y="1362"/>
                  </a:lnTo>
                  <a:lnTo>
                    <a:pt x="94006" y="23249"/>
                  </a:lnTo>
                  <a:lnTo>
                    <a:pt x="116540" y="70460"/>
                  </a:lnTo>
                  <a:lnTo>
                    <a:pt x="135086" y="113566"/>
                  </a:lnTo>
                  <a:lnTo>
                    <a:pt x="145624" y="150333"/>
                  </a:lnTo>
                  <a:lnTo>
                    <a:pt x="150392" y="188038"/>
                  </a:lnTo>
                  <a:lnTo>
                    <a:pt x="156862" y="226021"/>
                  </a:lnTo>
                  <a:lnTo>
                    <a:pt x="155368" y="269143"/>
                  </a:lnTo>
                  <a:lnTo>
                    <a:pt x="148223" y="310377"/>
                  </a:lnTo>
                  <a:lnTo>
                    <a:pt x="139403" y="349406"/>
                  </a:lnTo>
                  <a:lnTo>
                    <a:pt x="125883" y="393974"/>
                  </a:lnTo>
                  <a:lnTo>
                    <a:pt x="103928" y="439623"/>
                  </a:lnTo>
                  <a:lnTo>
                    <a:pt x="79208" y="479528"/>
                  </a:lnTo>
                  <a:lnTo>
                    <a:pt x="50162" y="508416"/>
                  </a:lnTo>
                  <a:lnTo>
                    <a:pt x="0" y="53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92"/>
          <p:cNvGrpSpPr/>
          <p:nvPr/>
        </p:nvGrpSpPr>
        <p:grpSpPr>
          <a:xfrm>
            <a:off x="3560988" y="1163067"/>
            <a:ext cx="3135088" cy="951484"/>
            <a:chOff x="3560988" y="1163067"/>
            <a:chExt cx="3135088" cy="951484"/>
          </a:xfrm>
        </p:grpSpPr>
        <p:sp>
          <p:nvSpPr>
            <p:cNvPr id="30" name="SMARTInkShape-1236"/>
            <p:cNvSpPr/>
            <p:nvPr>
              <p:custDataLst>
                <p:tags r:id="rId160"/>
              </p:custDataLst>
            </p:nvPr>
          </p:nvSpPr>
          <p:spPr>
            <a:xfrm>
              <a:off x="5080940" y="1812518"/>
              <a:ext cx="212901" cy="302033"/>
            </a:xfrm>
            <a:custGeom>
              <a:avLst/>
              <a:gdLst/>
              <a:ahLst/>
              <a:cxnLst/>
              <a:rect l="0" t="0" r="0" b="0"/>
              <a:pathLst>
                <a:path w="212901" h="302033">
                  <a:moveTo>
                    <a:pt x="14935" y="63907"/>
                  </a:moveTo>
                  <a:lnTo>
                    <a:pt x="14935" y="63907"/>
                  </a:lnTo>
                  <a:lnTo>
                    <a:pt x="14935" y="41517"/>
                  </a:lnTo>
                  <a:lnTo>
                    <a:pt x="14935" y="78967"/>
                  </a:lnTo>
                  <a:lnTo>
                    <a:pt x="13877" y="123402"/>
                  </a:lnTo>
                  <a:lnTo>
                    <a:pt x="8390" y="164320"/>
                  </a:lnTo>
                  <a:lnTo>
                    <a:pt x="6293" y="202197"/>
                  </a:lnTo>
                  <a:lnTo>
                    <a:pt x="4614" y="230824"/>
                  </a:lnTo>
                  <a:lnTo>
                    <a:pt x="2762" y="235510"/>
                  </a:lnTo>
                  <a:lnTo>
                    <a:pt x="0" y="239658"/>
                  </a:lnTo>
                  <a:lnTo>
                    <a:pt x="745" y="239283"/>
                  </a:lnTo>
                  <a:lnTo>
                    <a:pt x="2300" y="237974"/>
                  </a:lnTo>
                  <a:lnTo>
                    <a:pt x="10193" y="192670"/>
                  </a:lnTo>
                  <a:lnTo>
                    <a:pt x="13530" y="152154"/>
                  </a:lnTo>
                  <a:lnTo>
                    <a:pt x="19575" y="115101"/>
                  </a:lnTo>
                  <a:lnTo>
                    <a:pt x="33125" y="73902"/>
                  </a:lnTo>
                  <a:lnTo>
                    <a:pt x="60043" y="27959"/>
                  </a:lnTo>
                  <a:lnTo>
                    <a:pt x="64057" y="20892"/>
                  </a:lnTo>
                  <a:lnTo>
                    <a:pt x="79805" y="10217"/>
                  </a:lnTo>
                  <a:lnTo>
                    <a:pt x="106828" y="1080"/>
                  </a:lnTo>
                  <a:lnTo>
                    <a:pt x="122451" y="0"/>
                  </a:lnTo>
                  <a:lnTo>
                    <a:pt x="146981" y="5343"/>
                  </a:lnTo>
                  <a:lnTo>
                    <a:pt x="162950" y="14687"/>
                  </a:lnTo>
                  <a:lnTo>
                    <a:pt x="179559" y="30391"/>
                  </a:lnTo>
                  <a:lnTo>
                    <a:pt x="191653" y="49508"/>
                  </a:lnTo>
                  <a:lnTo>
                    <a:pt x="202399" y="81053"/>
                  </a:lnTo>
                  <a:lnTo>
                    <a:pt x="211582" y="125236"/>
                  </a:lnTo>
                  <a:lnTo>
                    <a:pt x="212900" y="170626"/>
                  </a:lnTo>
                  <a:lnTo>
                    <a:pt x="208117" y="209710"/>
                  </a:lnTo>
                  <a:lnTo>
                    <a:pt x="203143" y="251418"/>
                  </a:lnTo>
                  <a:lnTo>
                    <a:pt x="195910" y="30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37"/>
            <p:cNvSpPr/>
            <p:nvPr>
              <p:custDataLst>
                <p:tags r:id="rId161"/>
              </p:custDataLst>
            </p:nvPr>
          </p:nvSpPr>
          <p:spPr>
            <a:xfrm>
              <a:off x="3560988" y="1514475"/>
              <a:ext cx="3135088" cy="161926"/>
            </a:xfrm>
            <a:custGeom>
              <a:avLst/>
              <a:gdLst/>
              <a:ahLst/>
              <a:cxnLst/>
              <a:rect l="0" t="0" r="0" b="0"/>
              <a:pathLst>
                <a:path w="3135088" h="161926">
                  <a:moveTo>
                    <a:pt x="134712" y="161925"/>
                  </a:moveTo>
                  <a:lnTo>
                    <a:pt x="134712" y="161925"/>
                  </a:lnTo>
                  <a:lnTo>
                    <a:pt x="95162" y="159103"/>
                  </a:lnTo>
                  <a:lnTo>
                    <a:pt x="51379" y="154386"/>
                  </a:lnTo>
                  <a:lnTo>
                    <a:pt x="27826" y="154341"/>
                  </a:lnTo>
                  <a:lnTo>
                    <a:pt x="0" y="160717"/>
                  </a:lnTo>
                  <a:lnTo>
                    <a:pt x="40527" y="148561"/>
                  </a:lnTo>
                  <a:lnTo>
                    <a:pt x="73097" y="142580"/>
                  </a:lnTo>
                  <a:lnTo>
                    <a:pt x="111561" y="137452"/>
                  </a:lnTo>
                  <a:lnTo>
                    <a:pt x="159132" y="133507"/>
                  </a:lnTo>
                  <a:lnTo>
                    <a:pt x="194249" y="128834"/>
                  </a:lnTo>
                  <a:lnTo>
                    <a:pt x="236667" y="126051"/>
                  </a:lnTo>
                  <a:lnTo>
                    <a:pt x="283742" y="123756"/>
                  </a:lnTo>
                  <a:lnTo>
                    <a:pt x="308149" y="121662"/>
                  </a:lnTo>
                  <a:lnTo>
                    <a:pt x="332886" y="119208"/>
                  </a:lnTo>
                  <a:lnTo>
                    <a:pt x="358903" y="117572"/>
                  </a:lnTo>
                  <a:lnTo>
                    <a:pt x="385773" y="116481"/>
                  </a:lnTo>
                  <a:lnTo>
                    <a:pt x="413211" y="115754"/>
                  </a:lnTo>
                  <a:lnTo>
                    <a:pt x="442086" y="114211"/>
                  </a:lnTo>
                  <a:lnTo>
                    <a:pt x="471920" y="112124"/>
                  </a:lnTo>
                  <a:lnTo>
                    <a:pt x="502392" y="109674"/>
                  </a:lnTo>
                  <a:lnTo>
                    <a:pt x="535407" y="106983"/>
                  </a:lnTo>
                  <a:lnTo>
                    <a:pt x="570117" y="104130"/>
                  </a:lnTo>
                  <a:lnTo>
                    <a:pt x="605957" y="101170"/>
                  </a:lnTo>
                  <a:lnTo>
                    <a:pt x="641492" y="98138"/>
                  </a:lnTo>
                  <a:lnTo>
                    <a:pt x="676823" y="95059"/>
                  </a:lnTo>
                  <a:lnTo>
                    <a:pt x="712020" y="91948"/>
                  </a:lnTo>
                  <a:lnTo>
                    <a:pt x="749242" y="88815"/>
                  </a:lnTo>
                  <a:lnTo>
                    <a:pt x="787815" y="85668"/>
                  </a:lnTo>
                  <a:lnTo>
                    <a:pt x="827289" y="82512"/>
                  </a:lnTo>
                  <a:lnTo>
                    <a:pt x="867363" y="79350"/>
                  </a:lnTo>
                  <a:lnTo>
                    <a:pt x="907838" y="76183"/>
                  </a:lnTo>
                  <a:lnTo>
                    <a:pt x="948579" y="73014"/>
                  </a:lnTo>
                  <a:lnTo>
                    <a:pt x="991615" y="70901"/>
                  </a:lnTo>
                  <a:lnTo>
                    <a:pt x="1036181" y="69492"/>
                  </a:lnTo>
                  <a:lnTo>
                    <a:pt x="1081766" y="68553"/>
                  </a:lnTo>
                  <a:lnTo>
                    <a:pt x="1128031" y="66869"/>
                  </a:lnTo>
                  <a:lnTo>
                    <a:pt x="1174750" y="64688"/>
                  </a:lnTo>
                  <a:lnTo>
                    <a:pt x="1221771" y="62175"/>
                  </a:lnTo>
                  <a:lnTo>
                    <a:pt x="1267934" y="59442"/>
                  </a:lnTo>
                  <a:lnTo>
                    <a:pt x="1313527" y="56561"/>
                  </a:lnTo>
                  <a:lnTo>
                    <a:pt x="1358738" y="53582"/>
                  </a:lnTo>
                  <a:lnTo>
                    <a:pt x="1404755" y="51597"/>
                  </a:lnTo>
                  <a:lnTo>
                    <a:pt x="1451307" y="50273"/>
                  </a:lnTo>
                  <a:lnTo>
                    <a:pt x="1498218" y="49390"/>
                  </a:lnTo>
                  <a:lnTo>
                    <a:pt x="1544308" y="47744"/>
                  </a:lnTo>
                  <a:lnTo>
                    <a:pt x="1589851" y="45587"/>
                  </a:lnTo>
                  <a:lnTo>
                    <a:pt x="1635029" y="43092"/>
                  </a:lnTo>
                  <a:lnTo>
                    <a:pt x="1682082" y="41428"/>
                  </a:lnTo>
                  <a:lnTo>
                    <a:pt x="1730384" y="40318"/>
                  </a:lnTo>
                  <a:lnTo>
                    <a:pt x="1779518" y="39579"/>
                  </a:lnTo>
                  <a:lnTo>
                    <a:pt x="1829207" y="38028"/>
                  </a:lnTo>
                  <a:lnTo>
                    <a:pt x="1879268" y="35935"/>
                  </a:lnTo>
                  <a:lnTo>
                    <a:pt x="1929574" y="33482"/>
                  </a:lnTo>
                  <a:lnTo>
                    <a:pt x="1978987" y="31846"/>
                  </a:lnTo>
                  <a:lnTo>
                    <a:pt x="2027804" y="30756"/>
                  </a:lnTo>
                  <a:lnTo>
                    <a:pt x="2076223" y="30029"/>
                  </a:lnTo>
                  <a:lnTo>
                    <a:pt x="2122261" y="29544"/>
                  </a:lnTo>
                  <a:lnTo>
                    <a:pt x="2166711" y="29221"/>
                  </a:lnTo>
                  <a:lnTo>
                    <a:pt x="2210103" y="29006"/>
                  </a:lnTo>
                  <a:lnTo>
                    <a:pt x="2253848" y="27804"/>
                  </a:lnTo>
                  <a:lnTo>
                    <a:pt x="2297828" y="25944"/>
                  </a:lnTo>
                  <a:lnTo>
                    <a:pt x="2341964" y="23646"/>
                  </a:lnTo>
                  <a:lnTo>
                    <a:pt x="2385147" y="22114"/>
                  </a:lnTo>
                  <a:lnTo>
                    <a:pt x="2427693" y="21093"/>
                  </a:lnTo>
                  <a:lnTo>
                    <a:pt x="2469816" y="20412"/>
                  </a:lnTo>
                  <a:lnTo>
                    <a:pt x="2510598" y="18900"/>
                  </a:lnTo>
                  <a:lnTo>
                    <a:pt x="2550487" y="16833"/>
                  </a:lnTo>
                  <a:lnTo>
                    <a:pt x="2589778" y="14397"/>
                  </a:lnTo>
                  <a:lnTo>
                    <a:pt x="2627614" y="12773"/>
                  </a:lnTo>
                  <a:lnTo>
                    <a:pt x="2664480" y="11690"/>
                  </a:lnTo>
                  <a:lnTo>
                    <a:pt x="2700699" y="10969"/>
                  </a:lnTo>
                  <a:lnTo>
                    <a:pt x="2733312" y="10487"/>
                  </a:lnTo>
                  <a:lnTo>
                    <a:pt x="2763520" y="10167"/>
                  </a:lnTo>
                  <a:lnTo>
                    <a:pt x="2792126" y="9953"/>
                  </a:lnTo>
                  <a:lnTo>
                    <a:pt x="2819663" y="9810"/>
                  </a:lnTo>
                  <a:lnTo>
                    <a:pt x="2846489" y="9715"/>
                  </a:lnTo>
                  <a:lnTo>
                    <a:pt x="2872838" y="9652"/>
                  </a:lnTo>
                  <a:lnTo>
                    <a:pt x="2897813" y="9610"/>
                  </a:lnTo>
                  <a:lnTo>
                    <a:pt x="2945317" y="9562"/>
                  </a:lnTo>
                  <a:lnTo>
                    <a:pt x="2988303" y="9542"/>
                  </a:lnTo>
                  <a:lnTo>
                    <a:pt x="3027516" y="9532"/>
                  </a:lnTo>
                  <a:lnTo>
                    <a:pt x="3062583" y="9528"/>
                  </a:lnTo>
                  <a:lnTo>
                    <a:pt x="3107019" y="4470"/>
                  </a:lnTo>
                  <a:lnTo>
                    <a:pt x="3135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38"/>
            <p:cNvSpPr/>
            <p:nvPr>
              <p:custDataLst>
                <p:tags r:id="rId162"/>
              </p:custDataLst>
            </p:nvPr>
          </p:nvSpPr>
          <p:spPr>
            <a:xfrm>
              <a:off x="3952875" y="1261337"/>
              <a:ext cx="9526" cy="157889"/>
            </a:xfrm>
            <a:custGeom>
              <a:avLst/>
              <a:gdLst/>
              <a:ahLst/>
              <a:cxnLst/>
              <a:rect l="0" t="0" r="0" b="0"/>
              <a:pathLst>
                <a:path w="9526" h="1578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32310"/>
                  </a:lnTo>
                  <a:lnTo>
                    <a:pt x="8642" y="77941"/>
                  </a:lnTo>
                  <a:lnTo>
                    <a:pt x="9263" y="114915"/>
                  </a:lnTo>
                  <a:lnTo>
                    <a:pt x="9525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39"/>
            <p:cNvSpPr/>
            <p:nvPr>
              <p:custDataLst>
                <p:tags r:id="rId163"/>
              </p:custDataLst>
            </p:nvPr>
          </p:nvSpPr>
          <p:spPr>
            <a:xfrm>
              <a:off x="3759645" y="1362075"/>
              <a:ext cx="136081" cy="25928"/>
            </a:xfrm>
            <a:custGeom>
              <a:avLst/>
              <a:gdLst/>
              <a:ahLst/>
              <a:cxnLst/>
              <a:rect l="0" t="0" r="0" b="0"/>
              <a:pathLst>
                <a:path w="136081" h="25928">
                  <a:moveTo>
                    <a:pt x="12255" y="9525"/>
                  </a:moveTo>
                  <a:lnTo>
                    <a:pt x="12255" y="9525"/>
                  </a:lnTo>
                  <a:lnTo>
                    <a:pt x="221" y="22617"/>
                  </a:lnTo>
                  <a:lnTo>
                    <a:pt x="0" y="24603"/>
                  </a:lnTo>
                  <a:lnTo>
                    <a:pt x="910" y="25927"/>
                  </a:lnTo>
                  <a:lnTo>
                    <a:pt x="3633" y="25751"/>
                  </a:lnTo>
                  <a:lnTo>
                    <a:pt x="42721" y="18719"/>
                  </a:lnTo>
                  <a:lnTo>
                    <a:pt x="82126" y="8832"/>
                  </a:lnTo>
                  <a:lnTo>
                    <a:pt x="136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40"/>
            <p:cNvSpPr/>
            <p:nvPr>
              <p:custDataLst>
                <p:tags r:id="rId164"/>
              </p:custDataLst>
            </p:nvPr>
          </p:nvSpPr>
          <p:spPr>
            <a:xfrm>
              <a:off x="3738268" y="1280465"/>
              <a:ext cx="109833" cy="14936"/>
            </a:xfrm>
            <a:custGeom>
              <a:avLst/>
              <a:gdLst/>
              <a:ahLst/>
              <a:cxnLst/>
              <a:rect l="0" t="0" r="0" b="0"/>
              <a:pathLst>
                <a:path w="109833" h="14936">
                  <a:moveTo>
                    <a:pt x="5057" y="14935"/>
                  </a:moveTo>
                  <a:lnTo>
                    <a:pt x="5057" y="14935"/>
                  </a:lnTo>
                  <a:lnTo>
                    <a:pt x="0" y="14935"/>
                  </a:lnTo>
                  <a:lnTo>
                    <a:pt x="627" y="13877"/>
                  </a:lnTo>
                  <a:lnTo>
                    <a:pt x="6969" y="9879"/>
                  </a:lnTo>
                  <a:lnTo>
                    <a:pt x="49785" y="4613"/>
                  </a:lnTo>
                  <a:lnTo>
                    <a:pt x="72637" y="0"/>
                  </a:lnTo>
                  <a:lnTo>
                    <a:pt x="109832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41"/>
            <p:cNvSpPr/>
            <p:nvPr>
              <p:custDataLst>
                <p:tags r:id="rId165"/>
              </p:custDataLst>
            </p:nvPr>
          </p:nvSpPr>
          <p:spPr>
            <a:xfrm>
              <a:off x="3648958" y="1163067"/>
              <a:ext cx="8643" cy="37084"/>
            </a:xfrm>
            <a:custGeom>
              <a:avLst/>
              <a:gdLst/>
              <a:ahLst/>
              <a:cxnLst/>
              <a:rect l="0" t="0" r="0" b="0"/>
              <a:pathLst>
                <a:path w="8643" h="37084">
                  <a:moveTo>
                    <a:pt x="8642" y="37083"/>
                  </a:moveTo>
                  <a:lnTo>
                    <a:pt x="8642" y="37083"/>
                  </a:lnTo>
                  <a:lnTo>
                    <a:pt x="8642" y="10568"/>
                  </a:lnTo>
                  <a:lnTo>
                    <a:pt x="7584" y="6706"/>
                  </a:lnTo>
                  <a:lnTo>
                    <a:pt x="5820" y="4132"/>
                  </a:lnTo>
                  <a:lnTo>
                    <a:pt x="441" y="0"/>
                  </a:lnTo>
                  <a:lnTo>
                    <a:pt x="0" y="719"/>
                  </a:lnTo>
                  <a:lnTo>
                    <a:pt x="8642" y="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42"/>
            <p:cNvSpPr/>
            <p:nvPr>
              <p:custDataLst>
                <p:tags r:id="rId166"/>
              </p:custDataLst>
            </p:nvPr>
          </p:nvSpPr>
          <p:spPr>
            <a:xfrm>
              <a:off x="3657600" y="1287199"/>
              <a:ext cx="27101" cy="141552"/>
            </a:xfrm>
            <a:custGeom>
              <a:avLst/>
              <a:gdLst/>
              <a:ahLst/>
              <a:cxnLst/>
              <a:rect l="0" t="0" r="0" b="0"/>
              <a:pathLst>
                <a:path w="27101" h="1415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3257" y="44471"/>
                  </a:lnTo>
                  <a:lnTo>
                    <a:pt x="18964" y="84039"/>
                  </a:lnTo>
                  <a:lnTo>
                    <a:pt x="27100" y="121865"/>
                  </a:lnTo>
                  <a:lnTo>
                    <a:pt x="190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1243"/>
          <p:cNvSpPr/>
          <p:nvPr>
            <p:custDataLst>
              <p:tags r:id="rId2"/>
            </p:custDataLst>
          </p:nvPr>
        </p:nvSpPr>
        <p:spPr>
          <a:xfrm>
            <a:off x="3771900" y="405341"/>
            <a:ext cx="171451" cy="156635"/>
          </a:xfrm>
          <a:custGeom>
            <a:avLst/>
            <a:gdLst/>
            <a:ahLst/>
            <a:cxnLst/>
            <a:rect l="0" t="0" r="0" b="0"/>
            <a:pathLst>
              <a:path w="171451" h="156635">
                <a:moveTo>
                  <a:pt x="0" y="128059"/>
                </a:moveTo>
                <a:lnTo>
                  <a:pt x="0" y="128059"/>
                </a:lnTo>
                <a:lnTo>
                  <a:pt x="9408" y="81567"/>
                </a:lnTo>
                <a:lnTo>
                  <a:pt x="9518" y="127124"/>
                </a:lnTo>
                <a:lnTo>
                  <a:pt x="9525" y="149644"/>
                </a:lnTo>
                <a:lnTo>
                  <a:pt x="10583" y="138923"/>
                </a:lnTo>
                <a:lnTo>
                  <a:pt x="22782" y="93350"/>
                </a:lnTo>
                <a:lnTo>
                  <a:pt x="30634" y="50320"/>
                </a:lnTo>
                <a:lnTo>
                  <a:pt x="41682" y="13455"/>
                </a:lnTo>
                <a:lnTo>
                  <a:pt x="45779" y="7206"/>
                </a:lnTo>
                <a:lnTo>
                  <a:pt x="50628" y="3041"/>
                </a:lnTo>
                <a:lnTo>
                  <a:pt x="55977" y="263"/>
                </a:lnTo>
                <a:lnTo>
                  <a:pt x="70387" y="0"/>
                </a:lnTo>
                <a:lnTo>
                  <a:pt x="86316" y="4469"/>
                </a:lnTo>
                <a:lnTo>
                  <a:pt x="120309" y="30501"/>
                </a:lnTo>
                <a:lnTo>
                  <a:pt x="139437" y="70414"/>
                </a:lnTo>
                <a:lnTo>
                  <a:pt x="171450" y="1566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244"/>
          <p:cNvSpPr/>
          <p:nvPr>
            <p:custDataLst>
              <p:tags r:id="rId3"/>
            </p:custDataLst>
          </p:nvPr>
        </p:nvSpPr>
        <p:spPr>
          <a:xfrm>
            <a:off x="6677025" y="914400"/>
            <a:ext cx="161911" cy="123777"/>
          </a:xfrm>
          <a:custGeom>
            <a:avLst/>
            <a:gdLst/>
            <a:ahLst/>
            <a:cxnLst/>
            <a:rect l="0" t="0" r="0" b="0"/>
            <a:pathLst>
              <a:path w="161911" h="123777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8" y="8642"/>
                </a:lnTo>
                <a:lnTo>
                  <a:pt x="17610" y="9515"/>
                </a:lnTo>
                <a:lnTo>
                  <a:pt x="18090" y="10576"/>
                </a:lnTo>
                <a:lnTo>
                  <a:pt x="18623" y="14578"/>
                </a:lnTo>
                <a:lnTo>
                  <a:pt x="24505" y="19885"/>
                </a:lnTo>
                <a:lnTo>
                  <a:pt x="32058" y="25771"/>
                </a:lnTo>
                <a:lnTo>
                  <a:pt x="69539" y="69499"/>
                </a:lnTo>
                <a:lnTo>
                  <a:pt x="92642" y="87576"/>
                </a:lnTo>
                <a:lnTo>
                  <a:pt x="140074" y="114248"/>
                </a:lnTo>
                <a:lnTo>
                  <a:pt x="147980" y="119569"/>
                </a:lnTo>
                <a:lnTo>
                  <a:pt x="161746" y="123776"/>
                </a:lnTo>
                <a:lnTo>
                  <a:pt x="161910" y="115620"/>
                </a:lnTo>
                <a:lnTo>
                  <a:pt x="152400" y="104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1245"/>
          <p:cNvSpPr/>
          <p:nvPr>
            <p:custDataLst>
              <p:tags r:id="rId4"/>
            </p:custDataLst>
          </p:nvPr>
        </p:nvSpPr>
        <p:spPr>
          <a:xfrm>
            <a:off x="716716" y="1600320"/>
            <a:ext cx="1035885" cy="123422"/>
          </a:xfrm>
          <a:custGeom>
            <a:avLst/>
            <a:gdLst/>
            <a:ahLst/>
            <a:cxnLst/>
            <a:rect l="0" t="0" r="0" b="0"/>
            <a:pathLst>
              <a:path w="1035885" h="123422">
                <a:moveTo>
                  <a:pt x="45284" y="104655"/>
                </a:moveTo>
                <a:lnTo>
                  <a:pt x="45284" y="104655"/>
                </a:lnTo>
                <a:lnTo>
                  <a:pt x="30075" y="111201"/>
                </a:lnTo>
                <a:lnTo>
                  <a:pt x="13849" y="114356"/>
                </a:lnTo>
                <a:lnTo>
                  <a:pt x="0" y="122265"/>
                </a:lnTo>
                <a:lnTo>
                  <a:pt x="278" y="122745"/>
                </a:lnTo>
                <a:lnTo>
                  <a:pt x="6784" y="123421"/>
                </a:lnTo>
                <a:lnTo>
                  <a:pt x="22705" y="122562"/>
                </a:lnTo>
                <a:lnTo>
                  <a:pt x="65124" y="110437"/>
                </a:lnTo>
                <a:lnTo>
                  <a:pt x="103648" y="98193"/>
                </a:lnTo>
                <a:lnTo>
                  <a:pt x="150926" y="88405"/>
                </a:lnTo>
                <a:lnTo>
                  <a:pt x="191238" y="83612"/>
                </a:lnTo>
                <a:lnTo>
                  <a:pt x="236696" y="75490"/>
                </a:lnTo>
                <a:lnTo>
                  <a:pt x="268998" y="69468"/>
                </a:lnTo>
                <a:lnTo>
                  <a:pt x="304521" y="63264"/>
                </a:lnTo>
                <a:lnTo>
                  <a:pt x="344298" y="56978"/>
                </a:lnTo>
                <a:lnTo>
                  <a:pt x="386671" y="50657"/>
                </a:lnTo>
                <a:lnTo>
                  <a:pt x="430197" y="44320"/>
                </a:lnTo>
                <a:lnTo>
                  <a:pt x="474237" y="40798"/>
                </a:lnTo>
                <a:lnTo>
                  <a:pt x="518505" y="38174"/>
                </a:lnTo>
                <a:lnTo>
                  <a:pt x="562874" y="33480"/>
                </a:lnTo>
                <a:lnTo>
                  <a:pt x="607288" y="30688"/>
                </a:lnTo>
                <a:lnTo>
                  <a:pt x="650663" y="28389"/>
                </a:lnTo>
                <a:lnTo>
                  <a:pt x="691108" y="23839"/>
                </a:lnTo>
                <a:lnTo>
                  <a:pt x="730250" y="21112"/>
                </a:lnTo>
                <a:lnTo>
                  <a:pt x="767755" y="18841"/>
                </a:lnTo>
                <a:lnTo>
                  <a:pt x="802063" y="14305"/>
                </a:lnTo>
                <a:lnTo>
                  <a:pt x="846071" y="10857"/>
                </a:lnTo>
                <a:lnTo>
                  <a:pt x="885922" y="9835"/>
                </a:lnTo>
                <a:lnTo>
                  <a:pt x="924221" y="2944"/>
                </a:lnTo>
                <a:lnTo>
                  <a:pt x="969131" y="149"/>
                </a:lnTo>
                <a:lnTo>
                  <a:pt x="965294" y="0"/>
                </a:lnTo>
                <a:lnTo>
                  <a:pt x="920872" y="7435"/>
                </a:lnTo>
                <a:lnTo>
                  <a:pt x="879393" y="11643"/>
                </a:lnTo>
                <a:lnTo>
                  <a:pt x="841350" y="16771"/>
                </a:lnTo>
                <a:lnTo>
                  <a:pt x="796564" y="21113"/>
                </a:lnTo>
                <a:lnTo>
                  <a:pt x="764419" y="25192"/>
                </a:lnTo>
                <a:lnTo>
                  <a:pt x="728966" y="27005"/>
                </a:lnTo>
                <a:lnTo>
                  <a:pt x="692043" y="30633"/>
                </a:lnTo>
                <a:lnTo>
                  <a:pt x="654466" y="34715"/>
                </a:lnTo>
                <a:lnTo>
                  <a:pt x="616598" y="36529"/>
                </a:lnTo>
                <a:lnTo>
                  <a:pt x="578601" y="40157"/>
                </a:lnTo>
                <a:lnTo>
                  <a:pt x="539489" y="45298"/>
                </a:lnTo>
                <a:lnTo>
                  <a:pt x="497411" y="51110"/>
                </a:lnTo>
                <a:lnTo>
                  <a:pt x="456838" y="57221"/>
                </a:lnTo>
                <a:lnTo>
                  <a:pt x="418697" y="63465"/>
                </a:lnTo>
                <a:lnTo>
                  <a:pt x="384106" y="69768"/>
                </a:lnTo>
                <a:lnTo>
                  <a:pt x="348272" y="76097"/>
                </a:lnTo>
                <a:lnTo>
                  <a:pt x="313295" y="81379"/>
                </a:lnTo>
                <a:lnTo>
                  <a:pt x="269804" y="85411"/>
                </a:lnTo>
                <a:lnTo>
                  <a:pt x="231165" y="92838"/>
                </a:lnTo>
                <a:lnTo>
                  <a:pt x="197021" y="101742"/>
                </a:lnTo>
                <a:lnTo>
                  <a:pt x="156448" y="110024"/>
                </a:lnTo>
                <a:lnTo>
                  <a:pt x="129727" y="112949"/>
                </a:lnTo>
                <a:lnTo>
                  <a:pt x="130154" y="113359"/>
                </a:lnTo>
                <a:lnTo>
                  <a:pt x="154392" y="111115"/>
                </a:lnTo>
                <a:lnTo>
                  <a:pt x="198968" y="106569"/>
                </a:lnTo>
                <a:lnTo>
                  <a:pt x="245689" y="102400"/>
                </a:lnTo>
                <a:lnTo>
                  <a:pt x="279345" y="97303"/>
                </a:lnTo>
                <a:lnTo>
                  <a:pt x="318997" y="91509"/>
                </a:lnTo>
                <a:lnTo>
                  <a:pt x="361315" y="85407"/>
                </a:lnTo>
                <a:lnTo>
                  <a:pt x="404817" y="80225"/>
                </a:lnTo>
                <a:lnTo>
                  <a:pt x="448846" y="77923"/>
                </a:lnTo>
                <a:lnTo>
                  <a:pt x="495931" y="74077"/>
                </a:lnTo>
                <a:lnTo>
                  <a:pt x="520340" y="71569"/>
                </a:lnTo>
                <a:lnTo>
                  <a:pt x="545080" y="68840"/>
                </a:lnTo>
                <a:lnTo>
                  <a:pt x="570040" y="65961"/>
                </a:lnTo>
                <a:lnTo>
                  <a:pt x="595146" y="62984"/>
                </a:lnTo>
                <a:lnTo>
                  <a:pt x="619292" y="59941"/>
                </a:lnTo>
                <a:lnTo>
                  <a:pt x="665876" y="53738"/>
                </a:lnTo>
                <a:lnTo>
                  <a:pt x="711275" y="50275"/>
                </a:lnTo>
                <a:lnTo>
                  <a:pt x="755088" y="48736"/>
                </a:lnTo>
                <a:lnTo>
                  <a:pt x="795728" y="48052"/>
                </a:lnTo>
                <a:lnTo>
                  <a:pt x="834956" y="44926"/>
                </a:lnTo>
                <a:lnTo>
                  <a:pt x="871441" y="41067"/>
                </a:lnTo>
                <a:lnTo>
                  <a:pt x="914723" y="37836"/>
                </a:lnTo>
                <a:lnTo>
                  <a:pt x="961151" y="30622"/>
                </a:lnTo>
                <a:lnTo>
                  <a:pt x="985736" y="27301"/>
                </a:lnTo>
                <a:lnTo>
                  <a:pt x="1035884" y="94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296"/>
          <p:cNvGrpSpPr/>
          <p:nvPr/>
        </p:nvGrpSpPr>
        <p:grpSpPr>
          <a:xfrm>
            <a:off x="582476" y="2576064"/>
            <a:ext cx="1160600" cy="830236"/>
            <a:chOff x="582476" y="2576064"/>
            <a:chExt cx="1160600" cy="830236"/>
          </a:xfrm>
        </p:grpSpPr>
        <p:sp>
          <p:nvSpPr>
            <p:cNvPr id="41" name="SMARTInkShape-1246"/>
            <p:cNvSpPr/>
            <p:nvPr>
              <p:custDataLst>
                <p:tags r:id="rId153"/>
              </p:custDataLst>
            </p:nvPr>
          </p:nvSpPr>
          <p:spPr>
            <a:xfrm>
              <a:off x="1448347" y="2576064"/>
              <a:ext cx="161379" cy="148087"/>
            </a:xfrm>
            <a:custGeom>
              <a:avLst/>
              <a:gdLst/>
              <a:ahLst/>
              <a:cxnLst/>
              <a:rect l="0" t="0" r="0" b="0"/>
              <a:pathLst>
                <a:path w="161379" h="148087">
                  <a:moveTo>
                    <a:pt x="47078" y="43311"/>
                  </a:moveTo>
                  <a:lnTo>
                    <a:pt x="47078" y="43311"/>
                  </a:lnTo>
                  <a:lnTo>
                    <a:pt x="52566" y="43311"/>
                  </a:lnTo>
                  <a:lnTo>
                    <a:pt x="50222" y="43311"/>
                  </a:lnTo>
                  <a:lnTo>
                    <a:pt x="45653" y="46133"/>
                  </a:lnTo>
                  <a:lnTo>
                    <a:pt x="40095" y="51974"/>
                  </a:lnTo>
                  <a:lnTo>
                    <a:pt x="34097" y="61625"/>
                  </a:lnTo>
                  <a:lnTo>
                    <a:pt x="23504" y="102556"/>
                  </a:lnTo>
                  <a:lnTo>
                    <a:pt x="14928" y="119544"/>
                  </a:lnTo>
                  <a:lnTo>
                    <a:pt x="1299" y="136404"/>
                  </a:lnTo>
                  <a:lnTo>
                    <a:pt x="684" y="136064"/>
                  </a:lnTo>
                  <a:lnTo>
                    <a:pt x="0" y="132866"/>
                  </a:lnTo>
                  <a:lnTo>
                    <a:pt x="9886" y="95634"/>
                  </a:lnTo>
                  <a:lnTo>
                    <a:pt x="21857" y="53764"/>
                  </a:lnTo>
                  <a:lnTo>
                    <a:pt x="32860" y="20411"/>
                  </a:lnTo>
                  <a:lnTo>
                    <a:pt x="37599" y="12169"/>
                  </a:lnTo>
                  <a:lnTo>
                    <a:pt x="42876" y="6675"/>
                  </a:lnTo>
                  <a:lnTo>
                    <a:pt x="54382" y="570"/>
                  </a:lnTo>
                  <a:lnTo>
                    <a:pt x="59356" y="0"/>
                  </a:lnTo>
                  <a:lnTo>
                    <a:pt x="67704" y="2190"/>
                  </a:lnTo>
                  <a:lnTo>
                    <a:pt x="83411" y="14429"/>
                  </a:lnTo>
                  <a:lnTo>
                    <a:pt x="118931" y="59333"/>
                  </a:lnTo>
                  <a:lnTo>
                    <a:pt x="140880" y="101317"/>
                  </a:lnTo>
                  <a:lnTo>
                    <a:pt x="161378" y="148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47"/>
            <p:cNvSpPr/>
            <p:nvPr>
              <p:custDataLst>
                <p:tags r:id="rId154"/>
              </p:custDataLst>
            </p:nvPr>
          </p:nvSpPr>
          <p:spPr>
            <a:xfrm>
              <a:off x="1590675" y="3057525"/>
              <a:ext cx="152401" cy="200026"/>
            </a:xfrm>
            <a:custGeom>
              <a:avLst/>
              <a:gdLst/>
              <a:ahLst/>
              <a:cxnLst/>
              <a:rect l="0" t="0" r="0" b="0"/>
              <a:pathLst>
                <a:path w="152401" h="200026">
                  <a:moveTo>
                    <a:pt x="152400" y="0"/>
                  </a:moveTo>
                  <a:lnTo>
                    <a:pt x="152400" y="0"/>
                  </a:lnTo>
                  <a:lnTo>
                    <a:pt x="144199" y="0"/>
                  </a:lnTo>
                  <a:lnTo>
                    <a:pt x="122327" y="23544"/>
                  </a:lnTo>
                  <a:lnTo>
                    <a:pt x="85332" y="68325"/>
                  </a:lnTo>
                  <a:lnTo>
                    <a:pt x="57700" y="109608"/>
                  </a:lnTo>
                  <a:lnTo>
                    <a:pt x="26531" y="15303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48"/>
            <p:cNvSpPr/>
            <p:nvPr>
              <p:custDataLst>
                <p:tags r:id="rId155"/>
              </p:custDataLst>
            </p:nvPr>
          </p:nvSpPr>
          <p:spPr>
            <a:xfrm>
              <a:off x="1581150" y="3099924"/>
              <a:ext cx="152401" cy="129052"/>
            </a:xfrm>
            <a:custGeom>
              <a:avLst/>
              <a:gdLst/>
              <a:ahLst/>
              <a:cxnLst/>
              <a:rect l="0" t="0" r="0" b="0"/>
              <a:pathLst>
                <a:path w="152401" h="129052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5056" y="562"/>
                  </a:lnTo>
                  <a:lnTo>
                    <a:pt x="7604" y="0"/>
                  </a:lnTo>
                  <a:lnTo>
                    <a:pt x="10361" y="684"/>
                  </a:lnTo>
                  <a:lnTo>
                    <a:pt x="32503" y="14442"/>
                  </a:lnTo>
                  <a:lnTo>
                    <a:pt x="73746" y="59348"/>
                  </a:lnTo>
                  <a:lnTo>
                    <a:pt x="117758" y="106723"/>
                  </a:lnTo>
                  <a:lnTo>
                    <a:pt x="119780" y="110991"/>
                  </a:lnTo>
                  <a:lnTo>
                    <a:pt x="127672" y="118555"/>
                  </a:lnTo>
                  <a:lnTo>
                    <a:pt x="137176" y="124386"/>
                  </a:lnTo>
                  <a:lnTo>
                    <a:pt x="152400" y="12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49"/>
            <p:cNvSpPr/>
            <p:nvPr>
              <p:custDataLst>
                <p:tags r:id="rId156"/>
              </p:custDataLst>
            </p:nvPr>
          </p:nvSpPr>
          <p:spPr>
            <a:xfrm>
              <a:off x="1343063" y="2845078"/>
              <a:ext cx="184527" cy="561222"/>
            </a:xfrm>
            <a:custGeom>
              <a:avLst/>
              <a:gdLst/>
              <a:ahLst/>
              <a:cxnLst/>
              <a:rect l="0" t="0" r="0" b="0"/>
              <a:pathLst>
                <a:path w="184527" h="561222">
                  <a:moveTo>
                    <a:pt x="38062" y="145772"/>
                  </a:moveTo>
                  <a:lnTo>
                    <a:pt x="38062" y="145772"/>
                  </a:lnTo>
                  <a:lnTo>
                    <a:pt x="38062" y="137571"/>
                  </a:lnTo>
                  <a:lnTo>
                    <a:pt x="38062" y="176442"/>
                  </a:lnTo>
                  <a:lnTo>
                    <a:pt x="37004" y="218125"/>
                  </a:lnTo>
                  <a:lnTo>
                    <a:pt x="31516" y="262930"/>
                  </a:lnTo>
                  <a:lnTo>
                    <a:pt x="29420" y="305604"/>
                  </a:lnTo>
                  <a:lnTo>
                    <a:pt x="28929" y="339575"/>
                  </a:lnTo>
                  <a:lnTo>
                    <a:pt x="28711" y="375840"/>
                  </a:lnTo>
                  <a:lnTo>
                    <a:pt x="28615" y="412066"/>
                  </a:lnTo>
                  <a:lnTo>
                    <a:pt x="28560" y="459036"/>
                  </a:lnTo>
                  <a:lnTo>
                    <a:pt x="28542" y="501124"/>
                  </a:lnTo>
                  <a:lnTo>
                    <a:pt x="28537" y="546393"/>
                  </a:lnTo>
                  <a:lnTo>
                    <a:pt x="28537" y="561221"/>
                  </a:lnTo>
                  <a:lnTo>
                    <a:pt x="25715" y="524841"/>
                  </a:lnTo>
                  <a:lnTo>
                    <a:pt x="20998" y="478575"/>
                  </a:lnTo>
                  <a:lnTo>
                    <a:pt x="16778" y="436997"/>
                  </a:lnTo>
                  <a:lnTo>
                    <a:pt x="11647" y="393280"/>
                  </a:lnTo>
                  <a:lnTo>
                    <a:pt x="9389" y="358434"/>
                  </a:lnTo>
                  <a:lnTo>
                    <a:pt x="3225" y="319908"/>
                  </a:lnTo>
                  <a:lnTo>
                    <a:pt x="929" y="282152"/>
                  </a:lnTo>
                  <a:lnTo>
                    <a:pt x="248" y="242038"/>
                  </a:lnTo>
                  <a:lnTo>
                    <a:pt x="89" y="208665"/>
                  </a:lnTo>
                  <a:lnTo>
                    <a:pt x="0" y="164289"/>
                  </a:lnTo>
                  <a:lnTo>
                    <a:pt x="7574" y="116857"/>
                  </a:lnTo>
                  <a:lnTo>
                    <a:pt x="16211" y="77115"/>
                  </a:lnTo>
                  <a:lnTo>
                    <a:pt x="26531" y="50523"/>
                  </a:lnTo>
                  <a:lnTo>
                    <a:pt x="64069" y="5905"/>
                  </a:lnTo>
                  <a:lnTo>
                    <a:pt x="68100" y="1727"/>
                  </a:lnTo>
                  <a:lnTo>
                    <a:pt x="73962" y="0"/>
                  </a:lnTo>
                  <a:lnTo>
                    <a:pt x="88943" y="904"/>
                  </a:lnTo>
                  <a:lnTo>
                    <a:pt x="128859" y="16654"/>
                  </a:lnTo>
                  <a:lnTo>
                    <a:pt x="155873" y="36698"/>
                  </a:lnTo>
                  <a:lnTo>
                    <a:pt x="169797" y="51786"/>
                  </a:lnTo>
                  <a:lnTo>
                    <a:pt x="184526" y="95308"/>
                  </a:lnTo>
                  <a:lnTo>
                    <a:pt x="183647" y="125881"/>
                  </a:lnTo>
                  <a:lnTo>
                    <a:pt x="176683" y="149991"/>
                  </a:lnTo>
                  <a:lnTo>
                    <a:pt x="157805" y="175597"/>
                  </a:lnTo>
                  <a:lnTo>
                    <a:pt x="121922" y="205090"/>
                  </a:lnTo>
                  <a:lnTo>
                    <a:pt x="80811" y="228476"/>
                  </a:lnTo>
                  <a:lnTo>
                    <a:pt x="64470" y="235446"/>
                  </a:lnTo>
                  <a:lnTo>
                    <a:pt x="19018" y="240532"/>
                  </a:lnTo>
                  <a:lnTo>
                    <a:pt x="9487" y="241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50"/>
            <p:cNvSpPr/>
            <p:nvPr>
              <p:custDataLst>
                <p:tags r:id="rId157"/>
              </p:custDataLst>
            </p:nvPr>
          </p:nvSpPr>
          <p:spPr>
            <a:xfrm>
              <a:off x="849249" y="2686487"/>
              <a:ext cx="360427" cy="541708"/>
            </a:xfrm>
            <a:custGeom>
              <a:avLst/>
              <a:gdLst/>
              <a:ahLst/>
              <a:cxnLst/>
              <a:rect l="0" t="0" r="0" b="0"/>
              <a:pathLst>
                <a:path w="360427" h="541708">
                  <a:moveTo>
                    <a:pt x="360426" y="28138"/>
                  </a:moveTo>
                  <a:lnTo>
                    <a:pt x="360426" y="28138"/>
                  </a:lnTo>
                  <a:lnTo>
                    <a:pt x="360426" y="14881"/>
                  </a:lnTo>
                  <a:lnTo>
                    <a:pt x="358309" y="12950"/>
                  </a:lnTo>
                  <a:lnTo>
                    <a:pt x="321830" y="1775"/>
                  </a:lnTo>
                  <a:lnTo>
                    <a:pt x="281659" y="0"/>
                  </a:lnTo>
                  <a:lnTo>
                    <a:pt x="243131" y="4749"/>
                  </a:lnTo>
                  <a:lnTo>
                    <a:pt x="197375" y="11339"/>
                  </a:lnTo>
                  <a:lnTo>
                    <a:pt x="152844" y="25259"/>
                  </a:lnTo>
                  <a:lnTo>
                    <a:pt x="136407" y="35634"/>
                  </a:lnTo>
                  <a:lnTo>
                    <a:pt x="118602" y="53760"/>
                  </a:lnTo>
                  <a:lnTo>
                    <a:pt x="96445" y="96738"/>
                  </a:lnTo>
                  <a:lnTo>
                    <a:pt x="85813" y="143358"/>
                  </a:lnTo>
                  <a:lnTo>
                    <a:pt x="79357" y="182123"/>
                  </a:lnTo>
                  <a:lnTo>
                    <a:pt x="64931" y="225550"/>
                  </a:lnTo>
                  <a:lnTo>
                    <a:pt x="55561" y="257728"/>
                  </a:lnTo>
                  <a:lnTo>
                    <a:pt x="46082" y="299012"/>
                  </a:lnTo>
                  <a:lnTo>
                    <a:pt x="33748" y="336997"/>
                  </a:lnTo>
                  <a:lnTo>
                    <a:pt x="19510" y="381765"/>
                  </a:lnTo>
                  <a:lnTo>
                    <a:pt x="10274" y="429131"/>
                  </a:lnTo>
                  <a:lnTo>
                    <a:pt x="1904" y="473020"/>
                  </a:lnTo>
                  <a:lnTo>
                    <a:pt x="0" y="493622"/>
                  </a:lnTo>
                  <a:lnTo>
                    <a:pt x="4798" y="510539"/>
                  </a:lnTo>
                  <a:lnTo>
                    <a:pt x="13986" y="524055"/>
                  </a:lnTo>
                  <a:lnTo>
                    <a:pt x="25125" y="533590"/>
                  </a:lnTo>
                  <a:lnTo>
                    <a:pt x="39953" y="538534"/>
                  </a:lnTo>
                  <a:lnTo>
                    <a:pt x="80399" y="541707"/>
                  </a:lnTo>
                  <a:lnTo>
                    <a:pt x="122608" y="534729"/>
                  </a:lnTo>
                  <a:lnTo>
                    <a:pt x="188976" y="51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51"/>
            <p:cNvSpPr/>
            <p:nvPr>
              <p:custDataLst>
                <p:tags r:id="rId158"/>
              </p:custDataLst>
            </p:nvPr>
          </p:nvSpPr>
          <p:spPr>
            <a:xfrm>
              <a:off x="601399" y="2971800"/>
              <a:ext cx="132027" cy="38101"/>
            </a:xfrm>
            <a:custGeom>
              <a:avLst/>
              <a:gdLst/>
              <a:ahLst/>
              <a:cxnLst/>
              <a:rect l="0" t="0" r="0" b="0"/>
              <a:pathLst>
                <a:path w="13202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14146" y="37042"/>
                  </a:lnTo>
                  <a:lnTo>
                    <a:pt x="60705" y="21624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52"/>
            <p:cNvSpPr/>
            <p:nvPr>
              <p:custDataLst>
                <p:tags r:id="rId159"/>
              </p:custDataLst>
            </p:nvPr>
          </p:nvSpPr>
          <p:spPr>
            <a:xfrm>
              <a:off x="582476" y="2771950"/>
              <a:ext cx="246074" cy="437633"/>
            </a:xfrm>
            <a:custGeom>
              <a:avLst/>
              <a:gdLst/>
              <a:ahLst/>
              <a:cxnLst/>
              <a:rect l="0" t="0" r="0" b="0"/>
              <a:pathLst>
                <a:path w="246074" h="437633">
                  <a:moveTo>
                    <a:pt x="227149" y="18875"/>
                  </a:moveTo>
                  <a:lnTo>
                    <a:pt x="227149" y="18875"/>
                  </a:lnTo>
                  <a:lnTo>
                    <a:pt x="232206" y="18875"/>
                  </a:lnTo>
                  <a:lnTo>
                    <a:pt x="233695" y="17817"/>
                  </a:lnTo>
                  <a:lnTo>
                    <a:pt x="234688" y="16053"/>
                  </a:lnTo>
                  <a:lnTo>
                    <a:pt x="235350" y="13819"/>
                  </a:lnTo>
                  <a:lnTo>
                    <a:pt x="236850" y="12329"/>
                  </a:lnTo>
                  <a:lnTo>
                    <a:pt x="246073" y="9385"/>
                  </a:lnTo>
                  <a:lnTo>
                    <a:pt x="241105" y="4304"/>
                  </a:lnTo>
                  <a:lnTo>
                    <a:pt x="232999" y="1816"/>
                  </a:lnTo>
                  <a:lnTo>
                    <a:pt x="192607" y="0"/>
                  </a:lnTo>
                  <a:lnTo>
                    <a:pt x="147380" y="906"/>
                  </a:lnTo>
                  <a:lnTo>
                    <a:pt x="116142" y="8494"/>
                  </a:lnTo>
                  <a:lnTo>
                    <a:pt x="85552" y="29485"/>
                  </a:lnTo>
                  <a:lnTo>
                    <a:pt x="78776" y="35473"/>
                  </a:lnTo>
                  <a:lnTo>
                    <a:pt x="64183" y="64127"/>
                  </a:lnTo>
                  <a:lnTo>
                    <a:pt x="50829" y="106248"/>
                  </a:lnTo>
                  <a:lnTo>
                    <a:pt x="44271" y="152041"/>
                  </a:lnTo>
                  <a:lnTo>
                    <a:pt x="40037" y="168018"/>
                  </a:lnTo>
                  <a:lnTo>
                    <a:pt x="36594" y="204647"/>
                  </a:lnTo>
                  <a:lnTo>
                    <a:pt x="28580" y="251321"/>
                  </a:lnTo>
                  <a:lnTo>
                    <a:pt x="20866" y="291822"/>
                  </a:lnTo>
                  <a:lnTo>
                    <a:pt x="12973" y="334232"/>
                  </a:lnTo>
                  <a:lnTo>
                    <a:pt x="5897" y="380961"/>
                  </a:lnTo>
                  <a:lnTo>
                    <a:pt x="0" y="413895"/>
                  </a:lnTo>
                  <a:lnTo>
                    <a:pt x="2016" y="424804"/>
                  </a:lnTo>
                  <a:lnTo>
                    <a:pt x="4036" y="429194"/>
                  </a:lnTo>
                  <a:lnTo>
                    <a:pt x="7498" y="432121"/>
                  </a:lnTo>
                  <a:lnTo>
                    <a:pt x="16990" y="435373"/>
                  </a:lnTo>
                  <a:lnTo>
                    <a:pt x="56873" y="437632"/>
                  </a:lnTo>
                  <a:lnTo>
                    <a:pt x="99087" y="432851"/>
                  </a:lnTo>
                  <a:lnTo>
                    <a:pt x="139529" y="415169"/>
                  </a:lnTo>
                  <a:lnTo>
                    <a:pt x="169999" y="399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97"/>
          <p:cNvGrpSpPr/>
          <p:nvPr/>
        </p:nvGrpSpPr>
        <p:grpSpPr>
          <a:xfrm>
            <a:off x="1974010" y="2695575"/>
            <a:ext cx="787730" cy="636060"/>
            <a:chOff x="1974010" y="2695575"/>
            <a:chExt cx="787730" cy="636060"/>
          </a:xfrm>
        </p:grpSpPr>
        <p:sp>
          <p:nvSpPr>
            <p:cNvPr id="49" name="SMARTInkShape-1253"/>
            <p:cNvSpPr/>
            <p:nvPr>
              <p:custDataLst>
                <p:tags r:id="rId149"/>
              </p:custDataLst>
            </p:nvPr>
          </p:nvSpPr>
          <p:spPr>
            <a:xfrm>
              <a:off x="1974010" y="2842749"/>
              <a:ext cx="121491" cy="343824"/>
            </a:xfrm>
            <a:custGeom>
              <a:avLst/>
              <a:gdLst/>
              <a:ahLst/>
              <a:cxnLst/>
              <a:rect l="0" t="0" r="0" b="0"/>
              <a:pathLst>
                <a:path w="121491" h="343824">
                  <a:moveTo>
                    <a:pt x="64340" y="14751"/>
                  </a:moveTo>
                  <a:lnTo>
                    <a:pt x="64340" y="14751"/>
                  </a:lnTo>
                  <a:lnTo>
                    <a:pt x="64340" y="562"/>
                  </a:lnTo>
                  <a:lnTo>
                    <a:pt x="63282" y="0"/>
                  </a:lnTo>
                  <a:lnTo>
                    <a:pt x="61518" y="684"/>
                  </a:lnTo>
                  <a:lnTo>
                    <a:pt x="59284" y="2198"/>
                  </a:lnTo>
                  <a:lnTo>
                    <a:pt x="36893" y="41588"/>
                  </a:lnTo>
                  <a:lnTo>
                    <a:pt x="20740" y="87629"/>
                  </a:lnTo>
                  <a:lnTo>
                    <a:pt x="10617" y="121717"/>
                  </a:lnTo>
                  <a:lnTo>
                    <a:pt x="4127" y="153308"/>
                  </a:lnTo>
                  <a:lnTo>
                    <a:pt x="537" y="185693"/>
                  </a:lnTo>
                  <a:lnTo>
                    <a:pt x="0" y="217725"/>
                  </a:lnTo>
                  <a:lnTo>
                    <a:pt x="5647" y="262334"/>
                  </a:lnTo>
                  <a:lnTo>
                    <a:pt x="17037" y="300802"/>
                  </a:lnTo>
                  <a:lnTo>
                    <a:pt x="20105" y="310227"/>
                  </a:lnTo>
                  <a:lnTo>
                    <a:pt x="34802" y="326343"/>
                  </a:lnTo>
                  <a:lnTo>
                    <a:pt x="58410" y="341672"/>
                  </a:lnTo>
                  <a:lnTo>
                    <a:pt x="63562" y="343823"/>
                  </a:lnTo>
                  <a:lnTo>
                    <a:pt x="121490" y="33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54"/>
            <p:cNvSpPr/>
            <p:nvPr>
              <p:custDataLst>
                <p:tags r:id="rId150"/>
              </p:custDataLst>
            </p:nvPr>
          </p:nvSpPr>
          <p:spPr>
            <a:xfrm>
              <a:off x="2343150" y="2849299"/>
              <a:ext cx="75034" cy="332052"/>
            </a:xfrm>
            <a:custGeom>
              <a:avLst/>
              <a:gdLst/>
              <a:ahLst/>
              <a:cxnLst/>
              <a:rect l="0" t="0" r="0" b="0"/>
              <a:pathLst>
                <a:path w="75034" h="332052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52681" y="9182"/>
                  </a:lnTo>
                  <a:lnTo>
                    <a:pt x="61814" y="56749"/>
                  </a:lnTo>
                  <a:lnTo>
                    <a:pt x="72261" y="96225"/>
                  </a:lnTo>
                  <a:lnTo>
                    <a:pt x="75033" y="137764"/>
                  </a:lnTo>
                  <a:lnTo>
                    <a:pt x="74796" y="180410"/>
                  </a:lnTo>
                  <a:lnTo>
                    <a:pt x="62897" y="227585"/>
                  </a:lnTo>
                  <a:lnTo>
                    <a:pt x="48740" y="266055"/>
                  </a:lnTo>
                  <a:lnTo>
                    <a:pt x="0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55"/>
            <p:cNvSpPr/>
            <p:nvPr>
              <p:custDataLst>
                <p:tags r:id="rId151"/>
              </p:custDataLst>
            </p:nvPr>
          </p:nvSpPr>
          <p:spPr>
            <a:xfrm>
              <a:off x="2136145" y="2935024"/>
              <a:ext cx="149429" cy="160602"/>
            </a:xfrm>
            <a:custGeom>
              <a:avLst/>
              <a:gdLst/>
              <a:ahLst/>
              <a:cxnLst/>
              <a:rect l="0" t="0" r="0" b="0"/>
              <a:pathLst>
                <a:path w="149429" h="160602">
                  <a:moveTo>
                    <a:pt x="130805" y="8201"/>
                  </a:moveTo>
                  <a:lnTo>
                    <a:pt x="130805" y="8201"/>
                  </a:lnTo>
                  <a:lnTo>
                    <a:pt x="135861" y="8201"/>
                  </a:lnTo>
                  <a:lnTo>
                    <a:pt x="137351" y="7143"/>
                  </a:lnTo>
                  <a:lnTo>
                    <a:pt x="138344" y="5379"/>
                  </a:lnTo>
                  <a:lnTo>
                    <a:pt x="139006" y="3145"/>
                  </a:lnTo>
                  <a:lnTo>
                    <a:pt x="140506" y="1655"/>
                  </a:lnTo>
                  <a:lnTo>
                    <a:pt x="144994" y="0"/>
                  </a:lnTo>
                  <a:lnTo>
                    <a:pt x="146614" y="617"/>
                  </a:lnTo>
                  <a:lnTo>
                    <a:pt x="147695" y="2087"/>
                  </a:lnTo>
                  <a:lnTo>
                    <a:pt x="149215" y="9211"/>
                  </a:lnTo>
                  <a:lnTo>
                    <a:pt x="149428" y="12050"/>
                  </a:lnTo>
                  <a:lnTo>
                    <a:pt x="133583" y="56433"/>
                  </a:lnTo>
                  <a:lnTo>
                    <a:pt x="112996" y="95470"/>
                  </a:lnTo>
                  <a:lnTo>
                    <a:pt x="81717" y="141099"/>
                  </a:lnTo>
                  <a:lnTo>
                    <a:pt x="65931" y="153176"/>
                  </a:lnTo>
                  <a:lnTo>
                    <a:pt x="42791" y="158401"/>
                  </a:lnTo>
                  <a:lnTo>
                    <a:pt x="27835" y="156801"/>
                  </a:lnTo>
                  <a:lnTo>
                    <a:pt x="20883" y="154892"/>
                  </a:lnTo>
                  <a:lnTo>
                    <a:pt x="15191" y="150445"/>
                  </a:lnTo>
                  <a:lnTo>
                    <a:pt x="3180" y="131134"/>
                  </a:lnTo>
                  <a:lnTo>
                    <a:pt x="0" y="121751"/>
                  </a:lnTo>
                  <a:lnTo>
                    <a:pt x="1408" y="111232"/>
                  </a:lnTo>
                  <a:lnTo>
                    <a:pt x="3265" y="105463"/>
                  </a:lnTo>
                  <a:lnTo>
                    <a:pt x="5562" y="101618"/>
                  </a:lnTo>
                  <a:lnTo>
                    <a:pt x="8151" y="99054"/>
                  </a:lnTo>
                  <a:lnTo>
                    <a:pt x="10936" y="97344"/>
                  </a:lnTo>
                  <a:lnTo>
                    <a:pt x="14909" y="97263"/>
                  </a:lnTo>
                  <a:lnTo>
                    <a:pt x="24968" y="99995"/>
                  </a:lnTo>
                  <a:lnTo>
                    <a:pt x="65244" y="120896"/>
                  </a:lnTo>
                  <a:lnTo>
                    <a:pt x="90213" y="134373"/>
                  </a:lnTo>
                  <a:lnTo>
                    <a:pt x="123069" y="155422"/>
                  </a:lnTo>
                  <a:lnTo>
                    <a:pt x="14033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56"/>
            <p:cNvSpPr/>
            <p:nvPr>
              <p:custDataLst>
                <p:tags r:id="rId152"/>
              </p:custDataLst>
            </p:nvPr>
          </p:nvSpPr>
          <p:spPr>
            <a:xfrm>
              <a:off x="2552700" y="2695575"/>
              <a:ext cx="209040" cy="636060"/>
            </a:xfrm>
            <a:custGeom>
              <a:avLst/>
              <a:gdLst/>
              <a:ahLst/>
              <a:cxnLst/>
              <a:rect l="0" t="0" r="0" b="0"/>
              <a:pathLst>
                <a:path w="209040" h="636060">
                  <a:moveTo>
                    <a:pt x="0" y="0"/>
                  </a:moveTo>
                  <a:lnTo>
                    <a:pt x="0" y="0"/>
                  </a:lnTo>
                  <a:lnTo>
                    <a:pt x="39772" y="0"/>
                  </a:lnTo>
                  <a:lnTo>
                    <a:pt x="77283" y="0"/>
                  </a:lnTo>
                  <a:lnTo>
                    <a:pt x="123216" y="0"/>
                  </a:lnTo>
                  <a:lnTo>
                    <a:pt x="166312" y="2822"/>
                  </a:lnTo>
                  <a:lnTo>
                    <a:pt x="174375" y="5056"/>
                  </a:lnTo>
                  <a:lnTo>
                    <a:pt x="186155" y="13183"/>
                  </a:lnTo>
                  <a:lnTo>
                    <a:pt x="190779" y="18314"/>
                  </a:lnTo>
                  <a:lnTo>
                    <a:pt x="195915" y="32481"/>
                  </a:lnTo>
                  <a:lnTo>
                    <a:pt x="199213" y="72503"/>
                  </a:lnTo>
                  <a:lnTo>
                    <a:pt x="193318" y="110199"/>
                  </a:lnTo>
                  <a:lnTo>
                    <a:pt x="191335" y="156829"/>
                  </a:lnTo>
                  <a:lnTo>
                    <a:pt x="190871" y="192468"/>
                  </a:lnTo>
                  <a:lnTo>
                    <a:pt x="185554" y="233064"/>
                  </a:lnTo>
                  <a:lnTo>
                    <a:pt x="182332" y="280370"/>
                  </a:lnTo>
                  <a:lnTo>
                    <a:pt x="186433" y="319434"/>
                  </a:lnTo>
                  <a:lnTo>
                    <a:pt x="189295" y="366286"/>
                  </a:lnTo>
                  <a:lnTo>
                    <a:pt x="189964" y="401977"/>
                  </a:lnTo>
                  <a:lnTo>
                    <a:pt x="191320" y="437948"/>
                  </a:lnTo>
                  <a:lnTo>
                    <a:pt x="198034" y="484774"/>
                  </a:lnTo>
                  <a:lnTo>
                    <a:pt x="206962" y="529636"/>
                  </a:lnTo>
                  <a:lnTo>
                    <a:pt x="208783" y="567563"/>
                  </a:lnTo>
                  <a:lnTo>
                    <a:pt x="209039" y="578400"/>
                  </a:lnTo>
                  <a:lnTo>
                    <a:pt x="206034" y="587741"/>
                  </a:lnTo>
                  <a:lnTo>
                    <a:pt x="179846" y="619631"/>
                  </a:lnTo>
                  <a:lnTo>
                    <a:pt x="153712" y="631034"/>
                  </a:lnTo>
                  <a:lnTo>
                    <a:pt x="119157" y="636059"/>
                  </a:lnTo>
                  <a:lnTo>
                    <a:pt x="87164" y="632492"/>
                  </a:lnTo>
                  <a:lnTo>
                    <a:pt x="47625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98"/>
          <p:cNvGrpSpPr/>
          <p:nvPr/>
        </p:nvGrpSpPr>
        <p:grpSpPr>
          <a:xfrm>
            <a:off x="3238892" y="3076575"/>
            <a:ext cx="228209" cy="190501"/>
            <a:chOff x="3238892" y="3076575"/>
            <a:chExt cx="228209" cy="190501"/>
          </a:xfrm>
        </p:grpSpPr>
        <p:sp>
          <p:nvSpPr>
            <p:cNvPr id="54" name="SMARTInkShape-1257"/>
            <p:cNvSpPr/>
            <p:nvPr>
              <p:custDataLst>
                <p:tags r:id="rId147"/>
              </p:custDataLst>
            </p:nvPr>
          </p:nvSpPr>
          <p:spPr>
            <a:xfrm>
              <a:off x="3242537" y="3248025"/>
              <a:ext cx="224564" cy="19051"/>
            </a:xfrm>
            <a:custGeom>
              <a:avLst/>
              <a:gdLst/>
              <a:ahLst/>
              <a:cxnLst/>
              <a:rect l="0" t="0" r="0" b="0"/>
              <a:pathLst>
                <a:path w="224564" h="19051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3092"/>
                  </a:lnTo>
                  <a:lnTo>
                    <a:pt x="771" y="15078"/>
                  </a:lnTo>
                  <a:lnTo>
                    <a:pt x="2343" y="16402"/>
                  </a:lnTo>
                  <a:lnTo>
                    <a:pt x="43947" y="18527"/>
                  </a:lnTo>
                  <a:lnTo>
                    <a:pt x="90967" y="18895"/>
                  </a:lnTo>
                  <a:lnTo>
                    <a:pt x="136908" y="19019"/>
                  </a:lnTo>
                  <a:lnTo>
                    <a:pt x="181613" y="19044"/>
                  </a:lnTo>
                  <a:lnTo>
                    <a:pt x="22456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58"/>
            <p:cNvSpPr/>
            <p:nvPr>
              <p:custDataLst>
                <p:tags r:id="rId148"/>
              </p:custDataLst>
            </p:nvPr>
          </p:nvSpPr>
          <p:spPr>
            <a:xfrm>
              <a:off x="3238892" y="3076575"/>
              <a:ext cx="171059" cy="19051"/>
            </a:xfrm>
            <a:custGeom>
              <a:avLst/>
              <a:gdLst/>
              <a:ahLst/>
              <a:cxnLst/>
              <a:rect l="0" t="0" r="0" b="0"/>
              <a:pathLst>
                <a:path w="171059" h="19051">
                  <a:moveTo>
                    <a:pt x="9133" y="0"/>
                  </a:moveTo>
                  <a:lnTo>
                    <a:pt x="9133" y="0"/>
                  </a:lnTo>
                  <a:lnTo>
                    <a:pt x="0" y="9133"/>
                  </a:lnTo>
                  <a:lnTo>
                    <a:pt x="36388" y="9473"/>
                  </a:lnTo>
                  <a:lnTo>
                    <a:pt x="78239" y="9510"/>
                  </a:lnTo>
                  <a:lnTo>
                    <a:pt x="118509" y="12343"/>
                  </a:lnTo>
                  <a:lnTo>
                    <a:pt x="1710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99"/>
          <p:cNvGrpSpPr/>
          <p:nvPr/>
        </p:nvGrpSpPr>
        <p:grpSpPr>
          <a:xfrm>
            <a:off x="4183240" y="2857537"/>
            <a:ext cx="293394" cy="495230"/>
            <a:chOff x="4183240" y="2857537"/>
            <a:chExt cx="293394" cy="495230"/>
          </a:xfrm>
        </p:grpSpPr>
        <p:sp>
          <p:nvSpPr>
            <p:cNvPr id="57" name="SMARTInkShape-1259"/>
            <p:cNvSpPr/>
            <p:nvPr>
              <p:custDataLst>
                <p:tags r:id="rId145"/>
              </p:custDataLst>
            </p:nvPr>
          </p:nvSpPr>
          <p:spPr>
            <a:xfrm>
              <a:off x="4210050" y="3086100"/>
              <a:ext cx="247651" cy="47626"/>
            </a:xfrm>
            <a:custGeom>
              <a:avLst/>
              <a:gdLst/>
              <a:ahLst/>
              <a:cxnLst/>
              <a:rect l="0" t="0" r="0" b="0"/>
              <a:pathLst>
                <a:path w="247651" h="47626">
                  <a:moveTo>
                    <a:pt x="0" y="47625"/>
                  </a:moveTo>
                  <a:lnTo>
                    <a:pt x="0" y="47625"/>
                  </a:lnTo>
                  <a:lnTo>
                    <a:pt x="16267" y="46567"/>
                  </a:lnTo>
                  <a:lnTo>
                    <a:pt x="58038" y="39424"/>
                  </a:lnTo>
                  <a:lnTo>
                    <a:pt x="96484" y="30757"/>
                  </a:lnTo>
                  <a:lnTo>
                    <a:pt x="143746" y="21676"/>
                  </a:lnTo>
                  <a:lnTo>
                    <a:pt x="181233" y="1700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60"/>
            <p:cNvSpPr/>
            <p:nvPr>
              <p:custDataLst>
                <p:tags r:id="rId146"/>
              </p:custDataLst>
            </p:nvPr>
          </p:nvSpPr>
          <p:spPr>
            <a:xfrm>
              <a:off x="4183240" y="2857537"/>
              <a:ext cx="293394" cy="495230"/>
            </a:xfrm>
            <a:custGeom>
              <a:avLst/>
              <a:gdLst/>
              <a:ahLst/>
              <a:cxnLst/>
              <a:rect l="0" t="0" r="0" b="0"/>
              <a:pathLst>
                <a:path w="293394" h="495230">
                  <a:moveTo>
                    <a:pt x="283985" y="19013"/>
                  </a:moveTo>
                  <a:lnTo>
                    <a:pt x="283985" y="19013"/>
                  </a:lnTo>
                  <a:lnTo>
                    <a:pt x="292186" y="10812"/>
                  </a:lnTo>
                  <a:lnTo>
                    <a:pt x="293393" y="1403"/>
                  </a:lnTo>
                  <a:lnTo>
                    <a:pt x="292374" y="923"/>
                  </a:lnTo>
                  <a:lnTo>
                    <a:pt x="254714" y="0"/>
                  </a:lnTo>
                  <a:lnTo>
                    <a:pt x="228275" y="5031"/>
                  </a:lnTo>
                  <a:lnTo>
                    <a:pt x="183037" y="28628"/>
                  </a:lnTo>
                  <a:lnTo>
                    <a:pt x="140962" y="67015"/>
                  </a:lnTo>
                  <a:lnTo>
                    <a:pt x="129403" y="80564"/>
                  </a:lnTo>
                  <a:lnTo>
                    <a:pt x="109909" y="124367"/>
                  </a:lnTo>
                  <a:lnTo>
                    <a:pt x="90222" y="168549"/>
                  </a:lnTo>
                  <a:lnTo>
                    <a:pt x="72223" y="214592"/>
                  </a:lnTo>
                  <a:lnTo>
                    <a:pt x="57552" y="258643"/>
                  </a:lnTo>
                  <a:lnTo>
                    <a:pt x="46502" y="302387"/>
                  </a:lnTo>
                  <a:lnTo>
                    <a:pt x="36525" y="339337"/>
                  </a:lnTo>
                  <a:lnTo>
                    <a:pt x="23673" y="385323"/>
                  </a:lnTo>
                  <a:lnTo>
                    <a:pt x="17488" y="427568"/>
                  </a:lnTo>
                  <a:lnTo>
                    <a:pt x="7173" y="460842"/>
                  </a:lnTo>
                  <a:lnTo>
                    <a:pt x="883" y="474481"/>
                  </a:lnTo>
                  <a:lnTo>
                    <a:pt x="0" y="478233"/>
                  </a:lnTo>
                  <a:lnTo>
                    <a:pt x="470" y="481793"/>
                  </a:lnTo>
                  <a:lnTo>
                    <a:pt x="3815" y="488571"/>
                  </a:lnTo>
                  <a:lnTo>
                    <a:pt x="17295" y="492289"/>
                  </a:lnTo>
                  <a:lnTo>
                    <a:pt x="60444" y="494675"/>
                  </a:lnTo>
                  <a:lnTo>
                    <a:pt x="102275" y="495089"/>
                  </a:lnTo>
                  <a:lnTo>
                    <a:pt x="144179" y="495229"/>
                  </a:lnTo>
                  <a:lnTo>
                    <a:pt x="183059" y="494194"/>
                  </a:lnTo>
                  <a:lnTo>
                    <a:pt x="230556" y="487061"/>
                  </a:lnTo>
                  <a:lnTo>
                    <a:pt x="251519" y="484941"/>
                  </a:lnTo>
                  <a:lnTo>
                    <a:pt x="274460" y="466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1261"/>
          <p:cNvSpPr/>
          <p:nvPr>
            <p:custDataLst>
              <p:tags r:id="rId5"/>
            </p:custDataLst>
          </p:nvPr>
        </p:nvSpPr>
        <p:spPr>
          <a:xfrm>
            <a:off x="4838865" y="2733710"/>
            <a:ext cx="247476" cy="825276"/>
          </a:xfrm>
          <a:custGeom>
            <a:avLst/>
            <a:gdLst/>
            <a:ahLst/>
            <a:cxnLst/>
            <a:rect l="0" t="0" r="0" b="0"/>
            <a:pathLst>
              <a:path w="247476" h="825276">
                <a:moveTo>
                  <a:pt x="237960" y="9490"/>
                </a:moveTo>
                <a:lnTo>
                  <a:pt x="237960" y="9490"/>
                </a:lnTo>
                <a:lnTo>
                  <a:pt x="243016" y="9490"/>
                </a:lnTo>
                <a:lnTo>
                  <a:pt x="244505" y="8432"/>
                </a:lnTo>
                <a:lnTo>
                  <a:pt x="245499" y="6668"/>
                </a:lnTo>
                <a:lnTo>
                  <a:pt x="247475" y="0"/>
                </a:lnTo>
                <a:lnTo>
                  <a:pt x="232275" y="1030"/>
                </a:lnTo>
                <a:lnTo>
                  <a:pt x="203244" y="7505"/>
                </a:lnTo>
                <a:lnTo>
                  <a:pt x="162429" y="14155"/>
                </a:lnTo>
                <a:lnTo>
                  <a:pt x="123792" y="26717"/>
                </a:lnTo>
                <a:lnTo>
                  <a:pt x="86166" y="49480"/>
                </a:lnTo>
                <a:lnTo>
                  <a:pt x="80537" y="59366"/>
                </a:lnTo>
                <a:lnTo>
                  <a:pt x="68891" y="105773"/>
                </a:lnTo>
                <a:lnTo>
                  <a:pt x="70037" y="136443"/>
                </a:lnTo>
                <a:lnTo>
                  <a:pt x="74851" y="174620"/>
                </a:lnTo>
                <a:lnTo>
                  <a:pt x="75683" y="211053"/>
                </a:lnTo>
                <a:lnTo>
                  <a:pt x="75879" y="243007"/>
                </a:lnTo>
                <a:lnTo>
                  <a:pt x="75989" y="285408"/>
                </a:lnTo>
                <a:lnTo>
                  <a:pt x="76026" y="328811"/>
                </a:lnTo>
                <a:lnTo>
                  <a:pt x="69488" y="370545"/>
                </a:lnTo>
                <a:lnTo>
                  <a:pt x="67098" y="412186"/>
                </a:lnTo>
                <a:lnTo>
                  <a:pt x="66626" y="455806"/>
                </a:lnTo>
                <a:lnTo>
                  <a:pt x="58929" y="499230"/>
                </a:lnTo>
                <a:lnTo>
                  <a:pt x="53263" y="534422"/>
                </a:lnTo>
                <a:lnTo>
                  <a:pt x="47217" y="571935"/>
                </a:lnTo>
                <a:lnTo>
                  <a:pt x="41001" y="609774"/>
                </a:lnTo>
                <a:lnTo>
                  <a:pt x="34712" y="647758"/>
                </a:lnTo>
                <a:lnTo>
                  <a:pt x="25221" y="684617"/>
                </a:lnTo>
                <a:lnTo>
                  <a:pt x="15706" y="724113"/>
                </a:lnTo>
                <a:lnTo>
                  <a:pt x="4067" y="770716"/>
                </a:lnTo>
                <a:lnTo>
                  <a:pt x="393" y="816962"/>
                </a:lnTo>
                <a:lnTo>
                  <a:pt x="0" y="825180"/>
                </a:lnTo>
                <a:lnTo>
                  <a:pt x="2062" y="825275"/>
                </a:lnTo>
                <a:lnTo>
                  <a:pt x="49676" y="814361"/>
                </a:lnTo>
                <a:lnTo>
                  <a:pt x="90659" y="802679"/>
                </a:lnTo>
                <a:lnTo>
                  <a:pt x="137367" y="795525"/>
                </a:lnTo>
                <a:lnTo>
                  <a:pt x="177376" y="788374"/>
                </a:lnTo>
                <a:lnTo>
                  <a:pt x="237960" y="7714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301"/>
          <p:cNvGrpSpPr/>
          <p:nvPr/>
        </p:nvGrpSpPr>
        <p:grpSpPr>
          <a:xfrm>
            <a:off x="5350785" y="2605506"/>
            <a:ext cx="1464716" cy="441586"/>
            <a:chOff x="5350785" y="2605506"/>
            <a:chExt cx="1464716" cy="441586"/>
          </a:xfrm>
        </p:grpSpPr>
        <p:sp>
          <p:nvSpPr>
            <p:cNvPr id="61" name="SMARTInkShape-1262"/>
            <p:cNvSpPr/>
            <p:nvPr>
              <p:custDataLst>
                <p:tags r:id="rId137"/>
              </p:custDataLst>
            </p:nvPr>
          </p:nvSpPr>
          <p:spPr>
            <a:xfrm>
              <a:off x="6781800" y="2724150"/>
              <a:ext cx="33701" cy="36234"/>
            </a:xfrm>
            <a:custGeom>
              <a:avLst/>
              <a:gdLst/>
              <a:ahLst/>
              <a:cxnLst/>
              <a:rect l="0" t="0" r="0" b="0"/>
              <a:pathLst>
                <a:path w="33701" h="36234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7"/>
                  </a:lnTo>
                  <a:lnTo>
                    <a:pt x="13257" y="31799"/>
                  </a:lnTo>
                  <a:lnTo>
                    <a:pt x="19297" y="35299"/>
                  </a:lnTo>
                  <a:lnTo>
                    <a:pt x="22390" y="36233"/>
                  </a:lnTo>
                  <a:lnTo>
                    <a:pt x="24452" y="34738"/>
                  </a:lnTo>
                  <a:lnTo>
                    <a:pt x="33088" y="16478"/>
                  </a:lnTo>
                  <a:lnTo>
                    <a:pt x="33700" y="13102"/>
                  </a:lnTo>
                  <a:lnTo>
                    <a:pt x="33050" y="9793"/>
                  </a:lnTo>
                  <a:lnTo>
                    <a:pt x="31559" y="6528"/>
                  </a:lnTo>
                  <a:lnTo>
                    <a:pt x="29506" y="435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63"/>
            <p:cNvSpPr/>
            <p:nvPr>
              <p:custDataLst>
                <p:tags r:id="rId138"/>
              </p:custDataLst>
            </p:nvPr>
          </p:nvSpPr>
          <p:spPr>
            <a:xfrm>
              <a:off x="6791325" y="28575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473" y="5270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64"/>
            <p:cNvSpPr/>
            <p:nvPr>
              <p:custDataLst>
                <p:tags r:id="rId139"/>
              </p:custDataLst>
            </p:nvPr>
          </p:nvSpPr>
          <p:spPr>
            <a:xfrm>
              <a:off x="6534150" y="2658799"/>
              <a:ext cx="133351" cy="236802"/>
            </a:xfrm>
            <a:custGeom>
              <a:avLst/>
              <a:gdLst/>
              <a:ahLst/>
              <a:cxnLst/>
              <a:rect l="0" t="0" r="0" b="0"/>
              <a:pathLst>
                <a:path w="133351" h="236802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3145"/>
                  </a:lnTo>
                  <a:lnTo>
                    <a:pt x="132292" y="1655"/>
                  </a:lnTo>
                  <a:lnTo>
                    <a:pt x="130528" y="662"/>
                  </a:lnTo>
                  <a:lnTo>
                    <a:pt x="128294" y="0"/>
                  </a:lnTo>
                  <a:lnTo>
                    <a:pt x="125746" y="1675"/>
                  </a:lnTo>
                  <a:lnTo>
                    <a:pt x="97162" y="40146"/>
                  </a:lnTo>
                  <a:lnTo>
                    <a:pt x="70724" y="84788"/>
                  </a:lnTo>
                  <a:lnTo>
                    <a:pt x="48824" y="122616"/>
                  </a:lnTo>
                  <a:lnTo>
                    <a:pt x="27518" y="163211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65"/>
            <p:cNvSpPr/>
            <p:nvPr>
              <p:custDataLst>
                <p:tags r:id="rId140"/>
              </p:custDataLst>
            </p:nvPr>
          </p:nvSpPr>
          <p:spPr>
            <a:xfrm>
              <a:off x="6509613" y="2690087"/>
              <a:ext cx="148363" cy="195989"/>
            </a:xfrm>
            <a:custGeom>
              <a:avLst/>
              <a:gdLst/>
              <a:ahLst/>
              <a:cxnLst/>
              <a:rect l="0" t="0" r="0" b="0"/>
              <a:pathLst>
                <a:path w="148363" h="195989">
                  <a:moveTo>
                    <a:pt x="5487" y="5488"/>
                  </a:moveTo>
                  <a:lnTo>
                    <a:pt x="5487" y="5488"/>
                  </a:lnTo>
                  <a:lnTo>
                    <a:pt x="5487" y="432"/>
                  </a:lnTo>
                  <a:lnTo>
                    <a:pt x="4429" y="0"/>
                  </a:lnTo>
                  <a:lnTo>
                    <a:pt x="431" y="2343"/>
                  </a:lnTo>
                  <a:lnTo>
                    <a:pt x="0" y="4450"/>
                  </a:lnTo>
                  <a:lnTo>
                    <a:pt x="9612" y="23526"/>
                  </a:lnTo>
                  <a:lnTo>
                    <a:pt x="40644" y="66998"/>
                  </a:lnTo>
                  <a:lnTo>
                    <a:pt x="74347" y="111668"/>
                  </a:lnTo>
                  <a:lnTo>
                    <a:pt x="113346" y="157963"/>
                  </a:lnTo>
                  <a:lnTo>
                    <a:pt x="148362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66"/>
            <p:cNvSpPr/>
            <p:nvPr>
              <p:custDataLst>
                <p:tags r:id="rId141"/>
              </p:custDataLst>
            </p:nvPr>
          </p:nvSpPr>
          <p:spPr>
            <a:xfrm>
              <a:off x="6326823" y="2605506"/>
              <a:ext cx="131128" cy="340582"/>
            </a:xfrm>
            <a:custGeom>
              <a:avLst/>
              <a:gdLst/>
              <a:ahLst/>
              <a:cxnLst/>
              <a:rect l="0" t="0" r="0" b="0"/>
              <a:pathLst>
                <a:path w="131128" h="340582">
                  <a:moveTo>
                    <a:pt x="131127" y="23394"/>
                  </a:moveTo>
                  <a:lnTo>
                    <a:pt x="131127" y="23394"/>
                  </a:lnTo>
                  <a:lnTo>
                    <a:pt x="131127" y="10137"/>
                  </a:lnTo>
                  <a:lnTo>
                    <a:pt x="129010" y="7148"/>
                  </a:lnTo>
                  <a:lnTo>
                    <a:pt x="121014" y="1004"/>
                  </a:lnTo>
                  <a:lnTo>
                    <a:pt x="116976" y="0"/>
                  </a:lnTo>
                  <a:lnTo>
                    <a:pt x="113227" y="390"/>
                  </a:lnTo>
                  <a:lnTo>
                    <a:pt x="94548" y="8619"/>
                  </a:lnTo>
                  <a:lnTo>
                    <a:pt x="85589" y="17180"/>
                  </a:lnTo>
                  <a:lnTo>
                    <a:pt x="57096" y="59799"/>
                  </a:lnTo>
                  <a:lnTo>
                    <a:pt x="32792" y="107171"/>
                  </a:lnTo>
                  <a:lnTo>
                    <a:pt x="14650" y="149657"/>
                  </a:lnTo>
                  <a:lnTo>
                    <a:pt x="5276" y="174761"/>
                  </a:lnTo>
                  <a:lnTo>
                    <a:pt x="0" y="217586"/>
                  </a:lnTo>
                  <a:lnTo>
                    <a:pt x="1038" y="264874"/>
                  </a:lnTo>
                  <a:lnTo>
                    <a:pt x="11091" y="291088"/>
                  </a:lnTo>
                  <a:lnTo>
                    <a:pt x="28394" y="318278"/>
                  </a:lnTo>
                  <a:lnTo>
                    <a:pt x="48829" y="330312"/>
                  </a:lnTo>
                  <a:lnTo>
                    <a:pt x="80049" y="340581"/>
                  </a:lnTo>
                  <a:lnTo>
                    <a:pt x="121602" y="337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67"/>
            <p:cNvSpPr/>
            <p:nvPr>
              <p:custDataLst>
                <p:tags r:id="rId142"/>
              </p:custDataLst>
            </p:nvPr>
          </p:nvSpPr>
          <p:spPr>
            <a:xfrm>
              <a:off x="5915418" y="2933700"/>
              <a:ext cx="218683" cy="37709"/>
            </a:xfrm>
            <a:custGeom>
              <a:avLst/>
              <a:gdLst/>
              <a:ahLst/>
              <a:cxnLst/>
              <a:rect l="0" t="0" r="0" b="0"/>
              <a:pathLst>
                <a:path w="218683" h="37709">
                  <a:moveTo>
                    <a:pt x="9132" y="28575"/>
                  </a:moveTo>
                  <a:lnTo>
                    <a:pt x="9132" y="28575"/>
                  </a:lnTo>
                  <a:lnTo>
                    <a:pt x="0" y="37708"/>
                  </a:lnTo>
                  <a:lnTo>
                    <a:pt x="21439" y="36964"/>
                  </a:lnTo>
                  <a:lnTo>
                    <a:pt x="63643" y="29889"/>
                  </a:lnTo>
                  <a:lnTo>
                    <a:pt x="108843" y="25926"/>
                  </a:lnTo>
                  <a:lnTo>
                    <a:pt x="156063" y="20408"/>
                  </a:lnTo>
                  <a:lnTo>
                    <a:pt x="183430" y="19452"/>
                  </a:lnTo>
                  <a:lnTo>
                    <a:pt x="198076" y="13584"/>
                  </a:lnTo>
                  <a:lnTo>
                    <a:pt x="218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68"/>
            <p:cNvSpPr/>
            <p:nvPr>
              <p:custDataLst>
                <p:tags r:id="rId143"/>
              </p:custDataLst>
            </p:nvPr>
          </p:nvSpPr>
          <p:spPr>
            <a:xfrm>
              <a:off x="5921819" y="2677932"/>
              <a:ext cx="202757" cy="65269"/>
            </a:xfrm>
            <a:custGeom>
              <a:avLst/>
              <a:gdLst/>
              <a:ahLst/>
              <a:cxnLst/>
              <a:rect l="0" t="0" r="0" b="0"/>
              <a:pathLst>
                <a:path w="202757" h="65269">
                  <a:moveTo>
                    <a:pt x="12256" y="65268"/>
                  </a:moveTo>
                  <a:lnTo>
                    <a:pt x="12256" y="65268"/>
                  </a:lnTo>
                  <a:lnTo>
                    <a:pt x="12256" y="60212"/>
                  </a:lnTo>
                  <a:lnTo>
                    <a:pt x="6611" y="54907"/>
                  </a:lnTo>
                  <a:lnTo>
                    <a:pt x="2143" y="52011"/>
                  </a:lnTo>
                  <a:lnTo>
                    <a:pt x="221" y="49022"/>
                  </a:lnTo>
                  <a:lnTo>
                    <a:pt x="0" y="45971"/>
                  </a:lnTo>
                  <a:lnTo>
                    <a:pt x="911" y="42878"/>
                  </a:lnTo>
                  <a:lnTo>
                    <a:pt x="7566" y="36620"/>
                  </a:lnTo>
                  <a:lnTo>
                    <a:pt x="34142" y="23978"/>
                  </a:lnTo>
                  <a:lnTo>
                    <a:pt x="80503" y="13143"/>
                  </a:lnTo>
                  <a:lnTo>
                    <a:pt x="126763" y="1240"/>
                  </a:lnTo>
                  <a:lnTo>
                    <a:pt x="173150" y="0"/>
                  </a:lnTo>
                  <a:lnTo>
                    <a:pt x="202756" y="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69"/>
            <p:cNvSpPr/>
            <p:nvPr>
              <p:custDataLst>
                <p:tags r:id="rId144"/>
              </p:custDataLst>
            </p:nvPr>
          </p:nvSpPr>
          <p:spPr>
            <a:xfrm>
              <a:off x="5350785" y="2705135"/>
              <a:ext cx="368089" cy="341957"/>
            </a:xfrm>
            <a:custGeom>
              <a:avLst/>
              <a:gdLst/>
              <a:ahLst/>
              <a:cxnLst/>
              <a:rect l="0" t="0" r="0" b="0"/>
              <a:pathLst>
                <a:path w="368089" h="341957">
                  <a:moveTo>
                    <a:pt x="249915" y="9490"/>
                  </a:moveTo>
                  <a:lnTo>
                    <a:pt x="249915" y="9490"/>
                  </a:lnTo>
                  <a:lnTo>
                    <a:pt x="254971" y="9490"/>
                  </a:lnTo>
                  <a:lnTo>
                    <a:pt x="256460" y="8432"/>
                  </a:lnTo>
                  <a:lnTo>
                    <a:pt x="257454" y="6668"/>
                  </a:lnTo>
                  <a:lnTo>
                    <a:pt x="258116" y="4434"/>
                  </a:lnTo>
                  <a:lnTo>
                    <a:pt x="259616" y="2944"/>
                  </a:lnTo>
                  <a:lnTo>
                    <a:pt x="264104" y="1289"/>
                  </a:lnTo>
                  <a:lnTo>
                    <a:pt x="277971" y="0"/>
                  </a:lnTo>
                  <a:lnTo>
                    <a:pt x="273280" y="5032"/>
                  </a:lnTo>
                  <a:lnTo>
                    <a:pt x="268061" y="7509"/>
                  </a:lnTo>
                  <a:lnTo>
                    <a:pt x="265187" y="8169"/>
                  </a:lnTo>
                  <a:lnTo>
                    <a:pt x="218247" y="37673"/>
                  </a:lnTo>
                  <a:lnTo>
                    <a:pt x="171457" y="57081"/>
                  </a:lnTo>
                  <a:lnTo>
                    <a:pt x="150115" y="66630"/>
                  </a:lnTo>
                  <a:lnTo>
                    <a:pt x="108626" y="96050"/>
                  </a:lnTo>
                  <a:lnTo>
                    <a:pt x="97162" y="107228"/>
                  </a:lnTo>
                  <a:lnTo>
                    <a:pt x="92066" y="115724"/>
                  </a:lnTo>
                  <a:lnTo>
                    <a:pt x="92624" y="125849"/>
                  </a:lnTo>
                  <a:lnTo>
                    <a:pt x="94254" y="131513"/>
                  </a:lnTo>
                  <a:lnTo>
                    <a:pt x="101710" y="140628"/>
                  </a:lnTo>
                  <a:lnTo>
                    <a:pt x="123744" y="155103"/>
                  </a:lnTo>
                  <a:lnTo>
                    <a:pt x="159491" y="168535"/>
                  </a:lnTo>
                  <a:lnTo>
                    <a:pt x="205444" y="178701"/>
                  </a:lnTo>
                  <a:lnTo>
                    <a:pt x="210743" y="179448"/>
                  </a:lnTo>
                  <a:lnTo>
                    <a:pt x="214275" y="181003"/>
                  </a:lnTo>
                  <a:lnTo>
                    <a:pt x="216630" y="183099"/>
                  </a:lnTo>
                  <a:lnTo>
                    <a:pt x="218200" y="185554"/>
                  </a:lnTo>
                  <a:lnTo>
                    <a:pt x="218188" y="188249"/>
                  </a:lnTo>
                  <a:lnTo>
                    <a:pt x="215354" y="194067"/>
                  </a:lnTo>
                  <a:lnTo>
                    <a:pt x="172353" y="217784"/>
                  </a:lnTo>
                  <a:lnTo>
                    <a:pt x="128733" y="242223"/>
                  </a:lnTo>
                  <a:lnTo>
                    <a:pt x="113506" y="247335"/>
                  </a:lnTo>
                  <a:lnTo>
                    <a:pt x="80683" y="267864"/>
                  </a:lnTo>
                  <a:lnTo>
                    <a:pt x="39403" y="298573"/>
                  </a:lnTo>
                  <a:lnTo>
                    <a:pt x="2726" y="325129"/>
                  </a:lnTo>
                  <a:lnTo>
                    <a:pt x="456" y="328925"/>
                  </a:lnTo>
                  <a:lnTo>
                    <a:pt x="0" y="332513"/>
                  </a:lnTo>
                  <a:lnTo>
                    <a:pt x="755" y="335964"/>
                  </a:lnTo>
                  <a:lnTo>
                    <a:pt x="5492" y="338264"/>
                  </a:lnTo>
                  <a:lnTo>
                    <a:pt x="46332" y="341956"/>
                  </a:lnTo>
                  <a:lnTo>
                    <a:pt x="86936" y="339773"/>
                  </a:lnTo>
                  <a:lnTo>
                    <a:pt x="131422" y="332424"/>
                  </a:lnTo>
                  <a:lnTo>
                    <a:pt x="164443" y="327641"/>
                  </a:lnTo>
                  <a:lnTo>
                    <a:pt x="208950" y="323890"/>
                  </a:lnTo>
                  <a:lnTo>
                    <a:pt x="243350" y="319262"/>
                  </a:lnTo>
                  <a:lnTo>
                    <a:pt x="276983" y="316500"/>
                  </a:lnTo>
                  <a:lnTo>
                    <a:pt x="322847" y="312122"/>
                  </a:lnTo>
                  <a:lnTo>
                    <a:pt x="368088" y="305052"/>
                  </a:lnTo>
                  <a:lnTo>
                    <a:pt x="364215" y="3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1270"/>
          <p:cNvSpPr/>
          <p:nvPr>
            <p:custDataLst>
              <p:tags r:id="rId6"/>
            </p:custDataLst>
          </p:nvPr>
        </p:nvSpPr>
        <p:spPr>
          <a:xfrm>
            <a:off x="6029325" y="2743200"/>
            <a:ext cx="9526" cy="204486"/>
          </a:xfrm>
          <a:custGeom>
            <a:avLst/>
            <a:gdLst/>
            <a:ahLst/>
            <a:cxnLst/>
            <a:rect l="0" t="0" r="0" b="0"/>
            <a:pathLst>
              <a:path w="9526" h="204486">
                <a:moveTo>
                  <a:pt x="0" y="0"/>
                </a:moveTo>
                <a:lnTo>
                  <a:pt x="0" y="0"/>
                </a:lnTo>
                <a:lnTo>
                  <a:pt x="0" y="40704"/>
                </a:lnTo>
                <a:lnTo>
                  <a:pt x="1058" y="82202"/>
                </a:lnTo>
                <a:lnTo>
                  <a:pt x="8201" y="124825"/>
                </a:lnTo>
                <a:lnTo>
                  <a:pt x="9263" y="168669"/>
                </a:lnTo>
                <a:lnTo>
                  <a:pt x="9502" y="204485"/>
                </a:lnTo>
                <a:lnTo>
                  <a:pt x="9525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303"/>
          <p:cNvGrpSpPr/>
          <p:nvPr/>
        </p:nvGrpSpPr>
        <p:grpSpPr>
          <a:xfrm>
            <a:off x="5543550" y="2431077"/>
            <a:ext cx="3038476" cy="1130673"/>
            <a:chOff x="5543550" y="2431077"/>
            <a:chExt cx="3038476" cy="1130673"/>
          </a:xfrm>
        </p:grpSpPr>
        <p:sp>
          <p:nvSpPr>
            <p:cNvPr id="71" name="SMARTInkShape-1271"/>
            <p:cNvSpPr/>
            <p:nvPr>
              <p:custDataLst>
                <p:tags r:id="rId128"/>
              </p:custDataLst>
            </p:nvPr>
          </p:nvSpPr>
          <p:spPr>
            <a:xfrm>
              <a:off x="8360542" y="3095625"/>
              <a:ext cx="221484" cy="27101"/>
            </a:xfrm>
            <a:custGeom>
              <a:avLst/>
              <a:gdLst/>
              <a:ahLst/>
              <a:cxnLst/>
              <a:rect l="0" t="0" r="0" b="0"/>
              <a:pathLst>
                <a:path w="221484" h="27101">
                  <a:moveTo>
                    <a:pt x="21458" y="0"/>
                  </a:moveTo>
                  <a:lnTo>
                    <a:pt x="21458" y="0"/>
                  </a:lnTo>
                  <a:lnTo>
                    <a:pt x="0" y="21459"/>
                  </a:lnTo>
                  <a:lnTo>
                    <a:pt x="803" y="23831"/>
                  </a:lnTo>
                  <a:lnTo>
                    <a:pt x="10161" y="26467"/>
                  </a:lnTo>
                  <a:lnTo>
                    <a:pt x="42039" y="27100"/>
                  </a:lnTo>
                  <a:lnTo>
                    <a:pt x="87377" y="20953"/>
                  </a:lnTo>
                  <a:lnTo>
                    <a:pt x="120605" y="18838"/>
                  </a:lnTo>
                  <a:lnTo>
                    <a:pt x="156540" y="14369"/>
                  </a:lnTo>
                  <a:lnTo>
                    <a:pt x="2214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72"/>
            <p:cNvSpPr/>
            <p:nvPr>
              <p:custDataLst>
                <p:tags r:id="rId129"/>
              </p:custDataLst>
            </p:nvPr>
          </p:nvSpPr>
          <p:spPr>
            <a:xfrm>
              <a:off x="8362950" y="2991439"/>
              <a:ext cx="142876" cy="8937"/>
            </a:xfrm>
            <a:custGeom>
              <a:avLst/>
              <a:gdLst/>
              <a:ahLst/>
              <a:cxnLst/>
              <a:rect l="0" t="0" r="0" b="0"/>
              <a:pathLst>
                <a:path w="142876" h="8937">
                  <a:moveTo>
                    <a:pt x="0" y="8936"/>
                  </a:moveTo>
                  <a:lnTo>
                    <a:pt x="0" y="8936"/>
                  </a:lnTo>
                  <a:lnTo>
                    <a:pt x="0" y="3880"/>
                  </a:lnTo>
                  <a:lnTo>
                    <a:pt x="1058" y="2390"/>
                  </a:lnTo>
                  <a:lnTo>
                    <a:pt x="2822" y="1397"/>
                  </a:lnTo>
                  <a:lnTo>
                    <a:pt x="13183" y="0"/>
                  </a:lnTo>
                  <a:lnTo>
                    <a:pt x="50419" y="547"/>
                  </a:lnTo>
                  <a:lnTo>
                    <a:pt x="90784" y="6965"/>
                  </a:lnTo>
                  <a:lnTo>
                    <a:pt x="142875" y="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273"/>
            <p:cNvSpPr/>
            <p:nvPr>
              <p:custDataLst>
                <p:tags r:id="rId130"/>
              </p:custDataLst>
            </p:nvPr>
          </p:nvSpPr>
          <p:spPr>
            <a:xfrm>
              <a:off x="7886700" y="2431077"/>
              <a:ext cx="301061" cy="1130673"/>
            </a:xfrm>
            <a:custGeom>
              <a:avLst/>
              <a:gdLst/>
              <a:ahLst/>
              <a:cxnLst/>
              <a:rect l="0" t="0" r="0" b="0"/>
              <a:pathLst>
                <a:path w="301061" h="1130673">
                  <a:moveTo>
                    <a:pt x="85725" y="16848"/>
                  </a:moveTo>
                  <a:lnTo>
                    <a:pt x="85725" y="16848"/>
                  </a:lnTo>
                  <a:lnTo>
                    <a:pt x="119276" y="1660"/>
                  </a:lnTo>
                  <a:lnTo>
                    <a:pt x="146466" y="0"/>
                  </a:lnTo>
                  <a:lnTo>
                    <a:pt x="184979" y="5742"/>
                  </a:lnTo>
                  <a:lnTo>
                    <a:pt x="227509" y="17163"/>
                  </a:lnTo>
                  <a:lnTo>
                    <a:pt x="261427" y="29610"/>
                  </a:lnTo>
                  <a:lnTo>
                    <a:pt x="281954" y="44148"/>
                  </a:lnTo>
                  <a:lnTo>
                    <a:pt x="292177" y="61437"/>
                  </a:lnTo>
                  <a:lnTo>
                    <a:pt x="301060" y="94971"/>
                  </a:lnTo>
                  <a:lnTo>
                    <a:pt x="300869" y="134539"/>
                  </a:lnTo>
                  <a:lnTo>
                    <a:pt x="296932" y="174134"/>
                  </a:lnTo>
                  <a:lnTo>
                    <a:pt x="295766" y="214440"/>
                  </a:lnTo>
                  <a:lnTo>
                    <a:pt x="295421" y="260955"/>
                  </a:lnTo>
                  <a:lnTo>
                    <a:pt x="292496" y="298726"/>
                  </a:lnTo>
                  <a:lnTo>
                    <a:pt x="287082" y="344990"/>
                  </a:lnTo>
                  <a:lnTo>
                    <a:pt x="281088" y="382304"/>
                  </a:lnTo>
                  <a:lnTo>
                    <a:pt x="277666" y="420171"/>
                  </a:lnTo>
                  <a:lnTo>
                    <a:pt x="271596" y="458202"/>
                  </a:lnTo>
                  <a:lnTo>
                    <a:pt x="268150" y="496282"/>
                  </a:lnTo>
                  <a:lnTo>
                    <a:pt x="262072" y="534375"/>
                  </a:lnTo>
                  <a:lnTo>
                    <a:pt x="258626" y="572474"/>
                  </a:lnTo>
                  <a:lnTo>
                    <a:pt x="257605" y="610573"/>
                  </a:lnTo>
                  <a:lnTo>
                    <a:pt x="257302" y="648673"/>
                  </a:lnTo>
                  <a:lnTo>
                    <a:pt x="252156" y="686773"/>
                  </a:lnTo>
                  <a:lnTo>
                    <a:pt x="248540" y="731027"/>
                  </a:lnTo>
                  <a:lnTo>
                    <a:pt x="246855" y="767031"/>
                  </a:lnTo>
                  <a:lnTo>
                    <a:pt x="240163" y="814301"/>
                  </a:lnTo>
                  <a:lnTo>
                    <a:pt x="233471" y="859581"/>
                  </a:lnTo>
                  <a:lnTo>
                    <a:pt x="221958" y="904862"/>
                  </a:lnTo>
                  <a:lnTo>
                    <a:pt x="212639" y="949536"/>
                  </a:lnTo>
                  <a:lnTo>
                    <a:pt x="200008" y="991383"/>
                  </a:lnTo>
                  <a:lnTo>
                    <a:pt x="187673" y="1024560"/>
                  </a:lnTo>
                  <a:lnTo>
                    <a:pt x="163865" y="1071751"/>
                  </a:lnTo>
                  <a:lnTo>
                    <a:pt x="117515" y="1109727"/>
                  </a:lnTo>
                  <a:lnTo>
                    <a:pt x="113268" y="1113734"/>
                  </a:lnTo>
                  <a:lnTo>
                    <a:pt x="79210" y="1126711"/>
                  </a:lnTo>
                  <a:lnTo>
                    <a:pt x="45095" y="1130672"/>
                  </a:lnTo>
                  <a:lnTo>
                    <a:pt x="23356" y="1126038"/>
                  </a:lnTo>
                  <a:lnTo>
                    <a:pt x="0" y="110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74"/>
            <p:cNvSpPr/>
            <p:nvPr>
              <p:custDataLst>
                <p:tags r:id="rId131"/>
              </p:custDataLst>
            </p:nvPr>
          </p:nvSpPr>
          <p:spPr>
            <a:xfrm>
              <a:off x="6867525" y="3254630"/>
              <a:ext cx="180976" cy="145996"/>
            </a:xfrm>
            <a:custGeom>
              <a:avLst/>
              <a:gdLst/>
              <a:ahLst/>
              <a:cxnLst/>
              <a:rect l="0" t="0" r="0" b="0"/>
              <a:pathLst>
                <a:path w="180976" h="145996">
                  <a:moveTo>
                    <a:pt x="0" y="12445"/>
                  </a:moveTo>
                  <a:lnTo>
                    <a:pt x="0" y="12445"/>
                  </a:lnTo>
                  <a:lnTo>
                    <a:pt x="0" y="58205"/>
                  </a:lnTo>
                  <a:lnTo>
                    <a:pt x="6545" y="97802"/>
                  </a:lnTo>
                  <a:lnTo>
                    <a:pt x="9264" y="144509"/>
                  </a:lnTo>
                  <a:lnTo>
                    <a:pt x="9351" y="145995"/>
                  </a:lnTo>
                  <a:lnTo>
                    <a:pt x="9409" y="145929"/>
                  </a:lnTo>
                  <a:lnTo>
                    <a:pt x="12332" y="107190"/>
                  </a:lnTo>
                  <a:lnTo>
                    <a:pt x="27836" y="64439"/>
                  </a:lnTo>
                  <a:lnTo>
                    <a:pt x="39248" y="30437"/>
                  </a:lnTo>
                  <a:lnTo>
                    <a:pt x="59254" y="10956"/>
                  </a:lnTo>
                  <a:lnTo>
                    <a:pt x="72549" y="1906"/>
                  </a:lnTo>
                  <a:lnTo>
                    <a:pt x="93980" y="0"/>
                  </a:lnTo>
                  <a:lnTo>
                    <a:pt x="117969" y="3739"/>
                  </a:lnTo>
                  <a:lnTo>
                    <a:pt x="147794" y="20564"/>
                  </a:lnTo>
                  <a:lnTo>
                    <a:pt x="152505" y="24207"/>
                  </a:lnTo>
                  <a:lnTo>
                    <a:pt x="167669" y="59415"/>
                  </a:lnTo>
                  <a:lnTo>
                    <a:pt x="179013" y="102552"/>
                  </a:lnTo>
                  <a:lnTo>
                    <a:pt x="180975" y="14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75"/>
            <p:cNvSpPr/>
            <p:nvPr>
              <p:custDataLst>
                <p:tags r:id="rId132"/>
              </p:custDataLst>
            </p:nvPr>
          </p:nvSpPr>
          <p:spPr>
            <a:xfrm>
              <a:off x="5543550" y="3057525"/>
              <a:ext cx="1905001" cy="123826"/>
            </a:xfrm>
            <a:custGeom>
              <a:avLst/>
              <a:gdLst/>
              <a:ahLst/>
              <a:cxnLst/>
              <a:rect l="0" t="0" r="0" b="0"/>
              <a:pathLst>
                <a:path w="1905001" h="123826">
                  <a:moveTo>
                    <a:pt x="0" y="123825"/>
                  </a:moveTo>
                  <a:lnTo>
                    <a:pt x="0" y="123825"/>
                  </a:lnTo>
                  <a:lnTo>
                    <a:pt x="45760" y="123825"/>
                  </a:lnTo>
                  <a:lnTo>
                    <a:pt x="80704" y="123825"/>
                  </a:lnTo>
                  <a:lnTo>
                    <a:pt x="113833" y="121003"/>
                  </a:lnTo>
                  <a:lnTo>
                    <a:pt x="151134" y="117279"/>
                  </a:lnTo>
                  <a:lnTo>
                    <a:pt x="185351" y="115624"/>
                  </a:lnTo>
                  <a:lnTo>
                    <a:pt x="229308" y="114692"/>
                  </a:lnTo>
                  <a:lnTo>
                    <a:pt x="261723" y="111653"/>
                  </a:lnTo>
                  <a:lnTo>
                    <a:pt x="296238" y="107831"/>
                  </a:lnTo>
                  <a:lnTo>
                    <a:pt x="329217" y="106133"/>
                  </a:lnTo>
                  <a:lnTo>
                    <a:pt x="367157" y="102557"/>
                  </a:lnTo>
                  <a:lnTo>
                    <a:pt x="408714" y="98497"/>
                  </a:lnTo>
                  <a:lnTo>
                    <a:pt x="451878" y="96694"/>
                  </a:lnTo>
                  <a:lnTo>
                    <a:pt x="495757" y="93069"/>
                  </a:lnTo>
                  <a:lnTo>
                    <a:pt x="541011" y="87930"/>
                  </a:lnTo>
                  <a:lnTo>
                    <a:pt x="564933" y="85079"/>
                  </a:lnTo>
                  <a:lnTo>
                    <a:pt x="589347" y="82120"/>
                  </a:lnTo>
                  <a:lnTo>
                    <a:pt x="614090" y="80146"/>
                  </a:lnTo>
                  <a:lnTo>
                    <a:pt x="639051" y="78831"/>
                  </a:lnTo>
                  <a:lnTo>
                    <a:pt x="664159" y="77954"/>
                  </a:lnTo>
                  <a:lnTo>
                    <a:pt x="690423" y="76311"/>
                  </a:lnTo>
                  <a:lnTo>
                    <a:pt x="717457" y="74157"/>
                  </a:lnTo>
                  <a:lnTo>
                    <a:pt x="745005" y="71663"/>
                  </a:lnTo>
                  <a:lnTo>
                    <a:pt x="772894" y="70001"/>
                  </a:lnTo>
                  <a:lnTo>
                    <a:pt x="801013" y="68893"/>
                  </a:lnTo>
                  <a:lnTo>
                    <a:pt x="829284" y="68153"/>
                  </a:lnTo>
                  <a:lnTo>
                    <a:pt x="857656" y="66602"/>
                  </a:lnTo>
                  <a:lnTo>
                    <a:pt x="886096" y="64510"/>
                  </a:lnTo>
                  <a:lnTo>
                    <a:pt x="914581" y="62056"/>
                  </a:lnTo>
                  <a:lnTo>
                    <a:pt x="943096" y="60421"/>
                  </a:lnTo>
                  <a:lnTo>
                    <a:pt x="971630" y="59331"/>
                  </a:lnTo>
                  <a:lnTo>
                    <a:pt x="1000178" y="58604"/>
                  </a:lnTo>
                  <a:lnTo>
                    <a:pt x="1028736" y="57061"/>
                  </a:lnTo>
                  <a:lnTo>
                    <a:pt x="1057299" y="54974"/>
                  </a:lnTo>
                  <a:lnTo>
                    <a:pt x="1085866" y="52525"/>
                  </a:lnTo>
                  <a:lnTo>
                    <a:pt x="1114435" y="50891"/>
                  </a:lnTo>
                  <a:lnTo>
                    <a:pt x="1143007" y="49802"/>
                  </a:lnTo>
                  <a:lnTo>
                    <a:pt x="1171580" y="49077"/>
                  </a:lnTo>
                  <a:lnTo>
                    <a:pt x="1200154" y="48593"/>
                  </a:lnTo>
                  <a:lnTo>
                    <a:pt x="1228727" y="48271"/>
                  </a:lnTo>
                  <a:lnTo>
                    <a:pt x="1257301" y="48055"/>
                  </a:lnTo>
                  <a:lnTo>
                    <a:pt x="1284818" y="46853"/>
                  </a:lnTo>
                  <a:lnTo>
                    <a:pt x="1311628" y="44994"/>
                  </a:lnTo>
                  <a:lnTo>
                    <a:pt x="1337969" y="42696"/>
                  </a:lnTo>
                  <a:lnTo>
                    <a:pt x="1363996" y="41164"/>
                  </a:lnTo>
                  <a:lnTo>
                    <a:pt x="1389814" y="40143"/>
                  </a:lnTo>
                  <a:lnTo>
                    <a:pt x="1415493" y="39462"/>
                  </a:lnTo>
                  <a:lnTo>
                    <a:pt x="1441079" y="39008"/>
                  </a:lnTo>
                  <a:lnTo>
                    <a:pt x="1466603" y="38705"/>
                  </a:lnTo>
                  <a:lnTo>
                    <a:pt x="1492085" y="38504"/>
                  </a:lnTo>
                  <a:lnTo>
                    <a:pt x="1516481" y="37310"/>
                  </a:lnTo>
                  <a:lnTo>
                    <a:pt x="1563344" y="33163"/>
                  </a:lnTo>
                  <a:lnTo>
                    <a:pt x="1606045" y="30614"/>
                  </a:lnTo>
                  <a:lnTo>
                    <a:pt x="1646189" y="29481"/>
                  </a:lnTo>
                  <a:lnTo>
                    <a:pt x="1685199" y="28977"/>
                  </a:lnTo>
                  <a:lnTo>
                    <a:pt x="1732746" y="23638"/>
                  </a:lnTo>
                  <a:lnTo>
                    <a:pt x="1773646" y="20410"/>
                  </a:lnTo>
                  <a:lnTo>
                    <a:pt x="1812575" y="14397"/>
                  </a:lnTo>
                  <a:lnTo>
                    <a:pt x="1857110" y="9429"/>
                  </a:lnTo>
                  <a:lnTo>
                    <a:pt x="1905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76"/>
            <p:cNvSpPr/>
            <p:nvPr>
              <p:custDataLst>
                <p:tags r:id="rId133"/>
              </p:custDataLst>
            </p:nvPr>
          </p:nvSpPr>
          <p:spPr>
            <a:xfrm>
              <a:off x="7743825" y="2562225"/>
              <a:ext cx="108997" cy="333376"/>
            </a:xfrm>
            <a:custGeom>
              <a:avLst/>
              <a:gdLst/>
              <a:ahLst/>
              <a:cxnLst/>
              <a:rect l="0" t="0" r="0" b="0"/>
              <a:pathLst>
                <a:path w="108997" h="333376">
                  <a:moveTo>
                    <a:pt x="57150" y="0"/>
                  </a:moveTo>
                  <a:lnTo>
                    <a:pt x="57150" y="0"/>
                  </a:lnTo>
                  <a:lnTo>
                    <a:pt x="67263" y="0"/>
                  </a:lnTo>
                  <a:lnTo>
                    <a:pt x="75050" y="2822"/>
                  </a:lnTo>
                  <a:lnTo>
                    <a:pt x="78608" y="5056"/>
                  </a:lnTo>
                  <a:lnTo>
                    <a:pt x="88673" y="23370"/>
                  </a:lnTo>
                  <a:lnTo>
                    <a:pt x="101555" y="65608"/>
                  </a:lnTo>
                  <a:lnTo>
                    <a:pt x="108996" y="103283"/>
                  </a:lnTo>
                  <a:lnTo>
                    <a:pt x="106496" y="145373"/>
                  </a:lnTo>
                  <a:lnTo>
                    <a:pt x="103168" y="179951"/>
                  </a:lnTo>
                  <a:lnTo>
                    <a:pt x="88659" y="216537"/>
                  </a:lnTo>
                  <a:lnTo>
                    <a:pt x="61492" y="261182"/>
                  </a:lnTo>
                  <a:lnTo>
                    <a:pt x="40251" y="291010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77"/>
            <p:cNvSpPr/>
            <p:nvPr>
              <p:custDataLst>
                <p:tags r:id="rId134"/>
              </p:custDataLst>
            </p:nvPr>
          </p:nvSpPr>
          <p:spPr>
            <a:xfrm>
              <a:off x="7480653" y="2630616"/>
              <a:ext cx="177448" cy="169735"/>
            </a:xfrm>
            <a:custGeom>
              <a:avLst/>
              <a:gdLst/>
              <a:ahLst/>
              <a:cxnLst/>
              <a:rect l="0" t="0" r="0" b="0"/>
              <a:pathLst>
                <a:path w="177448" h="169735">
                  <a:moveTo>
                    <a:pt x="158397" y="17334"/>
                  </a:moveTo>
                  <a:lnTo>
                    <a:pt x="158397" y="17334"/>
                  </a:lnTo>
                  <a:lnTo>
                    <a:pt x="175730" y="0"/>
                  </a:lnTo>
                  <a:lnTo>
                    <a:pt x="162799" y="39769"/>
                  </a:lnTo>
                  <a:lnTo>
                    <a:pt x="131374" y="86855"/>
                  </a:lnTo>
                  <a:lnTo>
                    <a:pt x="112763" y="115067"/>
                  </a:lnTo>
                  <a:lnTo>
                    <a:pt x="89490" y="133546"/>
                  </a:lnTo>
                  <a:lnTo>
                    <a:pt x="43803" y="153275"/>
                  </a:lnTo>
                  <a:lnTo>
                    <a:pt x="25549" y="158154"/>
                  </a:lnTo>
                  <a:lnTo>
                    <a:pt x="14334" y="156474"/>
                  </a:lnTo>
                  <a:lnTo>
                    <a:pt x="8379" y="154544"/>
                  </a:lnTo>
                  <a:lnTo>
                    <a:pt x="4410" y="150082"/>
                  </a:lnTo>
                  <a:lnTo>
                    <a:pt x="0" y="136658"/>
                  </a:lnTo>
                  <a:lnTo>
                    <a:pt x="2574" y="111250"/>
                  </a:lnTo>
                  <a:lnTo>
                    <a:pt x="10120" y="98586"/>
                  </a:lnTo>
                  <a:lnTo>
                    <a:pt x="15096" y="93727"/>
                  </a:lnTo>
                  <a:lnTo>
                    <a:pt x="42325" y="81832"/>
                  </a:lnTo>
                  <a:lnTo>
                    <a:pt x="62359" y="80572"/>
                  </a:lnTo>
                  <a:lnTo>
                    <a:pt x="81847" y="84598"/>
                  </a:lnTo>
                  <a:lnTo>
                    <a:pt x="114583" y="101607"/>
                  </a:lnTo>
                  <a:lnTo>
                    <a:pt x="155445" y="138457"/>
                  </a:lnTo>
                  <a:lnTo>
                    <a:pt x="162377" y="148072"/>
                  </a:lnTo>
                  <a:lnTo>
                    <a:pt x="177447" y="16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78"/>
            <p:cNvSpPr/>
            <p:nvPr>
              <p:custDataLst>
                <p:tags r:id="rId135"/>
              </p:custDataLst>
            </p:nvPr>
          </p:nvSpPr>
          <p:spPr>
            <a:xfrm>
              <a:off x="7080807" y="2800350"/>
              <a:ext cx="129619" cy="18266"/>
            </a:xfrm>
            <a:custGeom>
              <a:avLst/>
              <a:gdLst/>
              <a:ahLst/>
              <a:cxnLst/>
              <a:rect l="0" t="0" r="0" b="0"/>
              <a:pathLst>
                <a:path w="129619" h="18266">
                  <a:moveTo>
                    <a:pt x="34368" y="0"/>
                  </a:moveTo>
                  <a:lnTo>
                    <a:pt x="34368" y="0"/>
                  </a:lnTo>
                  <a:lnTo>
                    <a:pt x="29312" y="0"/>
                  </a:lnTo>
                  <a:lnTo>
                    <a:pt x="24007" y="5644"/>
                  </a:lnTo>
                  <a:lnTo>
                    <a:pt x="21111" y="10113"/>
                  </a:lnTo>
                  <a:lnTo>
                    <a:pt x="16005" y="13092"/>
                  </a:lnTo>
                  <a:lnTo>
                    <a:pt x="0" y="17285"/>
                  </a:lnTo>
                  <a:lnTo>
                    <a:pt x="6393" y="18265"/>
                  </a:lnTo>
                  <a:lnTo>
                    <a:pt x="51577" y="17837"/>
                  </a:lnTo>
                  <a:lnTo>
                    <a:pt x="92854" y="12458"/>
                  </a:lnTo>
                  <a:lnTo>
                    <a:pt x="12961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79"/>
            <p:cNvSpPr/>
            <p:nvPr>
              <p:custDataLst>
                <p:tags r:id="rId136"/>
              </p:custDataLst>
            </p:nvPr>
          </p:nvSpPr>
          <p:spPr>
            <a:xfrm>
              <a:off x="7048500" y="27432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24909" y="17992"/>
                  </a:lnTo>
                  <a:lnTo>
                    <a:pt x="70169" y="9349"/>
                  </a:lnTo>
                  <a:lnTo>
                    <a:pt x="117586" y="96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04"/>
          <p:cNvGrpSpPr/>
          <p:nvPr/>
        </p:nvGrpSpPr>
        <p:grpSpPr>
          <a:xfrm>
            <a:off x="8858250" y="2763574"/>
            <a:ext cx="228601" cy="589227"/>
            <a:chOff x="8858250" y="2763574"/>
            <a:chExt cx="228601" cy="589227"/>
          </a:xfrm>
        </p:grpSpPr>
        <p:sp>
          <p:nvSpPr>
            <p:cNvPr id="81" name="SMARTInkShape-1280"/>
            <p:cNvSpPr/>
            <p:nvPr>
              <p:custDataLst>
                <p:tags r:id="rId125"/>
              </p:custDataLst>
            </p:nvPr>
          </p:nvSpPr>
          <p:spPr>
            <a:xfrm>
              <a:off x="8924925" y="3218786"/>
              <a:ext cx="157116" cy="134015"/>
            </a:xfrm>
            <a:custGeom>
              <a:avLst/>
              <a:gdLst/>
              <a:ahLst/>
              <a:cxnLst/>
              <a:rect l="0" t="0" r="0" b="0"/>
              <a:pathLst>
                <a:path w="157116" h="134015">
                  <a:moveTo>
                    <a:pt x="0" y="10189"/>
                  </a:moveTo>
                  <a:lnTo>
                    <a:pt x="0" y="10189"/>
                  </a:lnTo>
                  <a:lnTo>
                    <a:pt x="0" y="54246"/>
                  </a:lnTo>
                  <a:lnTo>
                    <a:pt x="0" y="99704"/>
                  </a:lnTo>
                  <a:lnTo>
                    <a:pt x="0" y="121825"/>
                  </a:lnTo>
                  <a:lnTo>
                    <a:pt x="5057" y="113587"/>
                  </a:lnTo>
                  <a:lnTo>
                    <a:pt x="22390" y="66382"/>
                  </a:lnTo>
                  <a:lnTo>
                    <a:pt x="36016" y="36654"/>
                  </a:lnTo>
                  <a:lnTo>
                    <a:pt x="53122" y="16854"/>
                  </a:lnTo>
                  <a:lnTo>
                    <a:pt x="69118" y="3979"/>
                  </a:lnTo>
                  <a:lnTo>
                    <a:pt x="77829" y="758"/>
                  </a:lnTo>
                  <a:lnTo>
                    <a:pt x="95975" y="0"/>
                  </a:lnTo>
                  <a:lnTo>
                    <a:pt x="111800" y="6013"/>
                  </a:lnTo>
                  <a:lnTo>
                    <a:pt x="139206" y="27121"/>
                  </a:lnTo>
                  <a:lnTo>
                    <a:pt x="146537" y="39234"/>
                  </a:lnTo>
                  <a:lnTo>
                    <a:pt x="157115" y="71634"/>
                  </a:lnTo>
                  <a:lnTo>
                    <a:pt x="152646" y="117191"/>
                  </a:lnTo>
                  <a:lnTo>
                    <a:pt x="152400" y="13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81"/>
            <p:cNvSpPr/>
            <p:nvPr>
              <p:custDataLst>
                <p:tags r:id="rId126"/>
              </p:custDataLst>
            </p:nvPr>
          </p:nvSpPr>
          <p:spPr>
            <a:xfrm>
              <a:off x="8858250" y="3086100"/>
              <a:ext cx="228601" cy="42706"/>
            </a:xfrm>
            <a:custGeom>
              <a:avLst/>
              <a:gdLst/>
              <a:ahLst/>
              <a:cxnLst/>
              <a:rect l="0" t="0" r="0" b="0"/>
              <a:pathLst>
                <a:path w="228601" h="42706">
                  <a:moveTo>
                    <a:pt x="0" y="28575"/>
                  </a:moveTo>
                  <a:lnTo>
                    <a:pt x="0" y="28575"/>
                  </a:lnTo>
                  <a:lnTo>
                    <a:pt x="0" y="41832"/>
                  </a:lnTo>
                  <a:lnTo>
                    <a:pt x="3175" y="42705"/>
                  </a:lnTo>
                  <a:lnTo>
                    <a:pt x="39772" y="33859"/>
                  </a:lnTo>
                  <a:lnTo>
                    <a:pt x="77283" y="25085"/>
                  </a:lnTo>
                  <a:lnTo>
                    <a:pt x="116855" y="15781"/>
                  </a:lnTo>
                  <a:lnTo>
                    <a:pt x="160549" y="970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82"/>
            <p:cNvSpPr/>
            <p:nvPr>
              <p:custDataLst>
                <p:tags r:id="rId127"/>
              </p:custDataLst>
            </p:nvPr>
          </p:nvSpPr>
          <p:spPr>
            <a:xfrm>
              <a:off x="8982075" y="2763574"/>
              <a:ext cx="18934" cy="265377"/>
            </a:xfrm>
            <a:custGeom>
              <a:avLst/>
              <a:gdLst/>
              <a:ahLst/>
              <a:cxnLst/>
              <a:rect l="0" t="0" r="0" b="0"/>
              <a:pathLst>
                <a:path w="18934" h="2653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4" y="617"/>
                  </a:lnTo>
                  <a:lnTo>
                    <a:pt x="16048" y="47022"/>
                  </a:lnTo>
                  <a:lnTo>
                    <a:pt x="18457" y="89051"/>
                  </a:lnTo>
                  <a:lnTo>
                    <a:pt x="18933" y="128476"/>
                  </a:lnTo>
                  <a:lnTo>
                    <a:pt x="12481" y="173854"/>
                  </a:lnTo>
                  <a:lnTo>
                    <a:pt x="9785" y="219193"/>
                  </a:lnTo>
                  <a:lnTo>
                    <a:pt x="952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305"/>
          <p:cNvGrpSpPr/>
          <p:nvPr/>
        </p:nvGrpSpPr>
        <p:grpSpPr>
          <a:xfrm>
            <a:off x="9497206" y="2677870"/>
            <a:ext cx="2470893" cy="535276"/>
            <a:chOff x="9497206" y="2677870"/>
            <a:chExt cx="2470893" cy="535276"/>
          </a:xfrm>
        </p:grpSpPr>
        <p:sp>
          <p:nvSpPr>
            <p:cNvPr id="85" name="SMARTInkShape-1283"/>
            <p:cNvSpPr/>
            <p:nvPr>
              <p:custDataLst>
                <p:tags r:id="rId109"/>
              </p:custDataLst>
            </p:nvPr>
          </p:nvSpPr>
          <p:spPr>
            <a:xfrm>
              <a:off x="10615771" y="2796371"/>
              <a:ext cx="176055" cy="61130"/>
            </a:xfrm>
            <a:custGeom>
              <a:avLst/>
              <a:gdLst/>
              <a:ahLst/>
              <a:cxnLst/>
              <a:rect l="0" t="0" r="0" b="0"/>
              <a:pathLst>
                <a:path w="176055" h="61130">
                  <a:moveTo>
                    <a:pt x="14129" y="61129"/>
                  </a:moveTo>
                  <a:lnTo>
                    <a:pt x="14129" y="61129"/>
                  </a:lnTo>
                  <a:lnTo>
                    <a:pt x="14129" y="56073"/>
                  </a:lnTo>
                  <a:lnTo>
                    <a:pt x="13071" y="54583"/>
                  </a:lnTo>
                  <a:lnTo>
                    <a:pt x="11305" y="53590"/>
                  </a:lnTo>
                  <a:lnTo>
                    <a:pt x="9072" y="52928"/>
                  </a:lnTo>
                  <a:lnTo>
                    <a:pt x="872" y="46940"/>
                  </a:lnTo>
                  <a:lnTo>
                    <a:pt x="0" y="44261"/>
                  </a:lnTo>
                  <a:lnTo>
                    <a:pt x="476" y="41418"/>
                  </a:lnTo>
                  <a:lnTo>
                    <a:pt x="1851" y="38463"/>
                  </a:lnTo>
                  <a:lnTo>
                    <a:pt x="18957" y="24192"/>
                  </a:lnTo>
                  <a:lnTo>
                    <a:pt x="61846" y="8011"/>
                  </a:lnTo>
                  <a:lnTo>
                    <a:pt x="101763" y="0"/>
                  </a:lnTo>
                  <a:lnTo>
                    <a:pt x="176054" y="13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84"/>
            <p:cNvSpPr/>
            <p:nvPr>
              <p:custDataLst>
                <p:tags r:id="rId110"/>
              </p:custDataLst>
            </p:nvPr>
          </p:nvSpPr>
          <p:spPr>
            <a:xfrm>
              <a:off x="10149115" y="2801790"/>
              <a:ext cx="280761" cy="312789"/>
            </a:xfrm>
            <a:custGeom>
              <a:avLst/>
              <a:gdLst/>
              <a:ahLst/>
              <a:cxnLst/>
              <a:rect l="0" t="0" r="0" b="0"/>
              <a:pathLst>
                <a:path w="280761" h="312789">
                  <a:moveTo>
                    <a:pt x="252185" y="17610"/>
                  </a:moveTo>
                  <a:lnTo>
                    <a:pt x="252185" y="17610"/>
                  </a:lnTo>
                  <a:lnTo>
                    <a:pt x="257242" y="12554"/>
                  </a:lnTo>
                  <a:lnTo>
                    <a:pt x="262546" y="10071"/>
                  </a:lnTo>
                  <a:lnTo>
                    <a:pt x="265442" y="9409"/>
                  </a:lnTo>
                  <a:lnTo>
                    <a:pt x="267372" y="7909"/>
                  </a:lnTo>
                  <a:lnTo>
                    <a:pt x="270727" y="0"/>
                  </a:lnTo>
                  <a:lnTo>
                    <a:pt x="271009" y="2022"/>
                  </a:lnTo>
                  <a:lnTo>
                    <a:pt x="271085" y="4043"/>
                  </a:lnTo>
                  <a:lnTo>
                    <a:pt x="265524" y="9111"/>
                  </a:lnTo>
                  <a:lnTo>
                    <a:pt x="226990" y="30047"/>
                  </a:lnTo>
                  <a:lnTo>
                    <a:pt x="181122" y="53110"/>
                  </a:lnTo>
                  <a:lnTo>
                    <a:pt x="136576" y="76822"/>
                  </a:lnTo>
                  <a:lnTo>
                    <a:pt x="92592" y="111130"/>
                  </a:lnTo>
                  <a:lnTo>
                    <a:pt x="86004" y="123027"/>
                  </a:lnTo>
                  <a:lnTo>
                    <a:pt x="84249" y="129163"/>
                  </a:lnTo>
                  <a:lnTo>
                    <a:pt x="85194" y="133254"/>
                  </a:lnTo>
                  <a:lnTo>
                    <a:pt x="87941" y="135980"/>
                  </a:lnTo>
                  <a:lnTo>
                    <a:pt x="117672" y="145414"/>
                  </a:lnTo>
                  <a:lnTo>
                    <a:pt x="161590" y="153052"/>
                  </a:lnTo>
                  <a:lnTo>
                    <a:pt x="203599" y="164073"/>
                  </a:lnTo>
                  <a:lnTo>
                    <a:pt x="222736" y="173308"/>
                  </a:lnTo>
                  <a:lnTo>
                    <a:pt x="224085" y="177500"/>
                  </a:lnTo>
                  <a:lnTo>
                    <a:pt x="222869" y="182412"/>
                  </a:lnTo>
                  <a:lnTo>
                    <a:pt x="219941" y="187803"/>
                  </a:lnTo>
                  <a:lnTo>
                    <a:pt x="195594" y="205503"/>
                  </a:lnTo>
                  <a:lnTo>
                    <a:pt x="156513" y="224153"/>
                  </a:lnTo>
                  <a:lnTo>
                    <a:pt x="108993" y="242872"/>
                  </a:lnTo>
                  <a:lnTo>
                    <a:pt x="68177" y="259802"/>
                  </a:lnTo>
                  <a:lnTo>
                    <a:pt x="24868" y="284487"/>
                  </a:lnTo>
                  <a:lnTo>
                    <a:pt x="907" y="299632"/>
                  </a:lnTo>
                  <a:lnTo>
                    <a:pt x="0" y="301933"/>
                  </a:lnTo>
                  <a:lnTo>
                    <a:pt x="454" y="304525"/>
                  </a:lnTo>
                  <a:lnTo>
                    <a:pt x="1815" y="307312"/>
                  </a:lnTo>
                  <a:lnTo>
                    <a:pt x="14615" y="310408"/>
                  </a:lnTo>
                  <a:lnTo>
                    <a:pt x="51841" y="312559"/>
                  </a:lnTo>
                  <a:lnTo>
                    <a:pt x="92634" y="312788"/>
                  </a:lnTo>
                  <a:lnTo>
                    <a:pt x="130475" y="311798"/>
                  </a:lnTo>
                  <a:lnTo>
                    <a:pt x="166693" y="307816"/>
                  </a:lnTo>
                  <a:lnTo>
                    <a:pt x="204665" y="305340"/>
                  </a:lnTo>
                  <a:lnTo>
                    <a:pt x="280760" y="29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85"/>
            <p:cNvSpPr/>
            <p:nvPr>
              <p:custDataLst>
                <p:tags r:id="rId111"/>
              </p:custDataLst>
            </p:nvPr>
          </p:nvSpPr>
          <p:spPr>
            <a:xfrm>
              <a:off x="9497206" y="2781451"/>
              <a:ext cx="208770" cy="398416"/>
            </a:xfrm>
            <a:custGeom>
              <a:avLst/>
              <a:gdLst/>
              <a:ahLst/>
              <a:cxnLst/>
              <a:rect l="0" t="0" r="0" b="0"/>
              <a:pathLst>
                <a:path w="208770" h="398416">
                  <a:moveTo>
                    <a:pt x="208769" y="18899"/>
                  </a:moveTo>
                  <a:lnTo>
                    <a:pt x="208769" y="18899"/>
                  </a:lnTo>
                  <a:lnTo>
                    <a:pt x="208769" y="13843"/>
                  </a:lnTo>
                  <a:lnTo>
                    <a:pt x="205947" y="8538"/>
                  </a:lnTo>
                  <a:lnTo>
                    <a:pt x="203712" y="5642"/>
                  </a:lnTo>
                  <a:lnTo>
                    <a:pt x="195585" y="2423"/>
                  </a:lnTo>
                  <a:lnTo>
                    <a:pt x="157724" y="0"/>
                  </a:lnTo>
                  <a:lnTo>
                    <a:pt x="136612" y="4950"/>
                  </a:lnTo>
                  <a:lnTo>
                    <a:pt x="103970" y="23709"/>
                  </a:lnTo>
                  <a:lnTo>
                    <a:pt x="69541" y="54830"/>
                  </a:lnTo>
                  <a:lnTo>
                    <a:pt x="49132" y="87027"/>
                  </a:lnTo>
                  <a:lnTo>
                    <a:pt x="32329" y="127903"/>
                  </a:lnTo>
                  <a:lnTo>
                    <a:pt x="25868" y="172762"/>
                  </a:lnTo>
                  <a:lnTo>
                    <a:pt x="19770" y="212275"/>
                  </a:lnTo>
                  <a:lnTo>
                    <a:pt x="10962" y="255671"/>
                  </a:lnTo>
                  <a:lnTo>
                    <a:pt x="3169" y="292489"/>
                  </a:lnTo>
                  <a:lnTo>
                    <a:pt x="0" y="334389"/>
                  </a:lnTo>
                  <a:lnTo>
                    <a:pt x="624" y="347500"/>
                  </a:lnTo>
                  <a:lnTo>
                    <a:pt x="7466" y="380886"/>
                  </a:lnTo>
                  <a:lnTo>
                    <a:pt x="10008" y="385107"/>
                  </a:lnTo>
                  <a:lnTo>
                    <a:pt x="18478" y="392620"/>
                  </a:lnTo>
                  <a:lnTo>
                    <a:pt x="32120" y="396664"/>
                  </a:lnTo>
                  <a:lnTo>
                    <a:pt x="75989" y="398415"/>
                  </a:lnTo>
                  <a:lnTo>
                    <a:pt x="102047" y="392168"/>
                  </a:lnTo>
                  <a:lnTo>
                    <a:pt x="148304" y="374377"/>
                  </a:lnTo>
                  <a:lnTo>
                    <a:pt x="180194" y="34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86"/>
            <p:cNvSpPr/>
            <p:nvPr>
              <p:custDataLst>
                <p:tags r:id="rId112"/>
              </p:custDataLst>
            </p:nvPr>
          </p:nvSpPr>
          <p:spPr>
            <a:xfrm>
              <a:off x="9525000" y="2952750"/>
              <a:ext cx="133351" cy="46302"/>
            </a:xfrm>
            <a:custGeom>
              <a:avLst/>
              <a:gdLst/>
              <a:ahLst/>
              <a:cxnLst/>
              <a:rect l="0" t="0" r="0" b="0"/>
              <a:pathLst>
                <a:path w="133351" h="46302">
                  <a:moveTo>
                    <a:pt x="0" y="38100"/>
                  </a:moveTo>
                  <a:lnTo>
                    <a:pt x="0" y="38100"/>
                  </a:lnTo>
                  <a:lnTo>
                    <a:pt x="0" y="46301"/>
                  </a:lnTo>
                  <a:lnTo>
                    <a:pt x="0" y="42176"/>
                  </a:lnTo>
                  <a:lnTo>
                    <a:pt x="8467" y="37090"/>
                  </a:lnTo>
                  <a:lnTo>
                    <a:pt x="49799" y="220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87"/>
            <p:cNvSpPr/>
            <p:nvPr>
              <p:custDataLst>
                <p:tags r:id="rId113"/>
              </p:custDataLst>
            </p:nvPr>
          </p:nvSpPr>
          <p:spPr>
            <a:xfrm>
              <a:off x="9850756" y="2735231"/>
              <a:ext cx="234897" cy="477915"/>
            </a:xfrm>
            <a:custGeom>
              <a:avLst/>
              <a:gdLst/>
              <a:ahLst/>
              <a:cxnLst/>
              <a:rect l="0" t="0" r="0" b="0"/>
              <a:pathLst>
                <a:path w="234897" h="477915">
                  <a:moveTo>
                    <a:pt x="226694" y="27019"/>
                  </a:moveTo>
                  <a:lnTo>
                    <a:pt x="226694" y="27019"/>
                  </a:lnTo>
                  <a:lnTo>
                    <a:pt x="234896" y="27019"/>
                  </a:lnTo>
                  <a:lnTo>
                    <a:pt x="230770" y="16906"/>
                  </a:lnTo>
                  <a:lnTo>
                    <a:pt x="228353" y="13927"/>
                  </a:lnTo>
                  <a:lnTo>
                    <a:pt x="208739" y="3697"/>
                  </a:lnTo>
                  <a:lnTo>
                    <a:pt x="186097" y="0"/>
                  </a:lnTo>
                  <a:lnTo>
                    <a:pt x="164336" y="3962"/>
                  </a:lnTo>
                  <a:lnTo>
                    <a:pt x="131473" y="22386"/>
                  </a:lnTo>
                  <a:lnTo>
                    <a:pt x="116993" y="34132"/>
                  </a:lnTo>
                  <a:lnTo>
                    <a:pt x="101997" y="57702"/>
                  </a:lnTo>
                  <a:lnTo>
                    <a:pt x="89047" y="101583"/>
                  </a:lnTo>
                  <a:lnTo>
                    <a:pt x="83793" y="142054"/>
                  </a:lnTo>
                  <a:lnTo>
                    <a:pt x="73661" y="186894"/>
                  </a:lnTo>
                  <a:lnTo>
                    <a:pt x="58336" y="231869"/>
                  </a:lnTo>
                  <a:lnTo>
                    <a:pt x="48525" y="277935"/>
                  </a:lnTo>
                  <a:lnTo>
                    <a:pt x="44851" y="296229"/>
                  </a:lnTo>
                  <a:lnTo>
                    <a:pt x="28065" y="342467"/>
                  </a:lnTo>
                  <a:lnTo>
                    <a:pt x="14245" y="382253"/>
                  </a:lnTo>
                  <a:lnTo>
                    <a:pt x="2382" y="419157"/>
                  </a:lnTo>
                  <a:lnTo>
                    <a:pt x="0" y="441897"/>
                  </a:lnTo>
                  <a:lnTo>
                    <a:pt x="1481" y="450713"/>
                  </a:lnTo>
                  <a:lnTo>
                    <a:pt x="8772" y="463330"/>
                  </a:lnTo>
                  <a:lnTo>
                    <a:pt x="24775" y="476383"/>
                  </a:lnTo>
                  <a:lnTo>
                    <a:pt x="42408" y="477914"/>
                  </a:lnTo>
                  <a:lnTo>
                    <a:pt x="88479" y="475118"/>
                  </a:lnTo>
                  <a:lnTo>
                    <a:pt x="127298" y="472703"/>
                  </a:lnTo>
                  <a:lnTo>
                    <a:pt x="173231" y="459641"/>
                  </a:lnTo>
                  <a:lnTo>
                    <a:pt x="203316" y="451377"/>
                  </a:lnTo>
                  <a:lnTo>
                    <a:pt x="226694" y="43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88"/>
            <p:cNvSpPr/>
            <p:nvPr>
              <p:custDataLst>
                <p:tags r:id="rId114"/>
              </p:custDataLst>
            </p:nvPr>
          </p:nvSpPr>
          <p:spPr>
            <a:xfrm>
              <a:off x="10573534" y="3028950"/>
              <a:ext cx="275442" cy="51498"/>
            </a:xfrm>
            <a:custGeom>
              <a:avLst/>
              <a:gdLst/>
              <a:ahLst/>
              <a:cxnLst/>
              <a:rect l="0" t="0" r="0" b="0"/>
              <a:pathLst>
                <a:path w="275442" h="51498">
                  <a:moveTo>
                    <a:pt x="18266" y="0"/>
                  </a:moveTo>
                  <a:lnTo>
                    <a:pt x="18266" y="0"/>
                  </a:lnTo>
                  <a:lnTo>
                    <a:pt x="5175" y="14150"/>
                  </a:lnTo>
                  <a:lnTo>
                    <a:pt x="1865" y="21459"/>
                  </a:lnTo>
                  <a:lnTo>
                    <a:pt x="0" y="31523"/>
                  </a:lnTo>
                  <a:lnTo>
                    <a:pt x="2387" y="37999"/>
                  </a:lnTo>
                  <a:lnTo>
                    <a:pt x="4506" y="41207"/>
                  </a:lnTo>
                  <a:lnTo>
                    <a:pt x="22656" y="50780"/>
                  </a:lnTo>
                  <a:lnTo>
                    <a:pt x="42088" y="51497"/>
                  </a:lnTo>
                  <a:lnTo>
                    <a:pt x="87294" y="47076"/>
                  </a:lnTo>
                  <a:lnTo>
                    <a:pt x="127820" y="39491"/>
                  </a:lnTo>
                  <a:lnTo>
                    <a:pt x="171295" y="27922"/>
                  </a:lnTo>
                  <a:lnTo>
                    <a:pt x="207894" y="18856"/>
                  </a:lnTo>
                  <a:lnTo>
                    <a:pt x="275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89"/>
            <p:cNvSpPr/>
            <p:nvPr>
              <p:custDataLst>
                <p:tags r:id="rId115"/>
              </p:custDataLst>
            </p:nvPr>
          </p:nvSpPr>
          <p:spPr>
            <a:xfrm>
              <a:off x="10966724" y="2715949"/>
              <a:ext cx="148952" cy="313002"/>
            </a:xfrm>
            <a:custGeom>
              <a:avLst/>
              <a:gdLst/>
              <a:ahLst/>
              <a:cxnLst/>
              <a:rect l="0" t="0" r="0" b="0"/>
              <a:pathLst>
                <a:path w="148952" h="313002">
                  <a:moveTo>
                    <a:pt x="148951" y="8201"/>
                  </a:moveTo>
                  <a:lnTo>
                    <a:pt x="148951" y="8201"/>
                  </a:lnTo>
                  <a:lnTo>
                    <a:pt x="143894" y="3145"/>
                  </a:lnTo>
                  <a:lnTo>
                    <a:pt x="135767" y="662"/>
                  </a:lnTo>
                  <a:lnTo>
                    <a:pt x="130637" y="0"/>
                  </a:lnTo>
                  <a:lnTo>
                    <a:pt x="116469" y="4909"/>
                  </a:lnTo>
                  <a:lnTo>
                    <a:pt x="100648" y="15205"/>
                  </a:lnTo>
                  <a:lnTo>
                    <a:pt x="61673" y="61805"/>
                  </a:lnTo>
                  <a:lnTo>
                    <a:pt x="40028" y="102750"/>
                  </a:lnTo>
                  <a:lnTo>
                    <a:pt x="22739" y="141412"/>
                  </a:lnTo>
                  <a:lnTo>
                    <a:pt x="8191" y="175730"/>
                  </a:lnTo>
                  <a:lnTo>
                    <a:pt x="0" y="213767"/>
                  </a:lnTo>
                  <a:lnTo>
                    <a:pt x="200" y="236089"/>
                  </a:lnTo>
                  <a:lnTo>
                    <a:pt x="14754" y="276446"/>
                  </a:lnTo>
                  <a:lnTo>
                    <a:pt x="18212" y="282281"/>
                  </a:lnTo>
                  <a:lnTo>
                    <a:pt x="43302" y="300606"/>
                  </a:lnTo>
                  <a:lnTo>
                    <a:pt x="120376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90"/>
            <p:cNvSpPr/>
            <p:nvPr>
              <p:custDataLst>
                <p:tags r:id="rId116"/>
              </p:custDataLst>
            </p:nvPr>
          </p:nvSpPr>
          <p:spPr>
            <a:xfrm>
              <a:off x="11111331" y="2809875"/>
              <a:ext cx="128170" cy="180976"/>
            </a:xfrm>
            <a:custGeom>
              <a:avLst/>
              <a:gdLst/>
              <a:ahLst/>
              <a:cxnLst/>
              <a:rect l="0" t="0" r="0" b="0"/>
              <a:pathLst>
                <a:path w="128170" h="180976">
                  <a:moveTo>
                    <a:pt x="23394" y="0"/>
                  </a:moveTo>
                  <a:lnTo>
                    <a:pt x="23394" y="0"/>
                  </a:lnTo>
                  <a:lnTo>
                    <a:pt x="10137" y="0"/>
                  </a:lnTo>
                  <a:lnTo>
                    <a:pt x="4098" y="2822"/>
                  </a:lnTo>
                  <a:lnTo>
                    <a:pt x="1005" y="5056"/>
                  </a:lnTo>
                  <a:lnTo>
                    <a:pt x="0" y="8663"/>
                  </a:lnTo>
                  <a:lnTo>
                    <a:pt x="1709" y="18314"/>
                  </a:lnTo>
                  <a:lnTo>
                    <a:pt x="21897" y="52663"/>
                  </a:lnTo>
                  <a:lnTo>
                    <a:pt x="60213" y="96528"/>
                  </a:lnTo>
                  <a:lnTo>
                    <a:pt x="92016" y="140926"/>
                  </a:lnTo>
                  <a:lnTo>
                    <a:pt x="12816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91"/>
            <p:cNvSpPr/>
            <p:nvPr>
              <p:custDataLst>
                <p:tags r:id="rId117"/>
              </p:custDataLst>
            </p:nvPr>
          </p:nvSpPr>
          <p:spPr>
            <a:xfrm>
              <a:off x="11696700" y="2677870"/>
              <a:ext cx="271399" cy="463442"/>
            </a:xfrm>
            <a:custGeom>
              <a:avLst/>
              <a:gdLst/>
              <a:ahLst/>
              <a:cxnLst/>
              <a:rect l="0" t="0" r="0" b="0"/>
              <a:pathLst>
                <a:path w="271399" h="463442">
                  <a:moveTo>
                    <a:pt x="123825" y="55805"/>
                  </a:moveTo>
                  <a:lnTo>
                    <a:pt x="123825" y="55805"/>
                  </a:lnTo>
                  <a:lnTo>
                    <a:pt x="117279" y="40597"/>
                  </a:lnTo>
                  <a:lnTo>
                    <a:pt x="115623" y="29290"/>
                  </a:lnTo>
                  <a:lnTo>
                    <a:pt x="119415" y="24370"/>
                  </a:lnTo>
                  <a:lnTo>
                    <a:pt x="162389" y="5464"/>
                  </a:lnTo>
                  <a:lnTo>
                    <a:pt x="207721" y="0"/>
                  </a:lnTo>
                  <a:lnTo>
                    <a:pt x="251796" y="1743"/>
                  </a:lnTo>
                  <a:lnTo>
                    <a:pt x="259938" y="3889"/>
                  </a:lnTo>
                  <a:lnTo>
                    <a:pt x="265368" y="7436"/>
                  </a:lnTo>
                  <a:lnTo>
                    <a:pt x="268987" y="11917"/>
                  </a:lnTo>
                  <a:lnTo>
                    <a:pt x="271398" y="17022"/>
                  </a:lnTo>
                  <a:lnTo>
                    <a:pt x="270892" y="23599"/>
                  </a:lnTo>
                  <a:lnTo>
                    <a:pt x="254867" y="56969"/>
                  </a:lnTo>
                  <a:lnTo>
                    <a:pt x="231320" y="99191"/>
                  </a:lnTo>
                  <a:lnTo>
                    <a:pt x="212831" y="142809"/>
                  </a:lnTo>
                  <a:lnTo>
                    <a:pt x="195941" y="185065"/>
                  </a:lnTo>
                  <a:lnTo>
                    <a:pt x="179646" y="228983"/>
                  </a:lnTo>
                  <a:lnTo>
                    <a:pt x="172820" y="265162"/>
                  </a:lnTo>
                  <a:lnTo>
                    <a:pt x="165624" y="307396"/>
                  </a:lnTo>
                  <a:lnTo>
                    <a:pt x="163022" y="347191"/>
                  </a:lnTo>
                  <a:lnTo>
                    <a:pt x="162141" y="392920"/>
                  </a:lnTo>
                  <a:lnTo>
                    <a:pt x="162068" y="401198"/>
                  </a:lnTo>
                  <a:lnTo>
                    <a:pt x="156344" y="416041"/>
                  </a:lnTo>
                  <a:lnTo>
                    <a:pt x="140479" y="437760"/>
                  </a:lnTo>
                  <a:lnTo>
                    <a:pt x="125350" y="448847"/>
                  </a:lnTo>
                  <a:lnTo>
                    <a:pt x="94728" y="461017"/>
                  </a:lnTo>
                  <a:lnTo>
                    <a:pt x="80554" y="463441"/>
                  </a:lnTo>
                  <a:lnTo>
                    <a:pt x="50562" y="459749"/>
                  </a:lnTo>
                  <a:lnTo>
                    <a:pt x="0" y="43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92"/>
            <p:cNvSpPr/>
            <p:nvPr>
              <p:custDataLst>
                <p:tags r:id="rId118"/>
              </p:custDataLst>
            </p:nvPr>
          </p:nvSpPr>
          <p:spPr>
            <a:xfrm>
              <a:off x="11725275" y="2737712"/>
              <a:ext cx="69625" cy="224564"/>
            </a:xfrm>
            <a:custGeom>
              <a:avLst/>
              <a:gdLst/>
              <a:ahLst/>
              <a:cxnLst/>
              <a:rect l="0" t="0" r="0" b="0"/>
              <a:pathLst>
                <a:path w="69625" h="224564">
                  <a:moveTo>
                    <a:pt x="38100" y="5488"/>
                  </a:moveTo>
                  <a:lnTo>
                    <a:pt x="38100" y="5488"/>
                  </a:lnTo>
                  <a:lnTo>
                    <a:pt x="38100" y="432"/>
                  </a:lnTo>
                  <a:lnTo>
                    <a:pt x="40217" y="0"/>
                  </a:lnTo>
                  <a:lnTo>
                    <a:pt x="48212" y="2343"/>
                  </a:lnTo>
                  <a:lnTo>
                    <a:pt x="56000" y="12557"/>
                  </a:lnTo>
                  <a:lnTo>
                    <a:pt x="69624" y="50041"/>
                  </a:lnTo>
                  <a:lnTo>
                    <a:pt x="69195" y="90891"/>
                  </a:lnTo>
                  <a:lnTo>
                    <a:pt x="65056" y="131405"/>
                  </a:lnTo>
                  <a:lnTo>
                    <a:pt x="46051" y="175157"/>
                  </a:lnTo>
                  <a:lnTo>
                    <a:pt x="34224" y="193079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93"/>
            <p:cNvSpPr/>
            <p:nvPr>
              <p:custDataLst>
                <p:tags r:id="rId119"/>
              </p:custDataLst>
            </p:nvPr>
          </p:nvSpPr>
          <p:spPr>
            <a:xfrm>
              <a:off x="11536307" y="2781300"/>
              <a:ext cx="160394" cy="152401"/>
            </a:xfrm>
            <a:custGeom>
              <a:avLst/>
              <a:gdLst/>
              <a:ahLst/>
              <a:cxnLst/>
              <a:rect l="0" t="0" r="0" b="0"/>
              <a:pathLst>
                <a:path w="160394" h="152401">
                  <a:moveTo>
                    <a:pt x="160393" y="0"/>
                  </a:moveTo>
                  <a:lnTo>
                    <a:pt x="160393" y="0"/>
                  </a:lnTo>
                  <a:lnTo>
                    <a:pt x="152787" y="8663"/>
                  </a:lnTo>
                  <a:lnTo>
                    <a:pt x="127279" y="54849"/>
                  </a:lnTo>
                  <a:lnTo>
                    <a:pt x="96714" y="96410"/>
                  </a:lnTo>
                  <a:lnTo>
                    <a:pt x="76946" y="124916"/>
                  </a:lnTo>
                  <a:lnTo>
                    <a:pt x="40670" y="145358"/>
                  </a:lnTo>
                  <a:lnTo>
                    <a:pt x="24633" y="146448"/>
                  </a:lnTo>
                  <a:lnTo>
                    <a:pt x="3637" y="143580"/>
                  </a:lnTo>
                  <a:lnTo>
                    <a:pt x="1913" y="140171"/>
                  </a:lnTo>
                  <a:lnTo>
                    <a:pt x="0" y="127915"/>
                  </a:lnTo>
                  <a:lnTo>
                    <a:pt x="3979" y="108221"/>
                  </a:lnTo>
                  <a:lnTo>
                    <a:pt x="8492" y="102839"/>
                  </a:lnTo>
                  <a:lnTo>
                    <a:pt x="21974" y="94037"/>
                  </a:lnTo>
                  <a:lnTo>
                    <a:pt x="42356" y="88188"/>
                  </a:lnTo>
                  <a:lnTo>
                    <a:pt x="58189" y="92464"/>
                  </a:lnTo>
                  <a:lnTo>
                    <a:pt x="95094" y="109338"/>
                  </a:lnTo>
                  <a:lnTo>
                    <a:pt x="14134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94"/>
            <p:cNvSpPr/>
            <p:nvPr>
              <p:custDataLst>
                <p:tags r:id="rId120"/>
              </p:custDataLst>
            </p:nvPr>
          </p:nvSpPr>
          <p:spPr>
            <a:xfrm>
              <a:off x="11383698" y="2933700"/>
              <a:ext cx="93928" cy="26860"/>
            </a:xfrm>
            <a:custGeom>
              <a:avLst/>
              <a:gdLst/>
              <a:ahLst/>
              <a:cxnLst/>
              <a:rect l="0" t="0" r="0" b="0"/>
              <a:pathLst>
                <a:path w="93928" h="26860">
                  <a:moveTo>
                    <a:pt x="8202" y="9525"/>
                  </a:moveTo>
                  <a:lnTo>
                    <a:pt x="8202" y="9525"/>
                  </a:lnTo>
                  <a:lnTo>
                    <a:pt x="3145" y="14581"/>
                  </a:lnTo>
                  <a:lnTo>
                    <a:pt x="664" y="19886"/>
                  </a:lnTo>
                  <a:lnTo>
                    <a:pt x="0" y="22782"/>
                  </a:lnTo>
                  <a:lnTo>
                    <a:pt x="1675" y="24713"/>
                  </a:lnTo>
                  <a:lnTo>
                    <a:pt x="9182" y="26859"/>
                  </a:lnTo>
                  <a:lnTo>
                    <a:pt x="19573" y="24990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95"/>
            <p:cNvSpPr/>
            <p:nvPr>
              <p:custDataLst>
                <p:tags r:id="rId121"/>
              </p:custDataLst>
            </p:nvPr>
          </p:nvSpPr>
          <p:spPr>
            <a:xfrm>
              <a:off x="11412273" y="2847975"/>
              <a:ext cx="74878" cy="19051"/>
            </a:xfrm>
            <a:custGeom>
              <a:avLst/>
              <a:gdLst/>
              <a:ahLst/>
              <a:cxnLst/>
              <a:rect l="0" t="0" r="0" b="0"/>
              <a:pathLst>
                <a:path w="7487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9182" y="13994"/>
                  </a:lnTo>
                  <a:lnTo>
                    <a:pt x="55207" y="3241"/>
                  </a:lnTo>
                  <a:lnTo>
                    <a:pt x="74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96"/>
            <p:cNvSpPr/>
            <p:nvPr>
              <p:custDataLst>
                <p:tags r:id="rId122"/>
              </p:custDataLst>
            </p:nvPr>
          </p:nvSpPr>
          <p:spPr>
            <a:xfrm>
              <a:off x="11306175" y="2838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97"/>
            <p:cNvSpPr/>
            <p:nvPr>
              <p:custDataLst>
                <p:tags r:id="rId123"/>
              </p:custDataLst>
            </p:nvPr>
          </p:nvSpPr>
          <p:spPr>
            <a:xfrm>
              <a:off x="11296650" y="29432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1" y="19297"/>
                  </a:lnTo>
                  <a:lnTo>
                    <a:pt x="4468" y="2239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98"/>
            <p:cNvSpPr/>
            <p:nvPr>
              <p:custDataLst>
                <p:tags r:id="rId124"/>
              </p:custDataLst>
            </p:nvPr>
          </p:nvSpPr>
          <p:spPr>
            <a:xfrm>
              <a:off x="11103111" y="2790825"/>
              <a:ext cx="164965" cy="238126"/>
            </a:xfrm>
            <a:custGeom>
              <a:avLst/>
              <a:gdLst/>
              <a:ahLst/>
              <a:cxnLst/>
              <a:rect l="0" t="0" r="0" b="0"/>
              <a:pathLst>
                <a:path w="164965" h="238126">
                  <a:moveTo>
                    <a:pt x="164964" y="0"/>
                  </a:moveTo>
                  <a:lnTo>
                    <a:pt x="164964" y="0"/>
                  </a:lnTo>
                  <a:lnTo>
                    <a:pt x="146650" y="0"/>
                  </a:lnTo>
                  <a:lnTo>
                    <a:pt x="135306" y="8467"/>
                  </a:lnTo>
                  <a:lnTo>
                    <a:pt x="95247" y="51642"/>
                  </a:lnTo>
                  <a:lnTo>
                    <a:pt x="60087" y="95520"/>
                  </a:lnTo>
                  <a:lnTo>
                    <a:pt x="24442" y="142705"/>
                  </a:lnTo>
                  <a:lnTo>
                    <a:pt x="13261" y="167519"/>
                  </a:lnTo>
                  <a:lnTo>
                    <a:pt x="3244" y="193216"/>
                  </a:lnTo>
                  <a:lnTo>
                    <a:pt x="0" y="198661"/>
                  </a:lnTo>
                  <a:lnTo>
                    <a:pt x="303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1299"/>
          <p:cNvSpPr/>
          <p:nvPr>
            <p:custDataLst>
              <p:tags r:id="rId7"/>
            </p:custDataLst>
          </p:nvPr>
        </p:nvSpPr>
        <p:spPr>
          <a:xfrm>
            <a:off x="10696575" y="2819400"/>
            <a:ext cx="9474" cy="247651"/>
          </a:xfrm>
          <a:custGeom>
            <a:avLst/>
            <a:gdLst/>
            <a:ahLst/>
            <a:cxnLst/>
            <a:rect l="0" t="0" r="0" b="0"/>
            <a:pathLst>
              <a:path w="9474" h="247651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2824" y="10361"/>
                </a:lnTo>
                <a:lnTo>
                  <a:pt x="5057" y="13257"/>
                </a:lnTo>
                <a:lnTo>
                  <a:pt x="7538" y="22120"/>
                </a:lnTo>
                <a:lnTo>
                  <a:pt x="9265" y="64296"/>
                </a:lnTo>
                <a:lnTo>
                  <a:pt x="9473" y="102620"/>
                </a:lnTo>
                <a:lnTo>
                  <a:pt x="6688" y="142237"/>
                </a:lnTo>
                <a:lnTo>
                  <a:pt x="1322" y="183436"/>
                </a:lnTo>
                <a:lnTo>
                  <a:pt x="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307"/>
          <p:cNvGrpSpPr/>
          <p:nvPr/>
        </p:nvGrpSpPr>
        <p:grpSpPr>
          <a:xfrm>
            <a:off x="3097641" y="4253409"/>
            <a:ext cx="436135" cy="488375"/>
            <a:chOff x="3097641" y="4253409"/>
            <a:chExt cx="436135" cy="488375"/>
          </a:xfrm>
        </p:grpSpPr>
        <p:sp>
          <p:nvSpPr>
            <p:cNvPr id="103" name="SMARTInkShape-1300"/>
            <p:cNvSpPr/>
            <p:nvPr>
              <p:custDataLst>
                <p:tags r:id="rId103"/>
              </p:custDataLst>
            </p:nvPr>
          </p:nvSpPr>
          <p:spPr>
            <a:xfrm>
              <a:off x="3413987" y="4362450"/>
              <a:ext cx="119789" cy="47626"/>
            </a:xfrm>
            <a:custGeom>
              <a:avLst/>
              <a:gdLst/>
              <a:ahLst/>
              <a:cxnLst/>
              <a:rect l="0" t="0" r="0" b="0"/>
              <a:pathLst>
                <a:path w="119789" h="47626">
                  <a:moveTo>
                    <a:pt x="5488" y="47625"/>
                  </a:moveTo>
                  <a:lnTo>
                    <a:pt x="5488" y="47625"/>
                  </a:lnTo>
                  <a:lnTo>
                    <a:pt x="431" y="47625"/>
                  </a:lnTo>
                  <a:lnTo>
                    <a:pt x="0" y="45508"/>
                  </a:lnTo>
                  <a:lnTo>
                    <a:pt x="2344" y="37512"/>
                  </a:lnTo>
                  <a:lnTo>
                    <a:pt x="5509" y="34533"/>
                  </a:lnTo>
                  <a:lnTo>
                    <a:pt x="43285" y="22552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01"/>
            <p:cNvSpPr/>
            <p:nvPr>
              <p:custDataLst>
                <p:tags r:id="rId104"/>
              </p:custDataLst>
            </p:nvPr>
          </p:nvSpPr>
          <p:spPr>
            <a:xfrm>
              <a:off x="3410417" y="4253409"/>
              <a:ext cx="112510" cy="220998"/>
            </a:xfrm>
            <a:custGeom>
              <a:avLst/>
              <a:gdLst/>
              <a:ahLst/>
              <a:cxnLst/>
              <a:rect l="0" t="0" r="0" b="0"/>
              <a:pathLst>
                <a:path w="112510" h="220998">
                  <a:moveTo>
                    <a:pt x="104308" y="32841"/>
                  </a:moveTo>
                  <a:lnTo>
                    <a:pt x="104308" y="32841"/>
                  </a:lnTo>
                  <a:lnTo>
                    <a:pt x="109365" y="27785"/>
                  </a:lnTo>
                  <a:lnTo>
                    <a:pt x="111847" y="22480"/>
                  </a:lnTo>
                  <a:lnTo>
                    <a:pt x="112509" y="19584"/>
                  </a:lnTo>
                  <a:lnTo>
                    <a:pt x="111892" y="16594"/>
                  </a:lnTo>
                  <a:lnTo>
                    <a:pt x="108384" y="10451"/>
                  </a:lnTo>
                  <a:lnTo>
                    <a:pt x="95403" y="1042"/>
                  </a:lnTo>
                  <a:lnTo>
                    <a:pt x="90963" y="0"/>
                  </a:lnTo>
                  <a:lnTo>
                    <a:pt x="86945" y="364"/>
                  </a:lnTo>
                  <a:lnTo>
                    <a:pt x="67835" y="8552"/>
                  </a:lnTo>
                  <a:lnTo>
                    <a:pt x="49874" y="27408"/>
                  </a:lnTo>
                  <a:lnTo>
                    <a:pt x="33505" y="60108"/>
                  </a:lnTo>
                  <a:lnTo>
                    <a:pt x="15490" y="105782"/>
                  </a:lnTo>
                  <a:lnTo>
                    <a:pt x="4849" y="145170"/>
                  </a:lnTo>
                  <a:lnTo>
                    <a:pt x="583" y="189281"/>
                  </a:lnTo>
                  <a:lnTo>
                    <a:pt x="0" y="202206"/>
                  </a:lnTo>
                  <a:lnTo>
                    <a:pt x="2563" y="211478"/>
                  </a:lnTo>
                  <a:lnTo>
                    <a:pt x="4728" y="215433"/>
                  </a:lnTo>
                  <a:lnTo>
                    <a:pt x="8288" y="218068"/>
                  </a:lnTo>
                  <a:lnTo>
                    <a:pt x="17888" y="220997"/>
                  </a:lnTo>
                  <a:lnTo>
                    <a:pt x="48902" y="215274"/>
                  </a:lnTo>
                  <a:lnTo>
                    <a:pt x="66983" y="209878"/>
                  </a:lnTo>
                  <a:lnTo>
                    <a:pt x="79958" y="201130"/>
                  </a:lnTo>
                  <a:lnTo>
                    <a:pt x="94783" y="18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02"/>
            <p:cNvSpPr/>
            <p:nvPr>
              <p:custDataLst>
                <p:tags r:id="rId105"/>
              </p:custDataLst>
            </p:nvPr>
          </p:nvSpPr>
          <p:spPr>
            <a:xfrm>
              <a:off x="3268031" y="4327175"/>
              <a:ext cx="93151" cy="98573"/>
            </a:xfrm>
            <a:custGeom>
              <a:avLst/>
              <a:gdLst/>
              <a:ahLst/>
              <a:cxnLst/>
              <a:rect l="0" t="0" r="0" b="0"/>
              <a:pathLst>
                <a:path w="93151" h="98573">
                  <a:moveTo>
                    <a:pt x="56194" y="25750"/>
                  </a:moveTo>
                  <a:lnTo>
                    <a:pt x="56194" y="25750"/>
                  </a:lnTo>
                  <a:lnTo>
                    <a:pt x="56194" y="20693"/>
                  </a:lnTo>
                  <a:lnTo>
                    <a:pt x="50550" y="15389"/>
                  </a:lnTo>
                  <a:lnTo>
                    <a:pt x="34735" y="3360"/>
                  </a:lnTo>
                  <a:lnTo>
                    <a:pt x="31305" y="2356"/>
                  </a:lnTo>
                  <a:lnTo>
                    <a:pt x="27960" y="2746"/>
                  </a:lnTo>
                  <a:lnTo>
                    <a:pt x="24671" y="4064"/>
                  </a:lnTo>
                  <a:lnTo>
                    <a:pt x="9930" y="16032"/>
                  </a:lnTo>
                  <a:lnTo>
                    <a:pt x="3882" y="27076"/>
                  </a:lnTo>
                  <a:lnTo>
                    <a:pt x="0" y="56468"/>
                  </a:lnTo>
                  <a:lnTo>
                    <a:pt x="2291" y="68683"/>
                  </a:lnTo>
                  <a:lnTo>
                    <a:pt x="7895" y="78698"/>
                  </a:lnTo>
                  <a:lnTo>
                    <a:pt x="17442" y="90205"/>
                  </a:lnTo>
                  <a:lnTo>
                    <a:pt x="31563" y="96730"/>
                  </a:lnTo>
                  <a:lnTo>
                    <a:pt x="47364" y="98572"/>
                  </a:lnTo>
                  <a:lnTo>
                    <a:pt x="61442" y="95862"/>
                  </a:lnTo>
                  <a:lnTo>
                    <a:pt x="81267" y="83331"/>
                  </a:lnTo>
                  <a:lnTo>
                    <a:pt x="88504" y="72155"/>
                  </a:lnTo>
                  <a:lnTo>
                    <a:pt x="93150" y="47734"/>
                  </a:lnTo>
                  <a:lnTo>
                    <a:pt x="85319" y="32345"/>
                  </a:lnTo>
                  <a:lnTo>
                    <a:pt x="64534" y="6709"/>
                  </a:lnTo>
                  <a:lnTo>
                    <a:pt x="57078" y="1412"/>
                  </a:lnTo>
                  <a:lnTo>
                    <a:pt x="53608" y="0"/>
                  </a:lnTo>
                  <a:lnTo>
                    <a:pt x="52354" y="117"/>
                  </a:lnTo>
                  <a:lnTo>
                    <a:pt x="56194" y="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03"/>
            <p:cNvSpPr/>
            <p:nvPr>
              <p:custDataLst>
                <p:tags r:id="rId106"/>
              </p:custDataLst>
            </p:nvPr>
          </p:nvSpPr>
          <p:spPr>
            <a:xfrm>
              <a:off x="3097641" y="4306624"/>
              <a:ext cx="150385" cy="251041"/>
            </a:xfrm>
            <a:custGeom>
              <a:avLst/>
              <a:gdLst/>
              <a:ahLst/>
              <a:cxnLst/>
              <a:rect l="0" t="0" r="0" b="0"/>
              <a:pathLst>
                <a:path w="150385" h="251041">
                  <a:moveTo>
                    <a:pt x="7509" y="8201"/>
                  </a:moveTo>
                  <a:lnTo>
                    <a:pt x="7509" y="8201"/>
                  </a:lnTo>
                  <a:lnTo>
                    <a:pt x="7509" y="0"/>
                  </a:lnTo>
                  <a:lnTo>
                    <a:pt x="12565" y="9182"/>
                  </a:lnTo>
                  <a:lnTo>
                    <a:pt x="16151" y="47514"/>
                  </a:lnTo>
                  <a:lnTo>
                    <a:pt x="15714" y="88758"/>
                  </a:lnTo>
                  <a:lnTo>
                    <a:pt x="9443" y="135513"/>
                  </a:lnTo>
                  <a:lnTo>
                    <a:pt x="2835" y="175871"/>
                  </a:lnTo>
                  <a:lnTo>
                    <a:pt x="0" y="222492"/>
                  </a:lnTo>
                  <a:lnTo>
                    <a:pt x="3467" y="239614"/>
                  </a:lnTo>
                  <a:lnTo>
                    <a:pt x="7989" y="245026"/>
                  </a:lnTo>
                  <a:lnTo>
                    <a:pt x="21481" y="251040"/>
                  </a:lnTo>
                  <a:lnTo>
                    <a:pt x="51983" y="249369"/>
                  </a:lnTo>
                  <a:lnTo>
                    <a:pt x="92612" y="231718"/>
                  </a:lnTo>
                  <a:lnTo>
                    <a:pt x="135720" y="201625"/>
                  </a:lnTo>
                  <a:lnTo>
                    <a:pt x="150384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04"/>
            <p:cNvSpPr/>
            <p:nvPr>
              <p:custDataLst>
                <p:tags r:id="rId107"/>
              </p:custDataLst>
            </p:nvPr>
          </p:nvSpPr>
          <p:spPr>
            <a:xfrm>
              <a:off x="3166272" y="4695825"/>
              <a:ext cx="253204" cy="45959"/>
            </a:xfrm>
            <a:custGeom>
              <a:avLst/>
              <a:gdLst/>
              <a:ahLst/>
              <a:cxnLst/>
              <a:rect l="0" t="0" r="0" b="0"/>
              <a:pathLst>
                <a:path w="253204" h="45959">
                  <a:moveTo>
                    <a:pt x="24603" y="9525"/>
                  </a:moveTo>
                  <a:lnTo>
                    <a:pt x="24603" y="9525"/>
                  </a:lnTo>
                  <a:lnTo>
                    <a:pt x="4965" y="30221"/>
                  </a:lnTo>
                  <a:lnTo>
                    <a:pt x="0" y="39184"/>
                  </a:lnTo>
                  <a:lnTo>
                    <a:pt x="2910" y="41998"/>
                  </a:lnTo>
                  <a:lnTo>
                    <a:pt x="27230" y="45958"/>
                  </a:lnTo>
                  <a:lnTo>
                    <a:pt x="70552" y="44473"/>
                  </a:lnTo>
                  <a:lnTo>
                    <a:pt x="108773" y="37166"/>
                  </a:lnTo>
                  <a:lnTo>
                    <a:pt x="141387" y="31335"/>
                  </a:lnTo>
                  <a:lnTo>
                    <a:pt x="186323" y="22102"/>
                  </a:lnTo>
                  <a:lnTo>
                    <a:pt x="2532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05"/>
            <p:cNvSpPr/>
            <p:nvPr>
              <p:custDataLst>
                <p:tags r:id="rId108"/>
              </p:custDataLst>
            </p:nvPr>
          </p:nvSpPr>
          <p:spPr>
            <a:xfrm>
              <a:off x="3105658" y="4572000"/>
              <a:ext cx="294768" cy="47626"/>
            </a:xfrm>
            <a:custGeom>
              <a:avLst/>
              <a:gdLst/>
              <a:ahLst/>
              <a:cxnLst/>
              <a:rect l="0" t="0" r="0" b="0"/>
              <a:pathLst>
                <a:path w="294768" h="47626">
                  <a:moveTo>
                    <a:pt x="18542" y="47625"/>
                  </a:moveTo>
                  <a:lnTo>
                    <a:pt x="18542" y="47625"/>
                  </a:lnTo>
                  <a:lnTo>
                    <a:pt x="0" y="47625"/>
                  </a:lnTo>
                  <a:lnTo>
                    <a:pt x="41004" y="44803"/>
                  </a:lnTo>
                  <a:lnTo>
                    <a:pt x="78953" y="34368"/>
                  </a:lnTo>
                  <a:lnTo>
                    <a:pt x="120402" y="25235"/>
                  </a:lnTo>
                  <a:lnTo>
                    <a:pt x="154830" y="18977"/>
                  </a:lnTo>
                  <a:lnTo>
                    <a:pt x="198624" y="12325"/>
                  </a:lnTo>
                  <a:lnTo>
                    <a:pt x="245966" y="3347"/>
                  </a:lnTo>
                  <a:lnTo>
                    <a:pt x="294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08"/>
          <p:cNvGrpSpPr/>
          <p:nvPr/>
        </p:nvGrpSpPr>
        <p:grpSpPr>
          <a:xfrm>
            <a:off x="4099787" y="4416652"/>
            <a:ext cx="234089" cy="555399"/>
            <a:chOff x="4099787" y="4416652"/>
            <a:chExt cx="234089" cy="555399"/>
          </a:xfrm>
        </p:grpSpPr>
        <p:sp>
          <p:nvSpPr>
            <p:cNvPr id="110" name="SMARTInkShape-1306"/>
            <p:cNvSpPr/>
            <p:nvPr>
              <p:custDataLst>
                <p:tags r:id="rId100"/>
              </p:custDataLst>
            </p:nvPr>
          </p:nvSpPr>
          <p:spPr>
            <a:xfrm>
              <a:off x="4181901" y="4825634"/>
              <a:ext cx="151975" cy="146417"/>
            </a:xfrm>
            <a:custGeom>
              <a:avLst/>
              <a:gdLst/>
              <a:ahLst/>
              <a:cxnLst/>
              <a:rect l="0" t="0" r="0" b="0"/>
              <a:pathLst>
                <a:path w="151975" h="146417">
                  <a:moveTo>
                    <a:pt x="18624" y="3541"/>
                  </a:moveTo>
                  <a:lnTo>
                    <a:pt x="18624" y="3541"/>
                  </a:lnTo>
                  <a:lnTo>
                    <a:pt x="17566" y="13262"/>
                  </a:lnTo>
                  <a:lnTo>
                    <a:pt x="10423" y="52446"/>
                  </a:lnTo>
                  <a:lnTo>
                    <a:pt x="1734" y="98960"/>
                  </a:lnTo>
                  <a:lnTo>
                    <a:pt x="0" y="121755"/>
                  </a:lnTo>
                  <a:lnTo>
                    <a:pt x="917" y="122567"/>
                  </a:lnTo>
                  <a:lnTo>
                    <a:pt x="2586" y="122050"/>
                  </a:lnTo>
                  <a:lnTo>
                    <a:pt x="4757" y="120647"/>
                  </a:lnTo>
                  <a:lnTo>
                    <a:pt x="7169" y="113443"/>
                  </a:lnTo>
                  <a:lnTo>
                    <a:pt x="16449" y="78965"/>
                  </a:lnTo>
                  <a:lnTo>
                    <a:pt x="35645" y="37618"/>
                  </a:lnTo>
                  <a:lnTo>
                    <a:pt x="50596" y="15049"/>
                  </a:lnTo>
                  <a:lnTo>
                    <a:pt x="58586" y="8656"/>
                  </a:lnTo>
                  <a:lnTo>
                    <a:pt x="79148" y="0"/>
                  </a:lnTo>
                  <a:lnTo>
                    <a:pt x="86490" y="122"/>
                  </a:lnTo>
                  <a:lnTo>
                    <a:pt x="100292" y="5902"/>
                  </a:lnTo>
                  <a:lnTo>
                    <a:pt x="125019" y="21056"/>
                  </a:lnTo>
                  <a:lnTo>
                    <a:pt x="137525" y="38489"/>
                  </a:lnTo>
                  <a:lnTo>
                    <a:pt x="149120" y="69006"/>
                  </a:lnTo>
                  <a:lnTo>
                    <a:pt x="151410" y="106980"/>
                  </a:lnTo>
                  <a:lnTo>
                    <a:pt x="151974" y="146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07"/>
            <p:cNvSpPr/>
            <p:nvPr>
              <p:custDataLst>
                <p:tags r:id="rId101"/>
              </p:custDataLst>
            </p:nvPr>
          </p:nvSpPr>
          <p:spPr>
            <a:xfrm>
              <a:off x="4099787" y="4705350"/>
              <a:ext cx="205514" cy="38101"/>
            </a:xfrm>
            <a:custGeom>
              <a:avLst/>
              <a:gdLst/>
              <a:ahLst/>
              <a:cxnLst/>
              <a:rect l="0" t="0" r="0" b="0"/>
              <a:pathLst>
                <a:path w="205514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344" y="38100"/>
                  </a:lnTo>
                  <a:lnTo>
                    <a:pt x="48556" y="28399"/>
                  </a:lnTo>
                  <a:lnTo>
                    <a:pt x="95644" y="18388"/>
                  </a:lnTo>
                  <a:lnTo>
                    <a:pt x="140419" y="6219"/>
                  </a:lnTo>
                  <a:lnTo>
                    <a:pt x="181679" y="1228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08"/>
            <p:cNvSpPr/>
            <p:nvPr>
              <p:custDataLst>
                <p:tags r:id="rId102"/>
              </p:custDataLst>
            </p:nvPr>
          </p:nvSpPr>
          <p:spPr>
            <a:xfrm>
              <a:off x="4162425" y="4416652"/>
              <a:ext cx="28576" cy="202974"/>
            </a:xfrm>
            <a:custGeom>
              <a:avLst/>
              <a:gdLst/>
              <a:ahLst/>
              <a:cxnLst/>
              <a:rect l="0" t="0" r="0" b="0"/>
              <a:pathLst>
                <a:path w="28576" h="202974">
                  <a:moveTo>
                    <a:pt x="0" y="31523"/>
                  </a:moveTo>
                  <a:lnTo>
                    <a:pt x="0" y="31523"/>
                  </a:lnTo>
                  <a:lnTo>
                    <a:pt x="0" y="10064"/>
                  </a:lnTo>
                  <a:lnTo>
                    <a:pt x="2822" y="3289"/>
                  </a:lnTo>
                  <a:lnTo>
                    <a:pt x="5057" y="0"/>
                  </a:lnTo>
                  <a:lnTo>
                    <a:pt x="7605" y="983"/>
                  </a:lnTo>
                  <a:lnTo>
                    <a:pt x="16247" y="17535"/>
                  </a:lnTo>
                  <a:lnTo>
                    <a:pt x="25826" y="48750"/>
                  </a:lnTo>
                  <a:lnTo>
                    <a:pt x="28032" y="85726"/>
                  </a:lnTo>
                  <a:lnTo>
                    <a:pt x="28414" y="126488"/>
                  </a:lnTo>
                  <a:lnTo>
                    <a:pt x="28543" y="171402"/>
                  </a:lnTo>
                  <a:lnTo>
                    <a:pt x="28575" y="20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09"/>
          <p:cNvGrpSpPr/>
          <p:nvPr/>
        </p:nvGrpSpPr>
        <p:grpSpPr>
          <a:xfrm>
            <a:off x="4600148" y="4210201"/>
            <a:ext cx="3200678" cy="569815"/>
            <a:chOff x="4600148" y="4210201"/>
            <a:chExt cx="3200678" cy="569815"/>
          </a:xfrm>
        </p:grpSpPr>
        <p:sp>
          <p:nvSpPr>
            <p:cNvPr id="114" name="SMARTInkShape-1309"/>
            <p:cNvSpPr/>
            <p:nvPr>
              <p:custDataLst>
                <p:tags r:id="rId83"/>
              </p:custDataLst>
            </p:nvPr>
          </p:nvSpPr>
          <p:spPr>
            <a:xfrm>
              <a:off x="7610475" y="4210201"/>
              <a:ext cx="190351" cy="539914"/>
            </a:xfrm>
            <a:custGeom>
              <a:avLst/>
              <a:gdLst/>
              <a:ahLst/>
              <a:cxnLst/>
              <a:rect l="0" t="0" r="0" b="0"/>
              <a:pathLst>
                <a:path w="190351" h="539914">
                  <a:moveTo>
                    <a:pt x="47625" y="18899"/>
                  </a:moveTo>
                  <a:lnTo>
                    <a:pt x="47625" y="18899"/>
                  </a:lnTo>
                  <a:lnTo>
                    <a:pt x="39425" y="18899"/>
                  </a:lnTo>
                  <a:lnTo>
                    <a:pt x="64732" y="5642"/>
                  </a:lnTo>
                  <a:lnTo>
                    <a:pt x="103294" y="993"/>
                  </a:lnTo>
                  <a:lnTo>
                    <a:pt x="147148" y="0"/>
                  </a:lnTo>
                  <a:lnTo>
                    <a:pt x="172716" y="10007"/>
                  </a:lnTo>
                  <a:lnTo>
                    <a:pt x="178644" y="16146"/>
                  </a:lnTo>
                  <a:lnTo>
                    <a:pt x="185231" y="31434"/>
                  </a:lnTo>
                  <a:lnTo>
                    <a:pt x="189459" y="69235"/>
                  </a:lnTo>
                  <a:lnTo>
                    <a:pt x="189133" y="107308"/>
                  </a:lnTo>
                  <a:lnTo>
                    <a:pt x="180078" y="152035"/>
                  </a:lnTo>
                  <a:lnTo>
                    <a:pt x="175285" y="183903"/>
                  </a:lnTo>
                  <a:lnTo>
                    <a:pt x="172586" y="229479"/>
                  </a:lnTo>
                  <a:lnTo>
                    <a:pt x="171786" y="266149"/>
                  </a:lnTo>
                  <a:lnTo>
                    <a:pt x="171549" y="308528"/>
                  </a:lnTo>
                  <a:lnTo>
                    <a:pt x="174292" y="355667"/>
                  </a:lnTo>
                  <a:lnTo>
                    <a:pt x="186641" y="399287"/>
                  </a:lnTo>
                  <a:lnTo>
                    <a:pt x="189992" y="439382"/>
                  </a:lnTo>
                  <a:lnTo>
                    <a:pt x="190350" y="461927"/>
                  </a:lnTo>
                  <a:lnTo>
                    <a:pt x="180342" y="487070"/>
                  </a:lnTo>
                  <a:lnTo>
                    <a:pt x="169028" y="504515"/>
                  </a:lnTo>
                  <a:lnTo>
                    <a:pt x="148861" y="516386"/>
                  </a:lnTo>
                  <a:lnTo>
                    <a:pt x="104309" y="533119"/>
                  </a:lnTo>
                  <a:lnTo>
                    <a:pt x="73240" y="539913"/>
                  </a:lnTo>
                  <a:lnTo>
                    <a:pt x="50543" y="539386"/>
                  </a:lnTo>
                  <a:lnTo>
                    <a:pt x="22031" y="528247"/>
                  </a:lnTo>
                  <a:lnTo>
                    <a:pt x="0" y="5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10"/>
            <p:cNvSpPr/>
            <p:nvPr>
              <p:custDataLst>
                <p:tags r:id="rId84"/>
              </p:custDataLst>
            </p:nvPr>
          </p:nvSpPr>
          <p:spPr>
            <a:xfrm>
              <a:off x="7524750" y="4277509"/>
              <a:ext cx="83582" cy="351642"/>
            </a:xfrm>
            <a:custGeom>
              <a:avLst/>
              <a:gdLst/>
              <a:ahLst/>
              <a:cxnLst/>
              <a:rect l="0" t="0" r="0" b="0"/>
              <a:pathLst>
                <a:path w="83582" h="351642">
                  <a:moveTo>
                    <a:pt x="9525" y="18266"/>
                  </a:moveTo>
                  <a:lnTo>
                    <a:pt x="9525" y="18266"/>
                  </a:lnTo>
                  <a:lnTo>
                    <a:pt x="9525" y="8153"/>
                  </a:lnTo>
                  <a:lnTo>
                    <a:pt x="10583" y="5174"/>
                  </a:lnTo>
                  <a:lnTo>
                    <a:pt x="12347" y="3188"/>
                  </a:lnTo>
                  <a:lnTo>
                    <a:pt x="14581" y="1864"/>
                  </a:lnTo>
                  <a:lnTo>
                    <a:pt x="27839" y="0"/>
                  </a:lnTo>
                  <a:lnTo>
                    <a:pt x="42006" y="10854"/>
                  </a:lnTo>
                  <a:lnTo>
                    <a:pt x="56769" y="30847"/>
                  </a:lnTo>
                  <a:lnTo>
                    <a:pt x="71031" y="72911"/>
                  </a:lnTo>
                  <a:lnTo>
                    <a:pt x="78489" y="107111"/>
                  </a:lnTo>
                  <a:lnTo>
                    <a:pt x="83581" y="146896"/>
                  </a:lnTo>
                  <a:lnTo>
                    <a:pt x="78756" y="189842"/>
                  </a:lnTo>
                  <a:lnTo>
                    <a:pt x="73882" y="232348"/>
                  </a:lnTo>
                  <a:lnTo>
                    <a:pt x="60020" y="274980"/>
                  </a:lnTo>
                  <a:lnTo>
                    <a:pt x="34296" y="320000"/>
                  </a:lnTo>
                  <a:lnTo>
                    <a:pt x="23567" y="335563"/>
                  </a:lnTo>
                  <a:lnTo>
                    <a:pt x="0" y="351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11"/>
            <p:cNvSpPr/>
            <p:nvPr>
              <p:custDataLst>
                <p:tags r:id="rId85"/>
              </p:custDataLst>
            </p:nvPr>
          </p:nvSpPr>
          <p:spPr>
            <a:xfrm>
              <a:off x="7308423" y="4414995"/>
              <a:ext cx="178228" cy="173675"/>
            </a:xfrm>
            <a:custGeom>
              <a:avLst/>
              <a:gdLst/>
              <a:ahLst/>
              <a:cxnLst/>
              <a:rect l="0" t="0" r="0" b="0"/>
              <a:pathLst>
                <a:path w="178228" h="173675">
                  <a:moveTo>
                    <a:pt x="121077" y="14130"/>
                  </a:moveTo>
                  <a:lnTo>
                    <a:pt x="121077" y="14130"/>
                  </a:lnTo>
                  <a:lnTo>
                    <a:pt x="131190" y="9073"/>
                  </a:lnTo>
                  <a:lnTo>
                    <a:pt x="134169" y="6526"/>
                  </a:lnTo>
                  <a:lnTo>
                    <a:pt x="138362" y="0"/>
                  </a:lnTo>
                  <a:lnTo>
                    <a:pt x="138950" y="477"/>
                  </a:lnTo>
                  <a:lnTo>
                    <a:pt x="139777" y="6205"/>
                  </a:lnTo>
                  <a:lnTo>
                    <a:pt x="139894" y="8846"/>
                  </a:lnTo>
                  <a:lnTo>
                    <a:pt x="118648" y="53439"/>
                  </a:lnTo>
                  <a:lnTo>
                    <a:pt x="91764" y="92475"/>
                  </a:lnTo>
                  <a:lnTo>
                    <a:pt x="70411" y="116719"/>
                  </a:lnTo>
                  <a:lnTo>
                    <a:pt x="44865" y="138817"/>
                  </a:lnTo>
                  <a:lnTo>
                    <a:pt x="31113" y="143629"/>
                  </a:lnTo>
                  <a:lnTo>
                    <a:pt x="6527" y="146719"/>
                  </a:lnTo>
                  <a:lnTo>
                    <a:pt x="3436" y="144857"/>
                  </a:lnTo>
                  <a:lnTo>
                    <a:pt x="1374" y="141497"/>
                  </a:lnTo>
                  <a:lnTo>
                    <a:pt x="0" y="137141"/>
                  </a:lnTo>
                  <a:lnTo>
                    <a:pt x="142" y="133180"/>
                  </a:lnTo>
                  <a:lnTo>
                    <a:pt x="3122" y="125955"/>
                  </a:lnTo>
                  <a:lnTo>
                    <a:pt x="15807" y="115937"/>
                  </a:lnTo>
                  <a:lnTo>
                    <a:pt x="21264" y="114810"/>
                  </a:lnTo>
                  <a:lnTo>
                    <a:pt x="61574" y="123213"/>
                  </a:lnTo>
                  <a:lnTo>
                    <a:pt x="101562" y="142608"/>
                  </a:lnTo>
                  <a:lnTo>
                    <a:pt x="144534" y="168018"/>
                  </a:lnTo>
                  <a:lnTo>
                    <a:pt x="159895" y="173674"/>
                  </a:lnTo>
                  <a:lnTo>
                    <a:pt x="163889" y="173409"/>
                  </a:lnTo>
                  <a:lnTo>
                    <a:pt x="178227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12"/>
            <p:cNvSpPr/>
            <p:nvPr>
              <p:custDataLst>
                <p:tags r:id="rId86"/>
              </p:custDataLst>
            </p:nvPr>
          </p:nvSpPr>
          <p:spPr>
            <a:xfrm>
              <a:off x="6996719" y="4581525"/>
              <a:ext cx="147032" cy="37906"/>
            </a:xfrm>
            <a:custGeom>
              <a:avLst/>
              <a:gdLst/>
              <a:ahLst/>
              <a:cxnLst/>
              <a:rect l="0" t="0" r="0" b="0"/>
              <a:pathLst>
                <a:path w="147032" h="37906">
                  <a:moveTo>
                    <a:pt x="32731" y="0"/>
                  </a:moveTo>
                  <a:lnTo>
                    <a:pt x="32731" y="0"/>
                  </a:lnTo>
                  <a:lnTo>
                    <a:pt x="10997" y="22793"/>
                  </a:lnTo>
                  <a:lnTo>
                    <a:pt x="5124" y="33094"/>
                  </a:lnTo>
                  <a:lnTo>
                    <a:pt x="0" y="35875"/>
                  </a:lnTo>
                  <a:lnTo>
                    <a:pt x="1385" y="36617"/>
                  </a:lnTo>
                  <a:lnTo>
                    <a:pt x="34874" y="37905"/>
                  </a:lnTo>
                  <a:lnTo>
                    <a:pt x="77816" y="30536"/>
                  </a:lnTo>
                  <a:lnTo>
                    <a:pt x="14703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13"/>
            <p:cNvSpPr/>
            <p:nvPr>
              <p:custDataLst>
                <p:tags r:id="rId87"/>
              </p:custDataLst>
            </p:nvPr>
          </p:nvSpPr>
          <p:spPr>
            <a:xfrm>
              <a:off x="7001268" y="4486915"/>
              <a:ext cx="142483" cy="18411"/>
            </a:xfrm>
            <a:custGeom>
              <a:avLst/>
              <a:gdLst/>
              <a:ahLst/>
              <a:cxnLst/>
              <a:rect l="0" t="0" r="0" b="0"/>
              <a:pathLst>
                <a:path w="142483" h="18411">
                  <a:moveTo>
                    <a:pt x="9132" y="18410"/>
                  </a:moveTo>
                  <a:lnTo>
                    <a:pt x="9132" y="18410"/>
                  </a:lnTo>
                  <a:lnTo>
                    <a:pt x="0" y="18410"/>
                  </a:lnTo>
                  <a:lnTo>
                    <a:pt x="9836" y="13354"/>
                  </a:lnTo>
                  <a:lnTo>
                    <a:pt x="56118" y="6651"/>
                  </a:lnTo>
                  <a:lnTo>
                    <a:pt x="103490" y="0"/>
                  </a:lnTo>
                  <a:lnTo>
                    <a:pt x="116685" y="703"/>
                  </a:lnTo>
                  <a:lnTo>
                    <a:pt x="142482" y="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14"/>
            <p:cNvSpPr/>
            <p:nvPr>
              <p:custDataLst>
                <p:tags r:id="rId88"/>
              </p:custDataLst>
            </p:nvPr>
          </p:nvSpPr>
          <p:spPr>
            <a:xfrm>
              <a:off x="6800850" y="4505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15"/>
            <p:cNvSpPr/>
            <p:nvPr>
              <p:custDataLst>
                <p:tags r:id="rId89"/>
              </p:custDataLst>
            </p:nvPr>
          </p:nvSpPr>
          <p:spPr>
            <a:xfrm>
              <a:off x="6791325" y="46101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281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16"/>
            <p:cNvSpPr/>
            <p:nvPr>
              <p:custDataLst>
                <p:tags r:id="rId90"/>
              </p:custDataLst>
            </p:nvPr>
          </p:nvSpPr>
          <p:spPr>
            <a:xfrm>
              <a:off x="6588082" y="4393758"/>
              <a:ext cx="155619" cy="254443"/>
            </a:xfrm>
            <a:custGeom>
              <a:avLst/>
              <a:gdLst/>
              <a:ahLst/>
              <a:cxnLst/>
              <a:rect l="0" t="0" r="0" b="0"/>
              <a:pathLst>
                <a:path w="155619" h="254443">
                  <a:moveTo>
                    <a:pt x="155618" y="54417"/>
                  </a:moveTo>
                  <a:lnTo>
                    <a:pt x="155618" y="54417"/>
                  </a:lnTo>
                  <a:lnTo>
                    <a:pt x="154560" y="38150"/>
                  </a:lnTo>
                  <a:lnTo>
                    <a:pt x="145917" y="3417"/>
                  </a:lnTo>
                  <a:lnTo>
                    <a:pt x="143860" y="1367"/>
                  </a:lnTo>
                  <a:lnTo>
                    <a:pt x="141429" y="0"/>
                  </a:lnTo>
                  <a:lnTo>
                    <a:pt x="130262" y="4126"/>
                  </a:lnTo>
                  <a:lnTo>
                    <a:pt x="115773" y="14074"/>
                  </a:lnTo>
                  <a:lnTo>
                    <a:pt x="82781" y="55375"/>
                  </a:lnTo>
                  <a:lnTo>
                    <a:pt x="50867" y="97452"/>
                  </a:lnTo>
                  <a:lnTo>
                    <a:pt x="25642" y="143575"/>
                  </a:lnTo>
                  <a:lnTo>
                    <a:pt x="5453" y="186250"/>
                  </a:lnTo>
                  <a:lnTo>
                    <a:pt x="1533" y="196280"/>
                  </a:lnTo>
                  <a:lnTo>
                    <a:pt x="0" y="218714"/>
                  </a:lnTo>
                  <a:lnTo>
                    <a:pt x="3218" y="25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17"/>
            <p:cNvSpPr/>
            <p:nvPr>
              <p:custDataLst>
                <p:tags r:id="rId91"/>
              </p:custDataLst>
            </p:nvPr>
          </p:nvSpPr>
          <p:spPr>
            <a:xfrm>
              <a:off x="6528663" y="4415256"/>
              <a:ext cx="176938" cy="242470"/>
            </a:xfrm>
            <a:custGeom>
              <a:avLst/>
              <a:gdLst/>
              <a:ahLst/>
              <a:cxnLst/>
              <a:rect l="0" t="0" r="0" b="0"/>
              <a:pathLst>
                <a:path w="176938" h="242470">
                  <a:moveTo>
                    <a:pt x="5487" y="23394"/>
                  </a:moveTo>
                  <a:lnTo>
                    <a:pt x="5487" y="23394"/>
                  </a:lnTo>
                  <a:lnTo>
                    <a:pt x="5487" y="18337"/>
                  </a:lnTo>
                  <a:lnTo>
                    <a:pt x="2665" y="13033"/>
                  </a:lnTo>
                  <a:lnTo>
                    <a:pt x="431" y="10137"/>
                  </a:lnTo>
                  <a:lnTo>
                    <a:pt x="0" y="7147"/>
                  </a:lnTo>
                  <a:lnTo>
                    <a:pt x="2342" y="1004"/>
                  </a:lnTo>
                  <a:lnTo>
                    <a:pt x="5507" y="0"/>
                  </a:lnTo>
                  <a:lnTo>
                    <a:pt x="14669" y="1708"/>
                  </a:lnTo>
                  <a:lnTo>
                    <a:pt x="54321" y="35080"/>
                  </a:lnTo>
                  <a:lnTo>
                    <a:pt x="91450" y="76503"/>
                  </a:lnTo>
                  <a:lnTo>
                    <a:pt x="126924" y="124081"/>
                  </a:lnTo>
                  <a:lnTo>
                    <a:pt x="133542" y="140111"/>
                  </a:lnTo>
                  <a:lnTo>
                    <a:pt x="138601" y="157818"/>
                  </a:lnTo>
                  <a:lnTo>
                    <a:pt x="159985" y="199453"/>
                  </a:lnTo>
                  <a:lnTo>
                    <a:pt x="176937" y="24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18"/>
            <p:cNvSpPr/>
            <p:nvPr>
              <p:custDataLst>
                <p:tags r:id="rId92"/>
              </p:custDataLst>
            </p:nvPr>
          </p:nvSpPr>
          <p:spPr>
            <a:xfrm>
              <a:off x="6277813" y="4300336"/>
              <a:ext cx="180138" cy="431257"/>
            </a:xfrm>
            <a:custGeom>
              <a:avLst/>
              <a:gdLst/>
              <a:ahLst/>
              <a:cxnLst/>
              <a:rect l="0" t="0" r="0" b="0"/>
              <a:pathLst>
                <a:path w="180138" h="431257">
                  <a:moveTo>
                    <a:pt x="113462" y="24014"/>
                  </a:moveTo>
                  <a:lnTo>
                    <a:pt x="113462" y="24014"/>
                  </a:lnTo>
                  <a:lnTo>
                    <a:pt x="113462" y="13901"/>
                  </a:lnTo>
                  <a:lnTo>
                    <a:pt x="112404" y="10922"/>
                  </a:lnTo>
                  <a:lnTo>
                    <a:pt x="110640" y="8936"/>
                  </a:lnTo>
                  <a:lnTo>
                    <a:pt x="100205" y="692"/>
                  </a:lnTo>
                  <a:lnTo>
                    <a:pt x="97215" y="0"/>
                  </a:lnTo>
                  <a:lnTo>
                    <a:pt x="94164" y="596"/>
                  </a:lnTo>
                  <a:lnTo>
                    <a:pt x="91072" y="2052"/>
                  </a:lnTo>
                  <a:lnTo>
                    <a:pt x="76606" y="19270"/>
                  </a:lnTo>
                  <a:lnTo>
                    <a:pt x="53814" y="65567"/>
                  </a:lnTo>
                  <a:lnTo>
                    <a:pt x="38023" y="104032"/>
                  </a:lnTo>
                  <a:lnTo>
                    <a:pt x="24712" y="146712"/>
                  </a:lnTo>
                  <a:lnTo>
                    <a:pt x="11891" y="186775"/>
                  </a:lnTo>
                  <a:lnTo>
                    <a:pt x="1990" y="231534"/>
                  </a:lnTo>
                  <a:lnTo>
                    <a:pt x="0" y="270004"/>
                  </a:lnTo>
                  <a:lnTo>
                    <a:pt x="2232" y="315976"/>
                  </a:lnTo>
                  <a:lnTo>
                    <a:pt x="12468" y="359322"/>
                  </a:lnTo>
                  <a:lnTo>
                    <a:pt x="31228" y="387208"/>
                  </a:lnTo>
                  <a:lnTo>
                    <a:pt x="54642" y="412573"/>
                  </a:lnTo>
                  <a:lnTo>
                    <a:pt x="82746" y="425715"/>
                  </a:lnTo>
                  <a:lnTo>
                    <a:pt x="117885" y="431256"/>
                  </a:lnTo>
                  <a:lnTo>
                    <a:pt x="163450" y="426582"/>
                  </a:lnTo>
                  <a:lnTo>
                    <a:pt x="180137" y="424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19"/>
            <p:cNvSpPr/>
            <p:nvPr>
              <p:custDataLst>
                <p:tags r:id="rId93"/>
              </p:custDataLst>
            </p:nvPr>
          </p:nvSpPr>
          <p:spPr>
            <a:xfrm>
              <a:off x="5838825" y="4657725"/>
              <a:ext cx="257176" cy="35898"/>
            </a:xfrm>
            <a:custGeom>
              <a:avLst/>
              <a:gdLst/>
              <a:ahLst/>
              <a:cxnLst/>
              <a:rect l="0" t="0" r="0" b="0"/>
              <a:pathLst>
                <a:path w="257176" h="35898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822" y="29411"/>
                  </a:lnTo>
                  <a:lnTo>
                    <a:pt x="5056" y="32307"/>
                  </a:lnTo>
                  <a:lnTo>
                    <a:pt x="16005" y="35525"/>
                  </a:lnTo>
                  <a:lnTo>
                    <a:pt x="31455" y="35897"/>
                  </a:lnTo>
                  <a:lnTo>
                    <a:pt x="72889" y="30335"/>
                  </a:lnTo>
                  <a:lnTo>
                    <a:pt x="116234" y="28923"/>
                  </a:lnTo>
                  <a:lnTo>
                    <a:pt x="157211" y="27586"/>
                  </a:lnTo>
                  <a:lnTo>
                    <a:pt x="197863" y="20383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20"/>
            <p:cNvSpPr/>
            <p:nvPr>
              <p:custDataLst>
                <p:tags r:id="rId94"/>
              </p:custDataLst>
            </p:nvPr>
          </p:nvSpPr>
          <p:spPr>
            <a:xfrm>
              <a:off x="5815693" y="4374005"/>
              <a:ext cx="270783" cy="83696"/>
            </a:xfrm>
            <a:custGeom>
              <a:avLst/>
              <a:gdLst/>
              <a:ahLst/>
              <a:cxnLst/>
              <a:rect l="0" t="0" r="0" b="0"/>
              <a:pathLst>
                <a:path w="270783" h="83696">
                  <a:moveTo>
                    <a:pt x="32657" y="83695"/>
                  </a:moveTo>
                  <a:lnTo>
                    <a:pt x="32657" y="83695"/>
                  </a:lnTo>
                  <a:lnTo>
                    <a:pt x="1135" y="52172"/>
                  </a:lnTo>
                  <a:lnTo>
                    <a:pt x="0" y="47863"/>
                  </a:lnTo>
                  <a:lnTo>
                    <a:pt x="1562" y="37431"/>
                  </a:lnTo>
                  <a:lnTo>
                    <a:pt x="5578" y="32743"/>
                  </a:lnTo>
                  <a:lnTo>
                    <a:pt x="18504" y="24714"/>
                  </a:lnTo>
                  <a:lnTo>
                    <a:pt x="62986" y="12639"/>
                  </a:lnTo>
                  <a:lnTo>
                    <a:pt x="109088" y="5350"/>
                  </a:lnTo>
                  <a:lnTo>
                    <a:pt x="145968" y="156"/>
                  </a:lnTo>
                  <a:lnTo>
                    <a:pt x="178267" y="0"/>
                  </a:lnTo>
                  <a:lnTo>
                    <a:pt x="224085" y="4804"/>
                  </a:lnTo>
                  <a:lnTo>
                    <a:pt x="270782" y="7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21"/>
            <p:cNvSpPr/>
            <p:nvPr>
              <p:custDataLst>
                <p:tags r:id="rId95"/>
              </p:custDataLst>
            </p:nvPr>
          </p:nvSpPr>
          <p:spPr>
            <a:xfrm>
              <a:off x="5953125" y="4385968"/>
              <a:ext cx="18411" cy="281283"/>
            </a:xfrm>
            <a:custGeom>
              <a:avLst/>
              <a:gdLst/>
              <a:ahLst/>
              <a:cxnLst/>
              <a:rect l="0" t="0" r="0" b="0"/>
              <a:pathLst>
                <a:path w="18411" h="281283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1058" y="628"/>
                  </a:lnTo>
                  <a:lnTo>
                    <a:pt x="5056" y="6969"/>
                  </a:lnTo>
                  <a:lnTo>
                    <a:pt x="9701" y="43495"/>
                  </a:lnTo>
                  <a:lnTo>
                    <a:pt x="16890" y="88653"/>
                  </a:lnTo>
                  <a:lnTo>
                    <a:pt x="18410" y="124371"/>
                  </a:lnTo>
                  <a:lnTo>
                    <a:pt x="16038" y="168468"/>
                  </a:lnTo>
                  <a:lnTo>
                    <a:pt x="11455" y="212225"/>
                  </a:lnTo>
                  <a:lnTo>
                    <a:pt x="7275" y="246357"/>
                  </a:lnTo>
                  <a:lnTo>
                    <a:pt x="0" y="28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22"/>
            <p:cNvSpPr/>
            <p:nvPr>
              <p:custDataLst>
                <p:tags r:id="rId96"/>
              </p:custDataLst>
            </p:nvPr>
          </p:nvSpPr>
          <p:spPr>
            <a:xfrm>
              <a:off x="5488005" y="4229290"/>
              <a:ext cx="254247" cy="530649"/>
            </a:xfrm>
            <a:custGeom>
              <a:avLst/>
              <a:gdLst/>
              <a:ahLst/>
              <a:cxnLst/>
              <a:rect l="0" t="0" r="0" b="0"/>
              <a:pathLst>
                <a:path w="254247" h="530649">
                  <a:moveTo>
                    <a:pt x="246045" y="18860"/>
                  </a:moveTo>
                  <a:lnTo>
                    <a:pt x="246045" y="18860"/>
                  </a:lnTo>
                  <a:lnTo>
                    <a:pt x="254246" y="10659"/>
                  </a:lnTo>
                  <a:lnTo>
                    <a:pt x="253629" y="9159"/>
                  </a:lnTo>
                  <a:lnTo>
                    <a:pt x="250121" y="4671"/>
                  </a:lnTo>
                  <a:lnTo>
                    <a:pt x="242212" y="1971"/>
                  </a:lnTo>
                  <a:lnTo>
                    <a:pt x="200070" y="0"/>
                  </a:lnTo>
                  <a:lnTo>
                    <a:pt x="177036" y="2689"/>
                  </a:lnTo>
                  <a:lnTo>
                    <a:pt x="145588" y="10576"/>
                  </a:lnTo>
                  <a:lnTo>
                    <a:pt x="104911" y="40693"/>
                  </a:lnTo>
                  <a:lnTo>
                    <a:pt x="93049" y="59078"/>
                  </a:lnTo>
                  <a:lnTo>
                    <a:pt x="80828" y="92891"/>
                  </a:lnTo>
                  <a:lnTo>
                    <a:pt x="72594" y="132966"/>
                  </a:lnTo>
                  <a:lnTo>
                    <a:pt x="66556" y="173809"/>
                  </a:lnTo>
                  <a:lnTo>
                    <a:pt x="65510" y="210703"/>
                  </a:lnTo>
                  <a:lnTo>
                    <a:pt x="58611" y="255369"/>
                  </a:lnTo>
                  <a:lnTo>
                    <a:pt x="53329" y="300410"/>
                  </a:lnTo>
                  <a:lnTo>
                    <a:pt x="45363" y="338643"/>
                  </a:lnTo>
                  <a:lnTo>
                    <a:pt x="36300" y="375724"/>
                  </a:lnTo>
                  <a:lnTo>
                    <a:pt x="24090" y="420226"/>
                  </a:lnTo>
                  <a:lnTo>
                    <a:pt x="11115" y="462444"/>
                  </a:lnTo>
                  <a:lnTo>
                    <a:pt x="0" y="509580"/>
                  </a:lnTo>
                  <a:lnTo>
                    <a:pt x="2640" y="515341"/>
                  </a:lnTo>
                  <a:lnTo>
                    <a:pt x="14040" y="524562"/>
                  </a:lnTo>
                  <a:lnTo>
                    <a:pt x="38308" y="530648"/>
                  </a:lnTo>
                  <a:lnTo>
                    <a:pt x="75720" y="527394"/>
                  </a:lnTo>
                  <a:lnTo>
                    <a:pt x="115073" y="523360"/>
                  </a:lnTo>
                  <a:lnTo>
                    <a:pt x="161417" y="510646"/>
                  </a:lnTo>
                  <a:lnTo>
                    <a:pt x="217470" y="49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23"/>
            <p:cNvSpPr/>
            <p:nvPr>
              <p:custDataLst>
                <p:tags r:id="rId97"/>
              </p:custDataLst>
            </p:nvPr>
          </p:nvSpPr>
          <p:spPr>
            <a:xfrm>
              <a:off x="5195594" y="4514850"/>
              <a:ext cx="186032" cy="47626"/>
            </a:xfrm>
            <a:custGeom>
              <a:avLst/>
              <a:gdLst/>
              <a:ahLst/>
              <a:cxnLst/>
              <a:rect l="0" t="0" r="0" b="0"/>
              <a:pathLst>
                <a:path w="186032" h="47626">
                  <a:moveTo>
                    <a:pt x="5056" y="47625"/>
                  </a:moveTo>
                  <a:lnTo>
                    <a:pt x="5056" y="47625"/>
                  </a:lnTo>
                  <a:lnTo>
                    <a:pt x="0" y="47625"/>
                  </a:lnTo>
                  <a:lnTo>
                    <a:pt x="12680" y="46567"/>
                  </a:lnTo>
                  <a:lnTo>
                    <a:pt x="58741" y="34368"/>
                  </a:lnTo>
                  <a:lnTo>
                    <a:pt x="99622" y="28661"/>
                  </a:lnTo>
                  <a:lnTo>
                    <a:pt x="186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24"/>
            <p:cNvSpPr/>
            <p:nvPr>
              <p:custDataLst>
                <p:tags r:id="rId98"/>
              </p:custDataLst>
            </p:nvPr>
          </p:nvSpPr>
          <p:spPr>
            <a:xfrm>
              <a:off x="5182041" y="4300152"/>
              <a:ext cx="180535" cy="442836"/>
            </a:xfrm>
            <a:custGeom>
              <a:avLst/>
              <a:gdLst/>
              <a:ahLst/>
              <a:cxnLst/>
              <a:rect l="0" t="0" r="0" b="0"/>
              <a:pathLst>
                <a:path w="180535" h="442836">
                  <a:moveTo>
                    <a:pt x="161484" y="24198"/>
                  </a:moveTo>
                  <a:lnTo>
                    <a:pt x="161484" y="24198"/>
                  </a:lnTo>
                  <a:lnTo>
                    <a:pt x="178817" y="6865"/>
                  </a:lnTo>
                  <a:lnTo>
                    <a:pt x="178331" y="5234"/>
                  </a:lnTo>
                  <a:lnTo>
                    <a:pt x="174968" y="600"/>
                  </a:lnTo>
                  <a:lnTo>
                    <a:pt x="170474" y="0"/>
                  </a:lnTo>
                  <a:lnTo>
                    <a:pt x="136641" y="4261"/>
                  </a:lnTo>
                  <a:lnTo>
                    <a:pt x="123632" y="10398"/>
                  </a:lnTo>
                  <a:lnTo>
                    <a:pt x="98032" y="31585"/>
                  </a:lnTo>
                  <a:lnTo>
                    <a:pt x="90950" y="40887"/>
                  </a:lnTo>
                  <a:lnTo>
                    <a:pt x="64158" y="86793"/>
                  </a:lnTo>
                  <a:lnTo>
                    <a:pt x="57122" y="129186"/>
                  </a:lnTo>
                  <a:lnTo>
                    <a:pt x="50599" y="172192"/>
                  </a:lnTo>
                  <a:lnTo>
                    <a:pt x="47137" y="217391"/>
                  </a:lnTo>
                  <a:lnTo>
                    <a:pt x="39879" y="255948"/>
                  </a:lnTo>
                  <a:lnTo>
                    <a:pt x="27946" y="294656"/>
                  </a:lnTo>
                  <a:lnTo>
                    <a:pt x="18553" y="330112"/>
                  </a:lnTo>
                  <a:lnTo>
                    <a:pt x="10954" y="369905"/>
                  </a:lnTo>
                  <a:lnTo>
                    <a:pt x="1047" y="414382"/>
                  </a:lnTo>
                  <a:lnTo>
                    <a:pt x="0" y="431438"/>
                  </a:lnTo>
                  <a:lnTo>
                    <a:pt x="911" y="435391"/>
                  </a:lnTo>
                  <a:lnTo>
                    <a:pt x="2577" y="438026"/>
                  </a:lnTo>
                  <a:lnTo>
                    <a:pt x="4746" y="439783"/>
                  </a:lnTo>
                  <a:lnTo>
                    <a:pt x="39596" y="442835"/>
                  </a:lnTo>
                  <a:lnTo>
                    <a:pt x="58628" y="440976"/>
                  </a:lnTo>
                  <a:lnTo>
                    <a:pt x="99696" y="425357"/>
                  </a:lnTo>
                  <a:lnTo>
                    <a:pt x="142020" y="400915"/>
                  </a:lnTo>
                  <a:lnTo>
                    <a:pt x="180534" y="367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25"/>
            <p:cNvSpPr/>
            <p:nvPr>
              <p:custDataLst>
                <p:tags r:id="rId99"/>
              </p:custDataLst>
            </p:nvPr>
          </p:nvSpPr>
          <p:spPr>
            <a:xfrm>
              <a:off x="4600148" y="4382008"/>
              <a:ext cx="400478" cy="398008"/>
            </a:xfrm>
            <a:custGeom>
              <a:avLst/>
              <a:gdLst/>
              <a:ahLst/>
              <a:cxnLst/>
              <a:rect l="0" t="0" r="0" b="0"/>
              <a:pathLst>
                <a:path w="400478" h="398008">
                  <a:moveTo>
                    <a:pt x="248077" y="18542"/>
                  </a:moveTo>
                  <a:lnTo>
                    <a:pt x="248077" y="18542"/>
                  </a:lnTo>
                  <a:lnTo>
                    <a:pt x="266619" y="0"/>
                  </a:lnTo>
                  <a:lnTo>
                    <a:pt x="258364" y="7197"/>
                  </a:lnTo>
                  <a:lnTo>
                    <a:pt x="216699" y="32616"/>
                  </a:lnTo>
                  <a:lnTo>
                    <a:pt x="176341" y="56913"/>
                  </a:lnTo>
                  <a:lnTo>
                    <a:pt x="151327" y="72950"/>
                  </a:lnTo>
                  <a:lnTo>
                    <a:pt x="126630" y="87227"/>
                  </a:lnTo>
                  <a:lnTo>
                    <a:pt x="103084" y="102040"/>
                  </a:lnTo>
                  <a:lnTo>
                    <a:pt x="85211" y="111744"/>
                  </a:lnTo>
                  <a:lnTo>
                    <a:pt x="38403" y="147820"/>
                  </a:lnTo>
                  <a:lnTo>
                    <a:pt x="16669" y="166336"/>
                  </a:lnTo>
                  <a:lnTo>
                    <a:pt x="12937" y="173481"/>
                  </a:lnTo>
                  <a:lnTo>
                    <a:pt x="15118" y="177926"/>
                  </a:lnTo>
                  <a:lnTo>
                    <a:pt x="26006" y="188510"/>
                  </a:lnTo>
                  <a:lnTo>
                    <a:pt x="44251" y="194625"/>
                  </a:lnTo>
                  <a:lnTo>
                    <a:pt x="85400" y="203607"/>
                  </a:lnTo>
                  <a:lnTo>
                    <a:pt x="124617" y="207432"/>
                  </a:lnTo>
                  <a:lnTo>
                    <a:pt x="164694" y="213622"/>
                  </a:lnTo>
                  <a:lnTo>
                    <a:pt x="199895" y="225195"/>
                  </a:lnTo>
                  <a:lnTo>
                    <a:pt x="210082" y="231390"/>
                  </a:lnTo>
                  <a:lnTo>
                    <a:pt x="213222" y="235583"/>
                  </a:lnTo>
                  <a:lnTo>
                    <a:pt x="216711" y="245885"/>
                  </a:lnTo>
                  <a:lnTo>
                    <a:pt x="214467" y="251596"/>
                  </a:lnTo>
                  <a:lnTo>
                    <a:pt x="189597" y="282236"/>
                  </a:lnTo>
                  <a:lnTo>
                    <a:pt x="144999" y="308558"/>
                  </a:lnTo>
                  <a:lnTo>
                    <a:pt x="103824" y="332015"/>
                  </a:lnTo>
                  <a:lnTo>
                    <a:pt x="63694" y="353317"/>
                  </a:lnTo>
                  <a:lnTo>
                    <a:pt x="20685" y="377593"/>
                  </a:lnTo>
                  <a:lnTo>
                    <a:pt x="1373" y="391392"/>
                  </a:lnTo>
                  <a:lnTo>
                    <a:pt x="0" y="394109"/>
                  </a:lnTo>
                  <a:lnTo>
                    <a:pt x="1200" y="395920"/>
                  </a:lnTo>
                  <a:lnTo>
                    <a:pt x="4118" y="397128"/>
                  </a:lnTo>
                  <a:lnTo>
                    <a:pt x="38158" y="398007"/>
                  </a:lnTo>
                  <a:lnTo>
                    <a:pt x="71226" y="391797"/>
                  </a:lnTo>
                  <a:lnTo>
                    <a:pt x="106329" y="386222"/>
                  </a:lnTo>
                  <a:lnTo>
                    <a:pt x="152573" y="382190"/>
                  </a:lnTo>
                  <a:lnTo>
                    <a:pt x="193086" y="375939"/>
                  </a:lnTo>
                  <a:lnTo>
                    <a:pt x="231901" y="372440"/>
                  </a:lnTo>
                  <a:lnTo>
                    <a:pt x="276397" y="364712"/>
                  </a:lnTo>
                  <a:lnTo>
                    <a:pt x="314559" y="361353"/>
                  </a:lnTo>
                  <a:lnTo>
                    <a:pt x="360909" y="354125"/>
                  </a:lnTo>
                  <a:lnTo>
                    <a:pt x="400477" y="342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310"/>
          <p:cNvGrpSpPr/>
          <p:nvPr/>
        </p:nvGrpSpPr>
        <p:grpSpPr>
          <a:xfrm>
            <a:off x="8239125" y="4087242"/>
            <a:ext cx="428626" cy="589508"/>
            <a:chOff x="8239125" y="4087242"/>
            <a:chExt cx="428626" cy="589508"/>
          </a:xfrm>
        </p:grpSpPr>
        <p:sp>
          <p:nvSpPr>
            <p:cNvPr id="132" name="SMARTInkShape-1326"/>
            <p:cNvSpPr/>
            <p:nvPr>
              <p:custDataLst>
                <p:tags r:id="rId73"/>
              </p:custDataLst>
            </p:nvPr>
          </p:nvSpPr>
          <p:spPr>
            <a:xfrm>
              <a:off x="8658225" y="4295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7584" y="7604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27"/>
            <p:cNvSpPr/>
            <p:nvPr>
              <p:custDataLst>
                <p:tags r:id="rId74"/>
              </p:custDataLst>
            </p:nvPr>
          </p:nvSpPr>
          <p:spPr>
            <a:xfrm>
              <a:off x="8498607" y="4087242"/>
              <a:ext cx="92811" cy="277325"/>
            </a:xfrm>
            <a:custGeom>
              <a:avLst/>
              <a:gdLst/>
              <a:ahLst/>
              <a:cxnLst/>
              <a:rect l="0" t="0" r="0" b="0"/>
              <a:pathLst>
                <a:path w="92811" h="277325">
                  <a:moveTo>
                    <a:pt x="73893" y="199008"/>
                  </a:moveTo>
                  <a:lnTo>
                    <a:pt x="73893" y="199008"/>
                  </a:lnTo>
                  <a:lnTo>
                    <a:pt x="68837" y="199008"/>
                  </a:lnTo>
                  <a:lnTo>
                    <a:pt x="63532" y="196186"/>
                  </a:lnTo>
                  <a:lnTo>
                    <a:pt x="60636" y="193952"/>
                  </a:lnTo>
                  <a:lnTo>
                    <a:pt x="51773" y="191469"/>
                  </a:lnTo>
                  <a:lnTo>
                    <a:pt x="33892" y="189876"/>
                  </a:lnTo>
                  <a:lnTo>
                    <a:pt x="24012" y="195302"/>
                  </a:lnTo>
                  <a:lnTo>
                    <a:pt x="13624" y="204769"/>
                  </a:lnTo>
                  <a:lnTo>
                    <a:pt x="5479" y="216032"/>
                  </a:lnTo>
                  <a:lnTo>
                    <a:pt x="1153" y="228093"/>
                  </a:lnTo>
                  <a:lnTo>
                    <a:pt x="0" y="234273"/>
                  </a:lnTo>
                  <a:lnTo>
                    <a:pt x="3433" y="258140"/>
                  </a:lnTo>
                  <a:lnTo>
                    <a:pt x="11180" y="270444"/>
                  </a:lnTo>
                  <a:lnTo>
                    <a:pt x="16210" y="275208"/>
                  </a:lnTo>
                  <a:lnTo>
                    <a:pt x="21679" y="277324"/>
                  </a:lnTo>
                  <a:lnTo>
                    <a:pt x="33401" y="276854"/>
                  </a:lnTo>
                  <a:lnTo>
                    <a:pt x="45666" y="267473"/>
                  </a:lnTo>
                  <a:lnTo>
                    <a:pt x="57113" y="251662"/>
                  </a:lnTo>
                  <a:lnTo>
                    <a:pt x="73087" y="207018"/>
                  </a:lnTo>
                  <a:lnTo>
                    <a:pt x="81377" y="162490"/>
                  </a:lnTo>
                  <a:lnTo>
                    <a:pt x="89561" y="123120"/>
                  </a:lnTo>
                  <a:lnTo>
                    <a:pt x="92275" y="79125"/>
                  </a:lnTo>
                  <a:lnTo>
                    <a:pt x="92810" y="35275"/>
                  </a:lnTo>
                  <a:lnTo>
                    <a:pt x="91859" y="2859"/>
                  </a:lnTo>
                  <a:lnTo>
                    <a:pt x="90104" y="508"/>
                  </a:lnTo>
                  <a:lnTo>
                    <a:pt x="87874" y="0"/>
                  </a:lnTo>
                  <a:lnTo>
                    <a:pt x="86389" y="1778"/>
                  </a:lnTo>
                  <a:lnTo>
                    <a:pt x="84738" y="9397"/>
                  </a:lnTo>
                  <a:lnTo>
                    <a:pt x="80769" y="52696"/>
                  </a:lnTo>
                  <a:lnTo>
                    <a:pt x="75931" y="82631"/>
                  </a:lnTo>
                  <a:lnTo>
                    <a:pt x="77319" y="122193"/>
                  </a:lnTo>
                  <a:lnTo>
                    <a:pt x="83418" y="16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28"/>
            <p:cNvSpPr/>
            <p:nvPr>
              <p:custDataLst>
                <p:tags r:id="rId75"/>
              </p:custDataLst>
            </p:nvPr>
          </p:nvSpPr>
          <p:spPr>
            <a:xfrm>
              <a:off x="8458200" y="4333875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29"/>
            <p:cNvSpPr/>
            <p:nvPr>
              <p:custDataLst>
                <p:tags r:id="rId76"/>
              </p:custDataLst>
            </p:nvPr>
          </p:nvSpPr>
          <p:spPr>
            <a:xfrm>
              <a:off x="8391525" y="4183192"/>
              <a:ext cx="9526" cy="17334"/>
            </a:xfrm>
            <a:custGeom>
              <a:avLst/>
              <a:gdLst/>
              <a:ahLst/>
              <a:cxnLst/>
              <a:rect l="0" t="0" r="0" b="0"/>
              <a:pathLst>
                <a:path w="9526" h="17334">
                  <a:moveTo>
                    <a:pt x="9525" y="17333"/>
                  </a:moveTo>
                  <a:lnTo>
                    <a:pt x="9525" y="17333"/>
                  </a:lnTo>
                  <a:lnTo>
                    <a:pt x="9525" y="12277"/>
                  </a:lnTo>
                  <a:lnTo>
                    <a:pt x="6703" y="6972"/>
                  </a:lnTo>
                  <a:lnTo>
                    <a:pt x="1325" y="0"/>
                  </a:lnTo>
                  <a:lnTo>
                    <a:pt x="883" y="486"/>
                  </a:lnTo>
                  <a:lnTo>
                    <a:pt x="0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30"/>
            <p:cNvSpPr/>
            <p:nvPr>
              <p:custDataLst>
                <p:tags r:id="rId77"/>
              </p:custDataLst>
            </p:nvPr>
          </p:nvSpPr>
          <p:spPr>
            <a:xfrm>
              <a:off x="8401050" y="42767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1325" y="37559"/>
                  </a:lnTo>
                  <a:lnTo>
                    <a:pt x="4891" y="781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31"/>
            <p:cNvSpPr/>
            <p:nvPr>
              <p:custDataLst>
                <p:tags r:id="rId78"/>
              </p:custDataLst>
            </p:nvPr>
          </p:nvSpPr>
          <p:spPr>
            <a:xfrm>
              <a:off x="8324850" y="4352925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107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32"/>
            <p:cNvSpPr/>
            <p:nvPr>
              <p:custDataLst>
                <p:tags r:id="rId79"/>
              </p:custDataLst>
            </p:nvPr>
          </p:nvSpPr>
          <p:spPr>
            <a:xfrm>
              <a:off x="8239125" y="4193108"/>
              <a:ext cx="1" cy="26468"/>
            </a:xfrm>
            <a:custGeom>
              <a:avLst/>
              <a:gdLst/>
              <a:ahLst/>
              <a:cxnLst/>
              <a:rect l="0" t="0" r="0" b="0"/>
              <a:pathLst>
                <a:path w="1" h="26468">
                  <a:moveTo>
                    <a:pt x="0" y="26467"/>
                  </a:moveTo>
                  <a:lnTo>
                    <a:pt x="0" y="26467"/>
                  </a:lnTo>
                  <a:lnTo>
                    <a:pt x="0" y="0"/>
                  </a:lnTo>
                  <a:lnTo>
                    <a:pt x="0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33"/>
            <p:cNvSpPr/>
            <p:nvPr>
              <p:custDataLst>
                <p:tags r:id="rId80"/>
              </p:custDataLst>
            </p:nvPr>
          </p:nvSpPr>
          <p:spPr>
            <a:xfrm>
              <a:off x="8248650" y="43148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7" y="1058"/>
                  </a:lnTo>
                  <a:lnTo>
                    <a:pt x="3145" y="5056"/>
                  </a:lnTo>
                  <a:lnTo>
                    <a:pt x="4220" y="16005"/>
                  </a:lnTo>
                  <a:lnTo>
                    <a:pt x="8827" y="63491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334"/>
            <p:cNvSpPr/>
            <p:nvPr>
              <p:custDataLst>
                <p:tags r:id="rId81"/>
              </p:custDataLst>
            </p:nvPr>
          </p:nvSpPr>
          <p:spPr>
            <a:xfrm>
              <a:off x="8308664" y="4638675"/>
              <a:ext cx="340037" cy="38075"/>
            </a:xfrm>
            <a:custGeom>
              <a:avLst/>
              <a:gdLst/>
              <a:ahLst/>
              <a:cxnLst/>
              <a:rect l="0" t="0" r="0" b="0"/>
              <a:pathLst>
                <a:path w="340037" h="38075">
                  <a:moveTo>
                    <a:pt x="73336" y="0"/>
                  </a:moveTo>
                  <a:lnTo>
                    <a:pt x="73336" y="0"/>
                  </a:lnTo>
                  <a:lnTo>
                    <a:pt x="28507" y="18314"/>
                  </a:lnTo>
                  <a:lnTo>
                    <a:pt x="3021" y="30592"/>
                  </a:lnTo>
                  <a:lnTo>
                    <a:pt x="0" y="33094"/>
                  </a:lnTo>
                  <a:lnTo>
                    <a:pt x="104" y="34763"/>
                  </a:lnTo>
                  <a:lnTo>
                    <a:pt x="2290" y="35875"/>
                  </a:lnTo>
                  <a:lnTo>
                    <a:pt x="41702" y="37661"/>
                  </a:lnTo>
                  <a:lnTo>
                    <a:pt x="85079" y="38013"/>
                  </a:lnTo>
                  <a:lnTo>
                    <a:pt x="121618" y="38074"/>
                  </a:lnTo>
                  <a:lnTo>
                    <a:pt x="162078" y="35270"/>
                  </a:lnTo>
                  <a:lnTo>
                    <a:pt x="204758" y="30558"/>
                  </a:lnTo>
                  <a:lnTo>
                    <a:pt x="244215" y="29163"/>
                  </a:lnTo>
                  <a:lnTo>
                    <a:pt x="290417" y="23635"/>
                  </a:lnTo>
                  <a:lnTo>
                    <a:pt x="34003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35"/>
            <p:cNvSpPr/>
            <p:nvPr>
              <p:custDataLst>
                <p:tags r:id="rId82"/>
              </p:custDataLst>
            </p:nvPr>
          </p:nvSpPr>
          <p:spPr>
            <a:xfrm>
              <a:off x="8296275" y="4543425"/>
              <a:ext cx="295276" cy="17727"/>
            </a:xfrm>
            <a:custGeom>
              <a:avLst/>
              <a:gdLst/>
              <a:ahLst/>
              <a:cxnLst/>
              <a:rect l="0" t="0" r="0" b="0"/>
              <a:pathLst>
                <a:path w="295276" h="17727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5761" y="17726"/>
                  </a:lnTo>
                  <a:lnTo>
                    <a:pt x="81986" y="12242"/>
                  </a:lnTo>
                  <a:lnTo>
                    <a:pt x="126244" y="10330"/>
                  </a:lnTo>
                  <a:lnTo>
                    <a:pt x="168168" y="8705"/>
                  </a:lnTo>
                  <a:lnTo>
                    <a:pt x="212576" y="3050"/>
                  </a:lnTo>
                  <a:lnTo>
                    <a:pt x="251957" y="904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11"/>
          <p:cNvGrpSpPr/>
          <p:nvPr/>
        </p:nvGrpSpPr>
        <p:grpSpPr>
          <a:xfrm>
            <a:off x="9218057" y="4324743"/>
            <a:ext cx="411719" cy="597371"/>
            <a:chOff x="9218057" y="4324743"/>
            <a:chExt cx="411719" cy="597371"/>
          </a:xfrm>
        </p:grpSpPr>
        <p:sp>
          <p:nvSpPr>
            <p:cNvPr id="143" name="SMARTInkShape-1336"/>
            <p:cNvSpPr/>
            <p:nvPr>
              <p:custDataLst>
                <p:tags r:id="rId69"/>
              </p:custDataLst>
            </p:nvPr>
          </p:nvSpPr>
          <p:spPr>
            <a:xfrm>
              <a:off x="9620250" y="4648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37"/>
            <p:cNvSpPr/>
            <p:nvPr>
              <p:custDataLst>
                <p:tags r:id="rId70"/>
              </p:custDataLst>
            </p:nvPr>
          </p:nvSpPr>
          <p:spPr>
            <a:xfrm>
              <a:off x="9239365" y="4772025"/>
              <a:ext cx="161811" cy="150089"/>
            </a:xfrm>
            <a:custGeom>
              <a:avLst/>
              <a:gdLst/>
              <a:ahLst/>
              <a:cxnLst/>
              <a:rect l="0" t="0" r="0" b="0"/>
              <a:pathLst>
                <a:path w="161811" h="150089">
                  <a:moveTo>
                    <a:pt x="28460" y="0"/>
                  </a:moveTo>
                  <a:lnTo>
                    <a:pt x="28460" y="0"/>
                  </a:lnTo>
                  <a:lnTo>
                    <a:pt x="18347" y="5056"/>
                  </a:lnTo>
                  <a:lnTo>
                    <a:pt x="15369" y="7604"/>
                  </a:lnTo>
                  <a:lnTo>
                    <a:pt x="12059" y="13257"/>
                  </a:lnTo>
                  <a:lnTo>
                    <a:pt x="10194" y="22390"/>
                  </a:lnTo>
                  <a:lnTo>
                    <a:pt x="6619" y="69752"/>
                  </a:lnTo>
                  <a:lnTo>
                    <a:pt x="1216" y="110439"/>
                  </a:lnTo>
                  <a:lnTo>
                    <a:pt x="0" y="144596"/>
                  </a:lnTo>
                  <a:lnTo>
                    <a:pt x="1021" y="147197"/>
                  </a:lnTo>
                  <a:lnTo>
                    <a:pt x="2758" y="148932"/>
                  </a:lnTo>
                  <a:lnTo>
                    <a:pt x="4975" y="150088"/>
                  </a:lnTo>
                  <a:lnTo>
                    <a:pt x="7512" y="147684"/>
                  </a:lnTo>
                  <a:lnTo>
                    <a:pt x="19187" y="118190"/>
                  </a:lnTo>
                  <a:lnTo>
                    <a:pt x="31685" y="76969"/>
                  </a:lnTo>
                  <a:lnTo>
                    <a:pt x="50339" y="36215"/>
                  </a:lnTo>
                  <a:lnTo>
                    <a:pt x="61467" y="20329"/>
                  </a:lnTo>
                  <a:lnTo>
                    <a:pt x="78575" y="6494"/>
                  </a:lnTo>
                  <a:lnTo>
                    <a:pt x="87070" y="2885"/>
                  </a:lnTo>
                  <a:lnTo>
                    <a:pt x="97195" y="4104"/>
                  </a:lnTo>
                  <a:lnTo>
                    <a:pt x="120941" y="13511"/>
                  </a:lnTo>
                  <a:lnTo>
                    <a:pt x="130593" y="25055"/>
                  </a:lnTo>
                  <a:lnTo>
                    <a:pt x="147705" y="66407"/>
                  </a:lnTo>
                  <a:lnTo>
                    <a:pt x="154202" y="91748"/>
                  </a:lnTo>
                  <a:lnTo>
                    <a:pt x="158430" y="97927"/>
                  </a:lnTo>
                  <a:lnTo>
                    <a:pt x="16181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38"/>
            <p:cNvSpPr/>
            <p:nvPr>
              <p:custDataLst>
                <p:tags r:id="rId71"/>
              </p:custDataLst>
            </p:nvPr>
          </p:nvSpPr>
          <p:spPr>
            <a:xfrm>
              <a:off x="9218057" y="4638675"/>
              <a:ext cx="211694" cy="17654"/>
            </a:xfrm>
            <a:custGeom>
              <a:avLst/>
              <a:gdLst/>
              <a:ahLst/>
              <a:cxnLst/>
              <a:rect l="0" t="0" r="0" b="0"/>
              <a:pathLst>
                <a:path w="211694" h="17654">
                  <a:moveTo>
                    <a:pt x="21193" y="0"/>
                  </a:moveTo>
                  <a:lnTo>
                    <a:pt x="21193" y="0"/>
                  </a:lnTo>
                  <a:lnTo>
                    <a:pt x="16136" y="0"/>
                  </a:lnTo>
                  <a:lnTo>
                    <a:pt x="2879" y="5056"/>
                  </a:lnTo>
                  <a:lnTo>
                    <a:pt x="518" y="7604"/>
                  </a:lnTo>
                  <a:lnTo>
                    <a:pt x="0" y="10361"/>
                  </a:lnTo>
                  <a:lnTo>
                    <a:pt x="714" y="13257"/>
                  </a:lnTo>
                  <a:lnTo>
                    <a:pt x="2249" y="15188"/>
                  </a:lnTo>
                  <a:lnTo>
                    <a:pt x="6776" y="17334"/>
                  </a:lnTo>
                  <a:lnTo>
                    <a:pt x="42178" y="17653"/>
                  </a:lnTo>
                  <a:lnTo>
                    <a:pt x="80798" y="12404"/>
                  </a:lnTo>
                  <a:lnTo>
                    <a:pt x="126501" y="4847"/>
                  </a:lnTo>
                  <a:lnTo>
                    <a:pt x="168946" y="638"/>
                  </a:lnTo>
                  <a:lnTo>
                    <a:pt x="211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39"/>
            <p:cNvSpPr/>
            <p:nvPr>
              <p:custDataLst>
                <p:tags r:id="rId72"/>
              </p:custDataLst>
            </p:nvPr>
          </p:nvSpPr>
          <p:spPr>
            <a:xfrm>
              <a:off x="9382240" y="4324743"/>
              <a:ext cx="9411" cy="285358"/>
            </a:xfrm>
            <a:custGeom>
              <a:avLst/>
              <a:gdLst/>
              <a:ahLst/>
              <a:cxnLst/>
              <a:rect l="0" t="0" r="0" b="0"/>
              <a:pathLst>
                <a:path w="9411" h="285358">
                  <a:moveTo>
                    <a:pt x="9410" y="9132"/>
                  </a:moveTo>
                  <a:lnTo>
                    <a:pt x="9410" y="9132"/>
                  </a:lnTo>
                  <a:lnTo>
                    <a:pt x="276" y="0"/>
                  </a:lnTo>
                  <a:lnTo>
                    <a:pt x="0" y="4780"/>
                  </a:lnTo>
                  <a:lnTo>
                    <a:pt x="7439" y="50004"/>
                  </a:lnTo>
                  <a:lnTo>
                    <a:pt x="8826" y="88976"/>
                  </a:lnTo>
                  <a:lnTo>
                    <a:pt x="9237" y="128393"/>
                  </a:lnTo>
                  <a:lnTo>
                    <a:pt x="9376" y="175212"/>
                  </a:lnTo>
                  <a:lnTo>
                    <a:pt x="9405" y="222783"/>
                  </a:lnTo>
                  <a:lnTo>
                    <a:pt x="9409" y="265236"/>
                  </a:lnTo>
                  <a:lnTo>
                    <a:pt x="9410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12"/>
          <p:cNvGrpSpPr/>
          <p:nvPr/>
        </p:nvGrpSpPr>
        <p:grpSpPr>
          <a:xfrm>
            <a:off x="9810750" y="4191278"/>
            <a:ext cx="2292739" cy="456923"/>
            <a:chOff x="9810750" y="4191278"/>
            <a:chExt cx="2292739" cy="456923"/>
          </a:xfrm>
        </p:grpSpPr>
        <p:sp>
          <p:nvSpPr>
            <p:cNvPr id="148" name="SMARTInkShape-1340"/>
            <p:cNvSpPr/>
            <p:nvPr>
              <p:custDataLst>
                <p:tags r:id="rId51"/>
              </p:custDataLst>
            </p:nvPr>
          </p:nvSpPr>
          <p:spPr>
            <a:xfrm>
              <a:off x="10973191" y="4514850"/>
              <a:ext cx="171060" cy="9523"/>
            </a:xfrm>
            <a:custGeom>
              <a:avLst/>
              <a:gdLst/>
              <a:ahLst/>
              <a:cxnLst/>
              <a:rect l="0" t="0" r="0" b="0"/>
              <a:pathLst>
                <a:path w="171060" h="9523">
                  <a:moveTo>
                    <a:pt x="9134" y="0"/>
                  </a:moveTo>
                  <a:lnTo>
                    <a:pt x="9134" y="0"/>
                  </a:lnTo>
                  <a:lnTo>
                    <a:pt x="0" y="9133"/>
                  </a:lnTo>
                  <a:lnTo>
                    <a:pt x="39417" y="9491"/>
                  </a:lnTo>
                  <a:lnTo>
                    <a:pt x="76903" y="9515"/>
                  </a:lnTo>
                  <a:lnTo>
                    <a:pt x="116467" y="9522"/>
                  </a:lnTo>
                  <a:lnTo>
                    <a:pt x="151495" y="8466"/>
                  </a:lnTo>
                  <a:lnTo>
                    <a:pt x="171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41"/>
            <p:cNvSpPr/>
            <p:nvPr>
              <p:custDataLst>
                <p:tags r:id="rId52"/>
              </p:custDataLst>
            </p:nvPr>
          </p:nvSpPr>
          <p:spPr>
            <a:xfrm>
              <a:off x="10973584" y="4305976"/>
              <a:ext cx="170667" cy="46950"/>
            </a:xfrm>
            <a:custGeom>
              <a:avLst/>
              <a:gdLst/>
              <a:ahLst/>
              <a:cxnLst/>
              <a:rect l="0" t="0" r="0" b="0"/>
              <a:pathLst>
                <a:path w="170667" h="46950">
                  <a:moveTo>
                    <a:pt x="18266" y="46949"/>
                  </a:moveTo>
                  <a:lnTo>
                    <a:pt x="18266" y="46949"/>
                  </a:lnTo>
                  <a:lnTo>
                    <a:pt x="8154" y="41892"/>
                  </a:lnTo>
                  <a:lnTo>
                    <a:pt x="5175" y="38287"/>
                  </a:lnTo>
                  <a:lnTo>
                    <a:pt x="983" y="24156"/>
                  </a:lnTo>
                  <a:lnTo>
                    <a:pt x="0" y="16358"/>
                  </a:lnTo>
                  <a:lnTo>
                    <a:pt x="798" y="13855"/>
                  </a:lnTo>
                  <a:lnTo>
                    <a:pt x="2387" y="12186"/>
                  </a:lnTo>
                  <a:lnTo>
                    <a:pt x="17599" y="4452"/>
                  </a:lnTo>
                  <a:lnTo>
                    <a:pt x="62249" y="0"/>
                  </a:lnTo>
                  <a:lnTo>
                    <a:pt x="100683" y="4514"/>
                  </a:lnTo>
                  <a:lnTo>
                    <a:pt x="170666" y="27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42"/>
            <p:cNvSpPr/>
            <p:nvPr>
              <p:custDataLst>
                <p:tags r:id="rId53"/>
              </p:custDataLst>
            </p:nvPr>
          </p:nvSpPr>
          <p:spPr>
            <a:xfrm>
              <a:off x="11049000" y="4315218"/>
              <a:ext cx="19051" cy="237733"/>
            </a:xfrm>
            <a:custGeom>
              <a:avLst/>
              <a:gdLst/>
              <a:ahLst/>
              <a:cxnLst/>
              <a:rect l="0" t="0" r="0" b="0"/>
              <a:pathLst>
                <a:path w="19051" h="237733">
                  <a:moveTo>
                    <a:pt x="19050" y="9132"/>
                  </a:moveTo>
                  <a:lnTo>
                    <a:pt x="19050" y="9132"/>
                  </a:lnTo>
                  <a:lnTo>
                    <a:pt x="19050" y="0"/>
                  </a:lnTo>
                  <a:lnTo>
                    <a:pt x="16226" y="36387"/>
                  </a:lnTo>
                  <a:lnTo>
                    <a:pt x="11512" y="75416"/>
                  </a:lnTo>
                  <a:lnTo>
                    <a:pt x="7290" y="113791"/>
                  </a:lnTo>
                  <a:lnTo>
                    <a:pt x="2161" y="151973"/>
                  </a:lnTo>
                  <a:lnTo>
                    <a:pt x="427" y="192688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43"/>
            <p:cNvSpPr/>
            <p:nvPr>
              <p:custDataLst>
                <p:tags r:id="rId54"/>
              </p:custDataLst>
            </p:nvPr>
          </p:nvSpPr>
          <p:spPr>
            <a:xfrm>
              <a:off x="10727422" y="4210389"/>
              <a:ext cx="226329" cy="398357"/>
            </a:xfrm>
            <a:custGeom>
              <a:avLst/>
              <a:gdLst/>
              <a:ahLst/>
              <a:cxnLst/>
              <a:rect l="0" t="0" r="0" b="0"/>
              <a:pathLst>
                <a:path w="226329" h="398357">
                  <a:moveTo>
                    <a:pt x="226328" y="18711"/>
                  </a:moveTo>
                  <a:lnTo>
                    <a:pt x="226328" y="18711"/>
                  </a:lnTo>
                  <a:lnTo>
                    <a:pt x="226328" y="13655"/>
                  </a:lnTo>
                  <a:lnTo>
                    <a:pt x="223504" y="8350"/>
                  </a:lnTo>
                  <a:lnTo>
                    <a:pt x="221271" y="5454"/>
                  </a:lnTo>
                  <a:lnTo>
                    <a:pt x="213144" y="2236"/>
                  </a:lnTo>
                  <a:lnTo>
                    <a:pt x="175909" y="0"/>
                  </a:lnTo>
                  <a:lnTo>
                    <a:pt x="132719" y="2550"/>
                  </a:lnTo>
                  <a:lnTo>
                    <a:pt x="113816" y="8354"/>
                  </a:lnTo>
                  <a:lnTo>
                    <a:pt x="98358" y="17988"/>
                  </a:lnTo>
                  <a:lnTo>
                    <a:pt x="82812" y="35313"/>
                  </a:lnTo>
                  <a:lnTo>
                    <a:pt x="69138" y="65617"/>
                  </a:lnTo>
                  <a:lnTo>
                    <a:pt x="65805" y="83291"/>
                  </a:lnTo>
                  <a:lnTo>
                    <a:pt x="64680" y="125581"/>
                  </a:lnTo>
                  <a:lnTo>
                    <a:pt x="61664" y="156563"/>
                  </a:lnTo>
                  <a:lnTo>
                    <a:pt x="51161" y="196107"/>
                  </a:lnTo>
                  <a:lnTo>
                    <a:pt x="38897" y="237079"/>
                  </a:lnTo>
                  <a:lnTo>
                    <a:pt x="23460" y="278568"/>
                  </a:lnTo>
                  <a:lnTo>
                    <a:pt x="5397" y="322159"/>
                  </a:lnTo>
                  <a:lnTo>
                    <a:pt x="0" y="341573"/>
                  </a:lnTo>
                  <a:lnTo>
                    <a:pt x="1560" y="353058"/>
                  </a:lnTo>
                  <a:lnTo>
                    <a:pt x="5781" y="364160"/>
                  </a:lnTo>
                  <a:lnTo>
                    <a:pt x="11185" y="372621"/>
                  </a:lnTo>
                  <a:lnTo>
                    <a:pt x="30290" y="383335"/>
                  </a:lnTo>
                  <a:lnTo>
                    <a:pt x="72558" y="392106"/>
                  </a:lnTo>
                  <a:lnTo>
                    <a:pt x="114344" y="398209"/>
                  </a:lnTo>
                  <a:lnTo>
                    <a:pt x="150585" y="398356"/>
                  </a:lnTo>
                  <a:lnTo>
                    <a:pt x="188228" y="390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44"/>
            <p:cNvSpPr/>
            <p:nvPr>
              <p:custDataLst>
                <p:tags r:id="rId55"/>
              </p:custDataLst>
            </p:nvPr>
          </p:nvSpPr>
          <p:spPr>
            <a:xfrm>
              <a:off x="10431198" y="4457700"/>
              <a:ext cx="122503" cy="19051"/>
            </a:xfrm>
            <a:custGeom>
              <a:avLst/>
              <a:gdLst/>
              <a:ahLst/>
              <a:cxnLst/>
              <a:rect l="0" t="0" r="0" b="0"/>
              <a:pathLst>
                <a:path w="1225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46435" y="3862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45"/>
            <p:cNvSpPr/>
            <p:nvPr>
              <p:custDataLst>
                <p:tags r:id="rId56"/>
              </p:custDataLst>
            </p:nvPr>
          </p:nvSpPr>
          <p:spPr>
            <a:xfrm>
              <a:off x="10410980" y="4268145"/>
              <a:ext cx="199871" cy="319972"/>
            </a:xfrm>
            <a:custGeom>
              <a:avLst/>
              <a:gdLst/>
              <a:ahLst/>
              <a:cxnLst/>
              <a:rect l="0" t="0" r="0" b="0"/>
              <a:pathLst>
                <a:path w="199871" h="319972">
                  <a:moveTo>
                    <a:pt x="199870" y="46680"/>
                  </a:moveTo>
                  <a:lnTo>
                    <a:pt x="199870" y="46680"/>
                  </a:lnTo>
                  <a:lnTo>
                    <a:pt x="199870" y="33423"/>
                  </a:lnTo>
                  <a:lnTo>
                    <a:pt x="197046" y="27382"/>
                  </a:lnTo>
                  <a:lnTo>
                    <a:pt x="181556" y="9824"/>
                  </a:lnTo>
                  <a:lnTo>
                    <a:pt x="170212" y="3841"/>
                  </a:lnTo>
                  <a:lnTo>
                    <a:pt x="135568" y="0"/>
                  </a:lnTo>
                  <a:lnTo>
                    <a:pt x="110379" y="4391"/>
                  </a:lnTo>
                  <a:lnTo>
                    <a:pt x="84455" y="17452"/>
                  </a:lnTo>
                  <a:lnTo>
                    <a:pt x="71669" y="31573"/>
                  </a:lnTo>
                  <a:lnTo>
                    <a:pt x="44596" y="78134"/>
                  </a:lnTo>
                  <a:lnTo>
                    <a:pt x="31654" y="121528"/>
                  </a:lnTo>
                  <a:lnTo>
                    <a:pt x="21730" y="165220"/>
                  </a:lnTo>
                  <a:lnTo>
                    <a:pt x="14399" y="204974"/>
                  </a:lnTo>
                  <a:lnTo>
                    <a:pt x="2493" y="250108"/>
                  </a:lnTo>
                  <a:lnTo>
                    <a:pt x="0" y="296410"/>
                  </a:lnTo>
                  <a:lnTo>
                    <a:pt x="2065" y="303125"/>
                  </a:lnTo>
                  <a:lnTo>
                    <a:pt x="10003" y="313408"/>
                  </a:lnTo>
                  <a:lnTo>
                    <a:pt x="23412" y="318684"/>
                  </a:lnTo>
                  <a:lnTo>
                    <a:pt x="41011" y="319971"/>
                  </a:lnTo>
                  <a:lnTo>
                    <a:pt x="81158" y="314997"/>
                  </a:lnTo>
                  <a:lnTo>
                    <a:pt x="97368" y="311982"/>
                  </a:lnTo>
                  <a:lnTo>
                    <a:pt x="143018" y="292016"/>
                  </a:lnTo>
                  <a:lnTo>
                    <a:pt x="171295" y="27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6"/>
            <p:cNvSpPr/>
            <p:nvPr>
              <p:custDataLst>
                <p:tags r:id="rId57"/>
              </p:custDataLst>
            </p:nvPr>
          </p:nvSpPr>
          <p:spPr>
            <a:xfrm>
              <a:off x="10163175" y="457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47"/>
            <p:cNvSpPr/>
            <p:nvPr>
              <p:custDataLst>
                <p:tags r:id="rId58"/>
              </p:custDataLst>
            </p:nvPr>
          </p:nvSpPr>
          <p:spPr>
            <a:xfrm>
              <a:off x="9934755" y="4403180"/>
              <a:ext cx="112704" cy="197396"/>
            </a:xfrm>
            <a:custGeom>
              <a:avLst/>
              <a:gdLst/>
              <a:ahLst/>
              <a:cxnLst/>
              <a:rect l="0" t="0" r="0" b="0"/>
              <a:pathLst>
                <a:path w="112704" h="197396">
                  <a:moveTo>
                    <a:pt x="37920" y="16420"/>
                  </a:moveTo>
                  <a:lnTo>
                    <a:pt x="37920" y="16420"/>
                  </a:lnTo>
                  <a:lnTo>
                    <a:pt x="27808" y="21477"/>
                  </a:lnTo>
                  <a:lnTo>
                    <a:pt x="24829" y="26141"/>
                  </a:lnTo>
                  <a:lnTo>
                    <a:pt x="12846" y="68936"/>
                  </a:lnTo>
                  <a:lnTo>
                    <a:pt x="9807" y="110262"/>
                  </a:lnTo>
                  <a:lnTo>
                    <a:pt x="1184" y="154951"/>
                  </a:lnTo>
                  <a:lnTo>
                    <a:pt x="90" y="171568"/>
                  </a:lnTo>
                  <a:lnTo>
                    <a:pt x="0" y="171711"/>
                  </a:lnTo>
                  <a:lnTo>
                    <a:pt x="902" y="151875"/>
                  </a:lnTo>
                  <a:lnTo>
                    <a:pt x="8024" y="107688"/>
                  </a:lnTo>
                  <a:lnTo>
                    <a:pt x="15631" y="66237"/>
                  </a:lnTo>
                  <a:lnTo>
                    <a:pt x="20027" y="37178"/>
                  </a:lnTo>
                  <a:lnTo>
                    <a:pt x="28556" y="21765"/>
                  </a:lnTo>
                  <a:lnTo>
                    <a:pt x="45259" y="6244"/>
                  </a:lnTo>
                  <a:lnTo>
                    <a:pt x="58558" y="0"/>
                  </a:lnTo>
                  <a:lnTo>
                    <a:pt x="71434" y="4183"/>
                  </a:lnTo>
                  <a:lnTo>
                    <a:pt x="79313" y="8262"/>
                  </a:lnTo>
                  <a:lnTo>
                    <a:pt x="90888" y="21261"/>
                  </a:lnTo>
                  <a:lnTo>
                    <a:pt x="106945" y="55477"/>
                  </a:lnTo>
                  <a:lnTo>
                    <a:pt x="112703" y="87321"/>
                  </a:lnTo>
                  <a:lnTo>
                    <a:pt x="112642" y="118096"/>
                  </a:lnTo>
                  <a:lnTo>
                    <a:pt x="95070" y="197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48"/>
            <p:cNvSpPr/>
            <p:nvPr>
              <p:custDataLst>
                <p:tags r:id="rId59"/>
              </p:custDataLst>
            </p:nvPr>
          </p:nvSpPr>
          <p:spPr>
            <a:xfrm>
              <a:off x="11258841" y="4270240"/>
              <a:ext cx="104485" cy="297855"/>
            </a:xfrm>
            <a:custGeom>
              <a:avLst/>
              <a:gdLst/>
              <a:ahLst/>
              <a:cxnLst/>
              <a:rect l="0" t="0" r="0" b="0"/>
              <a:pathLst>
                <a:path w="104485" h="297855">
                  <a:moveTo>
                    <a:pt x="94959" y="25535"/>
                  </a:moveTo>
                  <a:lnTo>
                    <a:pt x="94959" y="25535"/>
                  </a:lnTo>
                  <a:lnTo>
                    <a:pt x="94959" y="7221"/>
                  </a:lnTo>
                  <a:lnTo>
                    <a:pt x="93901" y="3801"/>
                  </a:lnTo>
                  <a:lnTo>
                    <a:pt x="92135" y="1521"/>
                  </a:lnTo>
                  <a:lnTo>
                    <a:pt x="89902" y="0"/>
                  </a:lnTo>
                  <a:lnTo>
                    <a:pt x="87353" y="45"/>
                  </a:lnTo>
                  <a:lnTo>
                    <a:pt x="81702" y="2917"/>
                  </a:lnTo>
                  <a:lnTo>
                    <a:pt x="67513" y="15541"/>
                  </a:lnTo>
                  <a:lnTo>
                    <a:pt x="39481" y="59373"/>
                  </a:lnTo>
                  <a:lnTo>
                    <a:pt x="26545" y="94357"/>
                  </a:lnTo>
                  <a:lnTo>
                    <a:pt x="10954" y="138237"/>
                  </a:lnTo>
                  <a:lnTo>
                    <a:pt x="1931" y="180834"/>
                  </a:lnTo>
                  <a:lnTo>
                    <a:pt x="147" y="228445"/>
                  </a:lnTo>
                  <a:lnTo>
                    <a:pt x="0" y="237009"/>
                  </a:lnTo>
                  <a:lnTo>
                    <a:pt x="9908" y="264231"/>
                  </a:lnTo>
                  <a:lnTo>
                    <a:pt x="31306" y="287347"/>
                  </a:lnTo>
                  <a:lnTo>
                    <a:pt x="48677" y="295354"/>
                  </a:lnTo>
                  <a:lnTo>
                    <a:pt x="66982" y="297854"/>
                  </a:lnTo>
                  <a:lnTo>
                    <a:pt x="104484" y="29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49"/>
            <p:cNvSpPr/>
            <p:nvPr>
              <p:custDataLst>
                <p:tags r:id="rId60"/>
              </p:custDataLst>
            </p:nvPr>
          </p:nvSpPr>
          <p:spPr>
            <a:xfrm>
              <a:off x="11410950" y="4333875"/>
              <a:ext cx="95251" cy="200026"/>
            </a:xfrm>
            <a:custGeom>
              <a:avLst/>
              <a:gdLst/>
              <a:ahLst/>
              <a:cxnLst/>
              <a:rect l="0" t="0" r="0" b="0"/>
              <a:pathLst>
                <a:path w="95251" h="200026">
                  <a:moveTo>
                    <a:pt x="0" y="0"/>
                  </a:moveTo>
                  <a:lnTo>
                    <a:pt x="0" y="0"/>
                  </a:lnTo>
                  <a:lnTo>
                    <a:pt x="23850" y="40098"/>
                  </a:lnTo>
                  <a:lnTo>
                    <a:pt x="47945" y="79417"/>
                  </a:lnTo>
                  <a:lnTo>
                    <a:pt x="61127" y="109608"/>
                  </a:lnTo>
                  <a:lnTo>
                    <a:pt x="74607" y="153037"/>
                  </a:lnTo>
                  <a:lnTo>
                    <a:pt x="952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50"/>
            <p:cNvSpPr/>
            <p:nvPr>
              <p:custDataLst>
                <p:tags r:id="rId61"/>
              </p:custDataLst>
            </p:nvPr>
          </p:nvSpPr>
          <p:spPr>
            <a:xfrm>
              <a:off x="11401425" y="4300695"/>
              <a:ext cx="161926" cy="280831"/>
            </a:xfrm>
            <a:custGeom>
              <a:avLst/>
              <a:gdLst/>
              <a:ahLst/>
              <a:cxnLst/>
              <a:rect l="0" t="0" r="0" b="0"/>
              <a:pathLst>
                <a:path w="161926" h="280831">
                  <a:moveTo>
                    <a:pt x="161925" y="14130"/>
                  </a:moveTo>
                  <a:lnTo>
                    <a:pt x="161925" y="14130"/>
                  </a:lnTo>
                  <a:lnTo>
                    <a:pt x="161925" y="873"/>
                  </a:lnTo>
                  <a:lnTo>
                    <a:pt x="159808" y="0"/>
                  </a:lnTo>
                  <a:lnTo>
                    <a:pt x="151813" y="1853"/>
                  </a:lnTo>
                  <a:lnTo>
                    <a:pt x="135411" y="18959"/>
                  </a:lnTo>
                  <a:lnTo>
                    <a:pt x="107450" y="59569"/>
                  </a:lnTo>
                  <a:lnTo>
                    <a:pt x="81648" y="106309"/>
                  </a:lnTo>
                  <a:lnTo>
                    <a:pt x="50917" y="150107"/>
                  </a:lnTo>
                  <a:lnTo>
                    <a:pt x="35077" y="171659"/>
                  </a:lnTo>
                  <a:lnTo>
                    <a:pt x="19705" y="215795"/>
                  </a:lnTo>
                  <a:lnTo>
                    <a:pt x="9720" y="244274"/>
                  </a:lnTo>
                  <a:lnTo>
                    <a:pt x="0" y="28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51"/>
            <p:cNvSpPr/>
            <p:nvPr>
              <p:custDataLst>
                <p:tags r:id="rId62"/>
              </p:custDataLst>
            </p:nvPr>
          </p:nvSpPr>
          <p:spPr>
            <a:xfrm>
              <a:off x="11553825" y="4533900"/>
              <a:ext cx="9491" cy="76201"/>
            </a:xfrm>
            <a:custGeom>
              <a:avLst/>
              <a:gdLst/>
              <a:ahLst/>
              <a:cxnLst/>
              <a:rect l="0" t="0" r="0" b="0"/>
              <a:pathLst>
                <a:path w="9491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9490" y="54189"/>
                  </a:lnTo>
                  <a:lnTo>
                    <a:pt x="6688" y="639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52"/>
            <p:cNvSpPr/>
            <p:nvPr>
              <p:custDataLst>
                <p:tags r:id="rId63"/>
              </p:custDataLst>
            </p:nvPr>
          </p:nvSpPr>
          <p:spPr>
            <a:xfrm>
              <a:off x="11620500" y="4401313"/>
              <a:ext cx="114301" cy="18288"/>
            </a:xfrm>
            <a:custGeom>
              <a:avLst/>
              <a:gdLst/>
              <a:ahLst/>
              <a:cxnLst/>
              <a:rect l="0" t="0" r="0" b="0"/>
              <a:pathLst>
                <a:path w="114301" h="18288">
                  <a:moveTo>
                    <a:pt x="0" y="18287"/>
                  </a:moveTo>
                  <a:lnTo>
                    <a:pt x="0" y="18287"/>
                  </a:lnTo>
                  <a:lnTo>
                    <a:pt x="5058" y="13230"/>
                  </a:lnTo>
                  <a:lnTo>
                    <a:pt x="29339" y="3099"/>
                  </a:lnTo>
                  <a:lnTo>
                    <a:pt x="57810" y="0"/>
                  </a:lnTo>
                  <a:lnTo>
                    <a:pt x="114300" y="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53"/>
            <p:cNvSpPr/>
            <p:nvPr>
              <p:custDataLst>
                <p:tags r:id="rId64"/>
              </p:custDataLst>
            </p:nvPr>
          </p:nvSpPr>
          <p:spPr>
            <a:xfrm>
              <a:off x="11631743" y="4486275"/>
              <a:ext cx="122108" cy="15611"/>
            </a:xfrm>
            <a:custGeom>
              <a:avLst/>
              <a:gdLst/>
              <a:ahLst/>
              <a:cxnLst/>
              <a:rect l="0" t="0" r="0" b="0"/>
              <a:pathLst>
                <a:path w="122108" h="15611">
                  <a:moveTo>
                    <a:pt x="17332" y="0"/>
                  </a:moveTo>
                  <a:lnTo>
                    <a:pt x="17332" y="0"/>
                  </a:lnTo>
                  <a:lnTo>
                    <a:pt x="12274" y="5057"/>
                  </a:lnTo>
                  <a:lnTo>
                    <a:pt x="6971" y="7539"/>
                  </a:lnTo>
                  <a:lnTo>
                    <a:pt x="4076" y="8201"/>
                  </a:lnTo>
                  <a:lnTo>
                    <a:pt x="2145" y="9701"/>
                  </a:lnTo>
                  <a:lnTo>
                    <a:pt x="0" y="14189"/>
                  </a:lnTo>
                  <a:lnTo>
                    <a:pt x="1544" y="14751"/>
                  </a:lnTo>
                  <a:lnTo>
                    <a:pt x="14888" y="12602"/>
                  </a:lnTo>
                  <a:lnTo>
                    <a:pt x="38481" y="15610"/>
                  </a:lnTo>
                  <a:lnTo>
                    <a:pt x="1221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54"/>
            <p:cNvSpPr/>
            <p:nvPr>
              <p:custDataLst>
                <p:tags r:id="rId65"/>
              </p:custDataLst>
            </p:nvPr>
          </p:nvSpPr>
          <p:spPr>
            <a:xfrm>
              <a:off x="11776466" y="4373299"/>
              <a:ext cx="137987" cy="141552"/>
            </a:xfrm>
            <a:custGeom>
              <a:avLst/>
              <a:gdLst/>
              <a:ahLst/>
              <a:cxnLst/>
              <a:rect l="0" t="0" r="0" b="0"/>
              <a:pathLst>
                <a:path w="137987" h="141552">
                  <a:moveTo>
                    <a:pt x="129784" y="8201"/>
                  </a:moveTo>
                  <a:lnTo>
                    <a:pt x="129784" y="8201"/>
                  </a:lnTo>
                  <a:lnTo>
                    <a:pt x="137986" y="0"/>
                  </a:lnTo>
                  <a:lnTo>
                    <a:pt x="121233" y="19573"/>
                  </a:lnTo>
                  <a:lnTo>
                    <a:pt x="90933" y="63527"/>
                  </a:lnTo>
                  <a:lnTo>
                    <a:pt x="72411" y="81038"/>
                  </a:lnTo>
                  <a:lnTo>
                    <a:pt x="34515" y="107872"/>
                  </a:lnTo>
                  <a:lnTo>
                    <a:pt x="28171" y="109573"/>
                  </a:lnTo>
                  <a:lnTo>
                    <a:pt x="15478" y="108641"/>
                  </a:lnTo>
                  <a:lnTo>
                    <a:pt x="4898" y="104699"/>
                  </a:lnTo>
                  <a:lnTo>
                    <a:pt x="2075" y="102167"/>
                  </a:lnTo>
                  <a:lnTo>
                    <a:pt x="196" y="99420"/>
                  </a:lnTo>
                  <a:lnTo>
                    <a:pt x="0" y="95472"/>
                  </a:lnTo>
                  <a:lnTo>
                    <a:pt x="2604" y="85441"/>
                  </a:lnTo>
                  <a:lnTo>
                    <a:pt x="10022" y="72950"/>
                  </a:lnTo>
                  <a:lnTo>
                    <a:pt x="21523" y="68728"/>
                  </a:lnTo>
                  <a:lnTo>
                    <a:pt x="36161" y="67911"/>
                  </a:lnTo>
                  <a:lnTo>
                    <a:pt x="62803" y="76009"/>
                  </a:lnTo>
                  <a:lnTo>
                    <a:pt x="93506" y="92856"/>
                  </a:lnTo>
                  <a:lnTo>
                    <a:pt x="115741" y="115481"/>
                  </a:lnTo>
                  <a:lnTo>
                    <a:pt x="129784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55"/>
            <p:cNvSpPr/>
            <p:nvPr>
              <p:custDataLst>
                <p:tags r:id="rId66"/>
              </p:custDataLst>
            </p:nvPr>
          </p:nvSpPr>
          <p:spPr>
            <a:xfrm>
              <a:off x="11963400" y="4320006"/>
              <a:ext cx="37272" cy="204370"/>
            </a:xfrm>
            <a:custGeom>
              <a:avLst/>
              <a:gdLst/>
              <a:ahLst/>
              <a:cxnLst/>
              <a:rect l="0" t="0" r="0" b="0"/>
              <a:pathLst>
                <a:path w="37272" h="204370">
                  <a:moveTo>
                    <a:pt x="0" y="23394"/>
                  </a:moveTo>
                  <a:lnTo>
                    <a:pt x="0" y="23394"/>
                  </a:lnTo>
                  <a:lnTo>
                    <a:pt x="0" y="18337"/>
                  </a:lnTo>
                  <a:lnTo>
                    <a:pt x="2824" y="13033"/>
                  </a:lnTo>
                  <a:lnTo>
                    <a:pt x="13256" y="1004"/>
                  </a:lnTo>
                  <a:lnTo>
                    <a:pt x="16247" y="0"/>
                  </a:lnTo>
                  <a:lnTo>
                    <a:pt x="19296" y="390"/>
                  </a:lnTo>
                  <a:lnTo>
                    <a:pt x="22390" y="1708"/>
                  </a:lnTo>
                  <a:lnTo>
                    <a:pt x="28649" y="11639"/>
                  </a:lnTo>
                  <a:lnTo>
                    <a:pt x="33899" y="27695"/>
                  </a:lnTo>
                  <a:lnTo>
                    <a:pt x="37271" y="72495"/>
                  </a:lnTo>
                  <a:lnTo>
                    <a:pt x="36934" y="115075"/>
                  </a:lnTo>
                  <a:lnTo>
                    <a:pt x="27717" y="150081"/>
                  </a:lnTo>
                  <a:lnTo>
                    <a:pt x="0" y="204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56"/>
            <p:cNvSpPr/>
            <p:nvPr>
              <p:custDataLst>
                <p:tags r:id="rId67"/>
              </p:custDataLst>
            </p:nvPr>
          </p:nvSpPr>
          <p:spPr>
            <a:xfrm>
              <a:off x="11925300" y="4191278"/>
              <a:ext cx="178189" cy="447398"/>
            </a:xfrm>
            <a:custGeom>
              <a:avLst/>
              <a:gdLst/>
              <a:ahLst/>
              <a:cxnLst/>
              <a:rect l="0" t="0" r="0" b="0"/>
              <a:pathLst>
                <a:path w="178189" h="447398">
                  <a:moveTo>
                    <a:pt x="38100" y="28297"/>
                  </a:moveTo>
                  <a:lnTo>
                    <a:pt x="38100" y="28297"/>
                  </a:lnTo>
                  <a:lnTo>
                    <a:pt x="38100" y="18184"/>
                  </a:lnTo>
                  <a:lnTo>
                    <a:pt x="40924" y="10397"/>
                  </a:lnTo>
                  <a:lnTo>
                    <a:pt x="43158" y="6838"/>
                  </a:lnTo>
                  <a:lnTo>
                    <a:pt x="54106" y="2885"/>
                  </a:lnTo>
                  <a:lnTo>
                    <a:pt x="97805" y="0"/>
                  </a:lnTo>
                  <a:lnTo>
                    <a:pt x="124582" y="2626"/>
                  </a:lnTo>
                  <a:lnTo>
                    <a:pt x="162886" y="10491"/>
                  </a:lnTo>
                  <a:lnTo>
                    <a:pt x="172231" y="18972"/>
                  </a:lnTo>
                  <a:lnTo>
                    <a:pt x="177088" y="32619"/>
                  </a:lnTo>
                  <a:lnTo>
                    <a:pt x="178188" y="49268"/>
                  </a:lnTo>
                  <a:lnTo>
                    <a:pt x="167490" y="95225"/>
                  </a:lnTo>
                  <a:lnTo>
                    <a:pt x="149475" y="137914"/>
                  </a:lnTo>
                  <a:lnTo>
                    <a:pt x="131480" y="184829"/>
                  </a:lnTo>
                  <a:lnTo>
                    <a:pt x="122011" y="232420"/>
                  </a:lnTo>
                  <a:lnTo>
                    <a:pt x="115823" y="274875"/>
                  </a:lnTo>
                  <a:lnTo>
                    <a:pt x="106962" y="317786"/>
                  </a:lnTo>
                  <a:lnTo>
                    <a:pt x="105063" y="359382"/>
                  </a:lnTo>
                  <a:lnTo>
                    <a:pt x="103801" y="382277"/>
                  </a:lnTo>
                  <a:lnTo>
                    <a:pt x="99756" y="395878"/>
                  </a:lnTo>
                  <a:lnTo>
                    <a:pt x="86471" y="415434"/>
                  </a:lnTo>
                  <a:lnTo>
                    <a:pt x="69477" y="425430"/>
                  </a:lnTo>
                  <a:lnTo>
                    <a:pt x="0" y="447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57"/>
            <p:cNvSpPr/>
            <p:nvPr>
              <p:custDataLst>
                <p:tags r:id="rId68"/>
              </p:custDataLst>
            </p:nvPr>
          </p:nvSpPr>
          <p:spPr>
            <a:xfrm>
              <a:off x="9810750" y="4311102"/>
              <a:ext cx="347505" cy="337099"/>
            </a:xfrm>
            <a:custGeom>
              <a:avLst/>
              <a:gdLst/>
              <a:ahLst/>
              <a:cxnLst/>
              <a:rect l="0" t="0" r="0" b="0"/>
              <a:pathLst>
                <a:path w="347505" h="337099">
                  <a:moveTo>
                    <a:pt x="333375" y="22773"/>
                  </a:moveTo>
                  <a:lnTo>
                    <a:pt x="333375" y="22773"/>
                  </a:lnTo>
                  <a:lnTo>
                    <a:pt x="347504" y="0"/>
                  </a:lnTo>
                  <a:lnTo>
                    <a:pt x="347028" y="183"/>
                  </a:lnTo>
                  <a:lnTo>
                    <a:pt x="328547" y="18193"/>
                  </a:lnTo>
                  <a:lnTo>
                    <a:pt x="292203" y="65775"/>
                  </a:lnTo>
                  <a:lnTo>
                    <a:pt x="254784" y="109143"/>
                  </a:lnTo>
                  <a:lnTo>
                    <a:pt x="225069" y="134442"/>
                  </a:lnTo>
                  <a:lnTo>
                    <a:pt x="182159" y="167010"/>
                  </a:lnTo>
                  <a:lnTo>
                    <a:pt x="143108" y="209505"/>
                  </a:lnTo>
                  <a:lnTo>
                    <a:pt x="104822" y="243299"/>
                  </a:lnTo>
                  <a:lnTo>
                    <a:pt x="58214" y="288606"/>
                  </a:lnTo>
                  <a:lnTo>
                    <a:pt x="11817" y="328276"/>
                  </a:lnTo>
                  <a:lnTo>
                    <a:pt x="0" y="337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1358"/>
          <p:cNvSpPr/>
          <p:nvPr>
            <p:custDataLst>
              <p:tags r:id="rId8"/>
            </p:custDataLst>
          </p:nvPr>
        </p:nvSpPr>
        <p:spPr>
          <a:xfrm>
            <a:off x="9210675" y="4733925"/>
            <a:ext cx="247651" cy="238126"/>
          </a:xfrm>
          <a:custGeom>
            <a:avLst/>
            <a:gdLst/>
            <a:ahLst/>
            <a:cxnLst/>
            <a:rect l="0" t="0" r="0" b="0"/>
            <a:pathLst>
              <a:path w="247651" h="238126">
                <a:moveTo>
                  <a:pt x="247650" y="0"/>
                </a:moveTo>
                <a:lnTo>
                  <a:pt x="247650" y="0"/>
                </a:lnTo>
                <a:lnTo>
                  <a:pt x="229336" y="31571"/>
                </a:lnTo>
                <a:lnTo>
                  <a:pt x="185260" y="72730"/>
                </a:lnTo>
                <a:lnTo>
                  <a:pt x="137946" y="119300"/>
                </a:lnTo>
                <a:lnTo>
                  <a:pt x="94601" y="162583"/>
                </a:lnTo>
                <a:lnTo>
                  <a:pt x="63660" y="187873"/>
                </a:lnTo>
                <a:lnTo>
                  <a:pt x="0" y="238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314"/>
          <p:cNvGrpSpPr/>
          <p:nvPr/>
        </p:nvGrpSpPr>
        <p:grpSpPr>
          <a:xfrm>
            <a:off x="5200650" y="5676900"/>
            <a:ext cx="285751" cy="150176"/>
            <a:chOff x="5200650" y="5676900"/>
            <a:chExt cx="285751" cy="150176"/>
          </a:xfrm>
        </p:grpSpPr>
        <p:sp>
          <p:nvSpPr>
            <p:cNvPr id="168" name="SMARTInkShape-1359"/>
            <p:cNvSpPr/>
            <p:nvPr>
              <p:custDataLst>
                <p:tags r:id="rId49"/>
              </p:custDataLst>
            </p:nvPr>
          </p:nvSpPr>
          <p:spPr>
            <a:xfrm>
              <a:off x="5200650" y="56769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42842" y="35278"/>
                  </a:lnTo>
                  <a:lnTo>
                    <a:pt x="89837" y="29899"/>
                  </a:lnTo>
                  <a:lnTo>
                    <a:pt x="132334" y="18854"/>
                  </a:lnTo>
                  <a:lnTo>
                    <a:pt x="179952" y="1136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360"/>
            <p:cNvSpPr/>
            <p:nvPr>
              <p:custDataLst>
                <p:tags r:id="rId50"/>
              </p:custDataLst>
            </p:nvPr>
          </p:nvSpPr>
          <p:spPr>
            <a:xfrm>
              <a:off x="5251708" y="5791200"/>
              <a:ext cx="234693" cy="35876"/>
            </a:xfrm>
            <a:custGeom>
              <a:avLst/>
              <a:gdLst/>
              <a:ahLst/>
              <a:cxnLst/>
              <a:rect l="0" t="0" r="0" b="0"/>
              <a:pathLst>
                <a:path w="234693" h="35876">
                  <a:moveTo>
                    <a:pt x="34667" y="0"/>
                  </a:moveTo>
                  <a:lnTo>
                    <a:pt x="34667" y="0"/>
                  </a:lnTo>
                  <a:lnTo>
                    <a:pt x="13944" y="13183"/>
                  </a:lnTo>
                  <a:lnTo>
                    <a:pt x="4291" y="22793"/>
                  </a:lnTo>
                  <a:lnTo>
                    <a:pt x="0" y="30592"/>
                  </a:lnTo>
                  <a:lnTo>
                    <a:pt x="4148" y="33094"/>
                  </a:lnTo>
                  <a:lnTo>
                    <a:pt x="22867" y="35875"/>
                  </a:lnTo>
                  <a:lnTo>
                    <a:pt x="63156" y="32384"/>
                  </a:lnTo>
                  <a:lnTo>
                    <a:pt x="96012" y="27446"/>
                  </a:lnTo>
                  <a:lnTo>
                    <a:pt x="141744" y="21538"/>
                  </a:lnTo>
                  <a:lnTo>
                    <a:pt x="2346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315"/>
          <p:cNvGrpSpPr/>
          <p:nvPr/>
        </p:nvGrpSpPr>
        <p:grpSpPr>
          <a:xfrm>
            <a:off x="5841057" y="5373245"/>
            <a:ext cx="2429598" cy="503681"/>
            <a:chOff x="5841057" y="5373245"/>
            <a:chExt cx="2429598" cy="503681"/>
          </a:xfrm>
        </p:grpSpPr>
        <p:sp>
          <p:nvSpPr>
            <p:cNvPr id="171" name="SMARTInkShape-1361"/>
            <p:cNvSpPr/>
            <p:nvPr>
              <p:custDataLst>
                <p:tags r:id="rId34"/>
              </p:custDataLst>
            </p:nvPr>
          </p:nvSpPr>
          <p:spPr>
            <a:xfrm>
              <a:off x="8077200" y="5382945"/>
              <a:ext cx="193455" cy="493780"/>
            </a:xfrm>
            <a:custGeom>
              <a:avLst/>
              <a:gdLst/>
              <a:ahLst/>
              <a:cxnLst/>
              <a:rect l="0" t="0" r="0" b="0"/>
              <a:pathLst>
                <a:path w="193455" h="493780">
                  <a:moveTo>
                    <a:pt x="19050" y="8205"/>
                  </a:moveTo>
                  <a:lnTo>
                    <a:pt x="19050" y="8205"/>
                  </a:lnTo>
                  <a:lnTo>
                    <a:pt x="24106" y="3149"/>
                  </a:lnTo>
                  <a:lnTo>
                    <a:pt x="32233" y="666"/>
                  </a:lnTo>
                  <a:lnTo>
                    <a:pt x="76015" y="0"/>
                  </a:lnTo>
                  <a:lnTo>
                    <a:pt x="121593" y="9093"/>
                  </a:lnTo>
                  <a:lnTo>
                    <a:pt x="163552" y="24197"/>
                  </a:lnTo>
                  <a:lnTo>
                    <a:pt x="182633" y="34698"/>
                  </a:lnTo>
                  <a:lnTo>
                    <a:pt x="191590" y="45026"/>
                  </a:lnTo>
                  <a:lnTo>
                    <a:pt x="193454" y="62317"/>
                  </a:lnTo>
                  <a:lnTo>
                    <a:pt x="186027" y="102855"/>
                  </a:lnTo>
                  <a:lnTo>
                    <a:pt x="171279" y="149106"/>
                  </a:lnTo>
                  <a:lnTo>
                    <a:pt x="161875" y="188595"/>
                  </a:lnTo>
                  <a:lnTo>
                    <a:pt x="149215" y="234808"/>
                  </a:lnTo>
                  <a:lnTo>
                    <a:pt x="144753" y="274901"/>
                  </a:lnTo>
                  <a:lnTo>
                    <a:pt x="143432" y="315238"/>
                  </a:lnTo>
                  <a:lnTo>
                    <a:pt x="144043" y="353702"/>
                  </a:lnTo>
                  <a:lnTo>
                    <a:pt x="150513" y="388799"/>
                  </a:lnTo>
                  <a:lnTo>
                    <a:pt x="157014" y="430125"/>
                  </a:lnTo>
                  <a:lnTo>
                    <a:pt x="155156" y="452899"/>
                  </a:lnTo>
                  <a:lnTo>
                    <a:pt x="147981" y="467961"/>
                  </a:lnTo>
                  <a:lnTo>
                    <a:pt x="132041" y="482390"/>
                  </a:lnTo>
                  <a:lnTo>
                    <a:pt x="126127" y="486253"/>
                  </a:lnTo>
                  <a:lnTo>
                    <a:pt x="88336" y="492454"/>
                  </a:lnTo>
                  <a:lnTo>
                    <a:pt x="46505" y="493779"/>
                  </a:lnTo>
                  <a:lnTo>
                    <a:pt x="0" y="48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62"/>
            <p:cNvSpPr/>
            <p:nvPr>
              <p:custDataLst>
                <p:tags r:id="rId35"/>
              </p:custDataLst>
            </p:nvPr>
          </p:nvSpPr>
          <p:spPr>
            <a:xfrm>
              <a:off x="8001000" y="5497249"/>
              <a:ext cx="55019" cy="293952"/>
            </a:xfrm>
            <a:custGeom>
              <a:avLst/>
              <a:gdLst/>
              <a:ahLst/>
              <a:cxnLst/>
              <a:rect l="0" t="0" r="0" b="0"/>
              <a:pathLst>
                <a:path w="55019" h="293952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8" y="0"/>
                  </a:lnTo>
                  <a:lnTo>
                    <a:pt x="31056" y="4909"/>
                  </a:lnTo>
                  <a:lnTo>
                    <a:pt x="36579" y="9182"/>
                  </a:lnTo>
                  <a:lnTo>
                    <a:pt x="42716" y="22395"/>
                  </a:lnTo>
                  <a:lnTo>
                    <a:pt x="51712" y="66861"/>
                  </a:lnTo>
                  <a:lnTo>
                    <a:pt x="55018" y="104847"/>
                  </a:lnTo>
                  <a:lnTo>
                    <a:pt x="49399" y="147471"/>
                  </a:lnTo>
                  <a:lnTo>
                    <a:pt x="42506" y="190930"/>
                  </a:lnTo>
                  <a:lnTo>
                    <a:pt x="27058" y="231676"/>
                  </a:lnTo>
                  <a:lnTo>
                    <a:pt x="7932" y="273888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63"/>
            <p:cNvSpPr/>
            <p:nvPr>
              <p:custDataLst>
                <p:tags r:id="rId36"/>
              </p:custDataLst>
            </p:nvPr>
          </p:nvSpPr>
          <p:spPr>
            <a:xfrm>
              <a:off x="7768632" y="5558878"/>
              <a:ext cx="165694" cy="184698"/>
            </a:xfrm>
            <a:custGeom>
              <a:avLst/>
              <a:gdLst/>
              <a:ahLst/>
              <a:cxnLst/>
              <a:rect l="0" t="0" r="0" b="0"/>
              <a:pathLst>
                <a:path w="165694" h="184698">
                  <a:moveTo>
                    <a:pt x="146643" y="22772"/>
                  </a:moveTo>
                  <a:lnTo>
                    <a:pt x="146643" y="22772"/>
                  </a:lnTo>
                  <a:lnTo>
                    <a:pt x="160772" y="0"/>
                  </a:lnTo>
                  <a:lnTo>
                    <a:pt x="160296" y="182"/>
                  </a:lnTo>
                  <a:lnTo>
                    <a:pt x="158921" y="1362"/>
                  </a:lnTo>
                  <a:lnTo>
                    <a:pt x="135808" y="42034"/>
                  </a:lnTo>
                  <a:lnTo>
                    <a:pt x="106254" y="87358"/>
                  </a:lnTo>
                  <a:lnTo>
                    <a:pt x="68291" y="128256"/>
                  </a:lnTo>
                  <a:lnTo>
                    <a:pt x="42289" y="146924"/>
                  </a:lnTo>
                  <a:lnTo>
                    <a:pt x="27591" y="152034"/>
                  </a:lnTo>
                  <a:lnTo>
                    <a:pt x="16825" y="151482"/>
                  </a:lnTo>
                  <a:lnTo>
                    <a:pt x="12474" y="149855"/>
                  </a:lnTo>
                  <a:lnTo>
                    <a:pt x="4814" y="139578"/>
                  </a:lnTo>
                  <a:lnTo>
                    <a:pt x="1290" y="132393"/>
                  </a:lnTo>
                  <a:lnTo>
                    <a:pt x="0" y="126544"/>
                  </a:lnTo>
                  <a:lnTo>
                    <a:pt x="197" y="121587"/>
                  </a:lnTo>
                  <a:lnTo>
                    <a:pt x="3239" y="113256"/>
                  </a:lnTo>
                  <a:lnTo>
                    <a:pt x="8118" y="106026"/>
                  </a:lnTo>
                  <a:lnTo>
                    <a:pt x="19460" y="102107"/>
                  </a:lnTo>
                  <a:lnTo>
                    <a:pt x="35084" y="101424"/>
                  </a:lnTo>
                  <a:lnTo>
                    <a:pt x="62788" y="108047"/>
                  </a:lnTo>
                  <a:lnTo>
                    <a:pt x="106718" y="128712"/>
                  </a:lnTo>
                  <a:lnTo>
                    <a:pt x="123606" y="139706"/>
                  </a:lnTo>
                  <a:lnTo>
                    <a:pt x="165693" y="18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64"/>
            <p:cNvSpPr/>
            <p:nvPr>
              <p:custDataLst>
                <p:tags r:id="rId37"/>
              </p:custDataLst>
            </p:nvPr>
          </p:nvSpPr>
          <p:spPr>
            <a:xfrm>
              <a:off x="7451983" y="5715000"/>
              <a:ext cx="215643" cy="27409"/>
            </a:xfrm>
            <a:custGeom>
              <a:avLst/>
              <a:gdLst/>
              <a:ahLst/>
              <a:cxnLst/>
              <a:rect l="0" t="0" r="0" b="0"/>
              <a:pathLst>
                <a:path w="215643" h="27409">
                  <a:moveTo>
                    <a:pt x="34667" y="0"/>
                  </a:moveTo>
                  <a:lnTo>
                    <a:pt x="34667" y="0"/>
                  </a:lnTo>
                  <a:lnTo>
                    <a:pt x="19458" y="6545"/>
                  </a:lnTo>
                  <a:lnTo>
                    <a:pt x="4291" y="9701"/>
                  </a:lnTo>
                  <a:lnTo>
                    <a:pt x="1716" y="11759"/>
                  </a:lnTo>
                  <a:lnTo>
                    <a:pt x="0" y="14189"/>
                  </a:lnTo>
                  <a:lnTo>
                    <a:pt x="2031" y="16868"/>
                  </a:lnTo>
                  <a:lnTo>
                    <a:pt x="12753" y="22666"/>
                  </a:lnTo>
                  <a:lnTo>
                    <a:pt x="54171" y="27408"/>
                  </a:lnTo>
                  <a:lnTo>
                    <a:pt x="97007" y="27171"/>
                  </a:lnTo>
                  <a:lnTo>
                    <a:pt x="140039" y="21926"/>
                  </a:lnTo>
                  <a:lnTo>
                    <a:pt x="2156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65"/>
            <p:cNvSpPr/>
            <p:nvPr>
              <p:custDataLst>
                <p:tags r:id="rId38"/>
              </p:custDataLst>
            </p:nvPr>
          </p:nvSpPr>
          <p:spPr>
            <a:xfrm>
              <a:off x="5841057" y="5401576"/>
              <a:ext cx="245419" cy="454698"/>
            </a:xfrm>
            <a:custGeom>
              <a:avLst/>
              <a:gdLst/>
              <a:ahLst/>
              <a:cxnLst/>
              <a:rect l="0" t="0" r="0" b="0"/>
              <a:pathLst>
                <a:path w="245419" h="454698">
                  <a:moveTo>
                    <a:pt x="245418" y="27674"/>
                  </a:moveTo>
                  <a:lnTo>
                    <a:pt x="245418" y="27674"/>
                  </a:lnTo>
                  <a:lnTo>
                    <a:pt x="245418" y="9360"/>
                  </a:lnTo>
                  <a:lnTo>
                    <a:pt x="244360" y="5940"/>
                  </a:lnTo>
                  <a:lnTo>
                    <a:pt x="242596" y="3659"/>
                  </a:lnTo>
                  <a:lnTo>
                    <a:pt x="237814" y="1126"/>
                  </a:lnTo>
                  <a:lnTo>
                    <a:pt x="232161" y="0"/>
                  </a:lnTo>
                  <a:lnTo>
                    <a:pt x="193225" y="9579"/>
                  </a:lnTo>
                  <a:lnTo>
                    <a:pt x="161162" y="21254"/>
                  </a:lnTo>
                  <a:lnTo>
                    <a:pt x="114378" y="42704"/>
                  </a:lnTo>
                  <a:lnTo>
                    <a:pt x="103217" y="49523"/>
                  </a:lnTo>
                  <a:lnTo>
                    <a:pt x="67398" y="95431"/>
                  </a:lnTo>
                  <a:lnTo>
                    <a:pt x="50838" y="138151"/>
                  </a:lnTo>
                  <a:lnTo>
                    <a:pt x="41054" y="181034"/>
                  </a:lnTo>
                  <a:lnTo>
                    <a:pt x="32348" y="219046"/>
                  </a:lnTo>
                  <a:lnTo>
                    <a:pt x="23066" y="258767"/>
                  </a:lnTo>
                  <a:lnTo>
                    <a:pt x="13613" y="302403"/>
                  </a:lnTo>
                  <a:lnTo>
                    <a:pt x="7483" y="343859"/>
                  </a:lnTo>
                  <a:lnTo>
                    <a:pt x="0" y="390619"/>
                  </a:lnTo>
                  <a:lnTo>
                    <a:pt x="877" y="413349"/>
                  </a:lnTo>
                  <a:lnTo>
                    <a:pt x="8322" y="430507"/>
                  </a:lnTo>
                  <a:lnTo>
                    <a:pt x="21508" y="442367"/>
                  </a:lnTo>
                  <a:lnTo>
                    <a:pt x="29470" y="447011"/>
                  </a:lnTo>
                  <a:lnTo>
                    <a:pt x="65958" y="453547"/>
                  </a:lnTo>
                  <a:lnTo>
                    <a:pt x="109427" y="454697"/>
                  </a:lnTo>
                  <a:lnTo>
                    <a:pt x="125359" y="451000"/>
                  </a:lnTo>
                  <a:lnTo>
                    <a:pt x="159693" y="427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66"/>
            <p:cNvSpPr/>
            <p:nvPr>
              <p:custDataLst>
                <p:tags r:id="rId39"/>
              </p:custDataLst>
            </p:nvPr>
          </p:nvSpPr>
          <p:spPr>
            <a:xfrm>
              <a:off x="5877318" y="5657850"/>
              <a:ext cx="123433" cy="47626"/>
            </a:xfrm>
            <a:custGeom>
              <a:avLst/>
              <a:gdLst/>
              <a:ahLst/>
              <a:cxnLst/>
              <a:rect l="0" t="0" r="0" b="0"/>
              <a:pathLst>
                <a:path w="123433" h="47626">
                  <a:moveTo>
                    <a:pt x="9132" y="47625"/>
                  </a:moveTo>
                  <a:lnTo>
                    <a:pt x="9132" y="47625"/>
                  </a:lnTo>
                  <a:lnTo>
                    <a:pt x="4076" y="47625"/>
                  </a:lnTo>
                  <a:lnTo>
                    <a:pt x="2587" y="46567"/>
                  </a:lnTo>
                  <a:lnTo>
                    <a:pt x="1593" y="44803"/>
                  </a:lnTo>
                  <a:lnTo>
                    <a:pt x="0" y="34368"/>
                  </a:lnTo>
                  <a:lnTo>
                    <a:pt x="3044" y="31378"/>
                  </a:lnTo>
                  <a:lnTo>
                    <a:pt x="23556" y="22115"/>
                  </a:lnTo>
                  <a:lnTo>
                    <a:pt x="67877" y="12325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67"/>
            <p:cNvSpPr/>
            <p:nvPr>
              <p:custDataLst>
                <p:tags r:id="rId40"/>
              </p:custDataLst>
            </p:nvPr>
          </p:nvSpPr>
          <p:spPr>
            <a:xfrm>
              <a:off x="6183249" y="5373245"/>
              <a:ext cx="265177" cy="465581"/>
            </a:xfrm>
            <a:custGeom>
              <a:avLst/>
              <a:gdLst/>
              <a:ahLst/>
              <a:cxnLst/>
              <a:rect l="0" t="0" r="0" b="0"/>
              <a:pathLst>
                <a:path w="265177" h="465581">
                  <a:moveTo>
                    <a:pt x="265176" y="17905"/>
                  </a:moveTo>
                  <a:lnTo>
                    <a:pt x="265176" y="17905"/>
                  </a:lnTo>
                  <a:lnTo>
                    <a:pt x="265176" y="12849"/>
                  </a:lnTo>
                  <a:lnTo>
                    <a:pt x="259531" y="7544"/>
                  </a:lnTo>
                  <a:lnTo>
                    <a:pt x="251025" y="2717"/>
                  </a:lnTo>
                  <a:lnTo>
                    <a:pt x="239229" y="0"/>
                  </a:lnTo>
                  <a:lnTo>
                    <a:pt x="196920" y="13"/>
                  </a:lnTo>
                  <a:lnTo>
                    <a:pt x="169457" y="7547"/>
                  </a:lnTo>
                  <a:lnTo>
                    <a:pt x="134556" y="28520"/>
                  </a:lnTo>
                  <a:lnTo>
                    <a:pt x="112021" y="47989"/>
                  </a:lnTo>
                  <a:lnTo>
                    <a:pt x="97378" y="77235"/>
                  </a:lnTo>
                  <a:lnTo>
                    <a:pt x="84296" y="119230"/>
                  </a:lnTo>
                  <a:lnTo>
                    <a:pt x="71521" y="162686"/>
                  </a:lnTo>
                  <a:lnTo>
                    <a:pt x="61981" y="200033"/>
                  </a:lnTo>
                  <a:lnTo>
                    <a:pt x="49277" y="245910"/>
                  </a:lnTo>
                  <a:lnTo>
                    <a:pt x="38693" y="283253"/>
                  </a:lnTo>
                  <a:lnTo>
                    <a:pt x="23680" y="325244"/>
                  </a:lnTo>
                  <a:lnTo>
                    <a:pt x="11412" y="366128"/>
                  </a:lnTo>
                  <a:lnTo>
                    <a:pt x="1904" y="413560"/>
                  </a:lnTo>
                  <a:lnTo>
                    <a:pt x="0" y="425880"/>
                  </a:lnTo>
                  <a:lnTo>
                    <a:pt x="3984" y="443821"/>
                  </a:lnTo>
                  <a:lnTo>
                    <a:pt x="7439" y="447899"/>
                  </a:lnTo>
                  <a:lnTo>
                    <a:pt x="31017" y="457266"/>
                  </a:lnTo>
                  <a:lnTo>
                    <a:pt x="49980" y="461885"/>
                  </a:lnTo>
                  <a:lnTo>
                    <a:pt x="89348" y="464484"/>
                  </a:lnTo>
                  <a:lnTo>
                    <a:pt x="129353" y="465256"/>
                  </a:lnTo>
                  <a:lnTo>
                    <a:pt x="188976" y="46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368"/>
            <p:cNvSpPr/>
            <p:nvPr>
              <p:custDataLst>
                <p:tags r:id="rId41"/>
              </p:custDataLst>
            </p:nvPr>
          </p:nvSpPr>
          <p:spPr>
            <a:xfrm>
              <a:off x="6591300" y="5490437"/>
              <a:ext cx="28576" cy="310289"/>
            </a:xfrm>
            <a:custGeom>
              <a:avLst/>
              <a:gdLst/>
              <a:ahLst/>
              <a:cxnLst/>
              <a:rect l="0" t="0" r="0" b="0"/>
              <a:pathLst>
                <a:path w="28576" h="310289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46896"/>
                  </a:lnTo>
                  <a:lnTo>
                    <a:pt x="28575" y="89959"/>
                  </a:lnTo>
                  <a:lnTo>
                    <a:pt x="28575" y="126118"/>
                  </a:lnTo>
                  <a:lnTo>
                    <a:pt x="23519" y="167055"/>
                  </a:lnTo>
                  <a:lnTo>
                    <a:pt x="15318" y="212698"/>
                  </a:lnTo>
                  <a:lnTo>
                    <a:pt x="9612" y="253774"/>
                  </a:lnTo>
                  <a:lnTo>
                    <a:pt x="983" y="300623"/>
                  </a:lnTo>
                  <a:lnTo>
                    <a:pt x="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69"/>
            <p:cNvSpPr/>
            <p:nvPr>
              <p:custDataLst>
                <p:tags r:id="rId42"/>
              </p:custDataLst>
            </p:nvPr>
          </p:nvSpPr>
          <p:spPr>
            <a:xfrm>
              <a:off x="6492710" y="5477834"/>
              <a:ext cx="212891" cy="65717"/>
            </a:xfrm>
            <a:custGeom>
              <a:avLst/>
              <a:gdLst/>
              <a:ahLst/>
              <a:cxnLst/>
              <a:rect l="0" t="0" r="0" b="0"/>
              <a:pathLst>
                <a:path w="212891" h="65717">
                  <a:moveTo>
                    <a:pt x="22390" y="65716"/>
                  </a:moveTo>
                  <a:lnTo>
                    <a:pt x="22390" y="65716"/>
                  </a:lnTo>
                  <a:lnTo>
                    <a:pt x="14786" y="57054"/>
                  </a:lnTo>
                  <a:lnTo>
                    <a:pt x="0" y="35124"/>
                  </a:lnTo>
                  <a:lnTo>
                    <a:pt x="55" y="31563"/>
                  </a:lnTo>
                  <a:lnTo>
                    <a:pt x="2208" y="28131"/>
                  </a:lnTo>
                  <a:lnTo>
                    <a:pt x="12362" y="20436"/>
                  </a:lnTo>
                  <a:lnTo>
                    <a:pt x="30986" y="9961"/>
                  </a:lnTo>
                  <a:lnTo>
                    <a:pt x="70327" y="2277"/>
                  </a:lnTo>
                  <a:lnTo>
                    <a:pt x="110441" y="0"/>
                  </a:lnTo>
                  <a:lnTo>
                    <a:pt x="148830" y="289"/>
                  </a:lnTo>
                  <a:lnTo>
                    <a:pt x="212890" y="1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70"/>
            <p:cNvSpPr/>
            <p:nvPr>
              <p:custDataLst>
                <p:tags r:id="rId43"/>
              </p:custDataLst>
            </p:nvPr>
          </p:nvSpPr>
          <p:spPr>
            <a:xfrm>
              <a:off x="6434896" y="5762625"/>
              <a:ext cx="308805" cy="65717"/>
            </a:xfrm>
            <a:custGeom>
              <a:avLst/>
              <a:gdLst/>
              <a:ahLst/>
              <a:cxnLst/>
              <a:rect l="0" t="0" r="0" b="0"/>
              <a:pathLst>
                <a:path w="308805" h="65717">
                  <a:moveTo>
                    <a:pt x="42104" y="0"/>
                  </a:moveTo>
                  <a:lnTo>
                    <a:pt x="42104" y="0"/>
                  </a:lnTo>
                  <a:lnTo>
                    <a:pt x="1172" y="40932"/>
                  </a:lnTo>
                  <a:lnTo>
                    <a:pt x="0" y="45280"/>
                  </a:lnTo>
                  <a:lnTo>
                    <a:pt x="1519" y="55755"/>
                  </a:lnTo>
                  <a:lnTo>
                    <a:pt x="4464" y="59395"/>
                  </a:lnTo>
                  <a:lnTo>
                    <a:pt x="13380" y="63439"/>
                  </a:lnTo>
                  <a:lnTo>
                    <a:pt x="50527" y="65716"/>
                  </a:lnTo>
                  <a:lnTo>
                    <a:pt x="96694" y="61335"/>
                  </a:lnTo>
                  <a:lnTo>
                    <a:pt x="133774" y="53333"/>
                  </a:lnTo>
                  <a:lnTo>
                    <a:pt x="180037" y="49316"/>
                  </a:lnTo>
                  <a:lnTo>
                    <a:pt x="218792" y="43069"/>
                  </a:lnTo>
                  <a:lnTo>
                    <a:pt x="261391" y="36965"/>
                  </a:lnTo>
                  <a:lnTo>
                    <a:pt x="30880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71"/>
            <p:cNvSpPr/>
            <p:nvPr>
              <p:custDataLst>
                <p:tags r:id="rId44"/>
              </p:custDataLst>
            </p:nvPr>
          </p:nvSpPr>
          <p:spPr>
            <a:xfrm>
              <a:off x="6878682" y="5410200"/>
              <a:ext cx="141244" cy="428626"/>
            </a:xfrm>
            <a:custGeom>
              <a:avLst/>
              <a:gdLst/>
              <a:ahLst/>
              <a:cxnLst/>
              <a:rect l="0" t="0" r="0" b="0"/>
              <a:pathLst>
                <a:path w="141244" h="428626">
                  <a:moveTo>
                    <a:pt x="131718" y="0"/>
                  </a:moveTo>
                  <a:lnTo>
                    <a:pt x="131718" y="0"/>
                  </a:lnTo>
                  <a:lnTo>
                    <a:pt x="123518" y="0"/>
                  </a:lnTo>
                  <a:lnTo>
                    <a:pt x="92932" y="23851"/>
                  </a:lnTo>
                  <a:lnTo>
                    <a:pt x="62026" y="64302"/>
                  </a:lnTo>
                  <a:lnTo>
                    <a:pt x="40497" y="104306"/>
                  </a:lnTo>
                  <a:lnTo>
                    <a:pt x="16960" y="151249"/>
                  </a:lnTo>
                  <a:lnTo>
                    <a:pt x="3877" y="194039"/>
                  </a:lnTo>
                  <a:lnTo>
                    <a:pt x="0" y="235293"/>
                  </a:lnTo>
                  <a:lnTo>
                    <a:pt x="1674" y="279267"/>
                  </a:lnTo>
                  <a:lnTo>
                    <a:pt x="11695" y="315227"/>
                  </a:lnTo>
                  <a:lnTo>
                    <a:pt x="28070" y="347047"/>
                  </a:lnTo>
                  <a:lnTo>
                    <a:pt x="66403" y="391503"/>
                  </a:lnTo>
                  <a:lnTo>
                    <a:pt x="94216" y="416825"/>
                  </a:lnTo>
                  <a:lnTo>
                    <a:pt x="107641" y="423380"/>
                  </a:lnTo>
                  <a:lnTo>
                    <a:pt x="141243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72"/>
            <p:cNvSpPr/>
            <p:nvPr>
              <p:custDataLst>
                <p:tags r:id="rId45"/>
              </p:custDataLst>
            </p:nvPr>
          </p:nvSpPr>
          <p:spPr>
            <a:xfrm>
              <a:off x="7110570" y="5543550"/>
              <a:ext cx="128431" cy="228601"/>
            </a:xfrm>
            <a:custGeom>
              <a:avLst/>
              <a:gdLst/>
              <a:ahLst/>
              <a:cxnLst/>
              <a:rect l="0" t="0" r="0" b="0"/>
              <a:pathLst>
                <a:path w="128431" h="228601">
                  <a:moveTo>
                    <a:pt x="14130" y="0"/>
                  </a:moveTo>
                  <a:lnTo>
                    <a:pt x="14130" y="0"/>
                  </a:lnTo>
                  <a:lnTo>
                    <a:pt x="873" y="0"/>
                  </a:lnTo>
                  <a:lnTo>
                    <a:pt x="0" y="1058"/>
                  </a:lnTo>
                  <a:lnTo>
                    <a:pt x="477" y="2822"/>
                  </a:lnTo>
                  <a:lnTo>
                    <a:pt x="17427" y="42842"/>
                  </a:lnTo>
                  <a:lnTo>
                    <a:pt x="39768" y="82587"/>
                  </a:lnTo>
                  <a:lnTo>
                    <a:pt x="62429" y="125714"/>
                  </a:lnTo>
                  <a:lnTo>
                    <a:pt x="87047" y="172365"/>
                  </a:lnTo>
                  <a:lnTo>
                    <a:pt x="12843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73"/>
            <p:cNvSpPr/>
            <p:nvPr>
              <p:custDataLst>
                <p:tags r:id="rId46"/>
              </p:custDataLst>
            </p:nvPr>
          </p:nvSpPr>
          <p:spPr>
            <a:xfrm>
              <a:off x="7102503" y="5495925"/>
              <a:ext cx="184123" cy="371476"/>
            </a:xfrm>
            <a:custGeom>
              <a:avLst/>
              <a:gdLst/>
              <a:ahLst/>
              <a:cxnLst/>
              <a:rect l="0" t="0" r="0" b="0"/>
              <a:pathLst>
                <a:path w="184123" h="371476">
                  <a:moveTo>
                    <a:pt x="184122" y="0"/>
                  </a:moveTo>
                  <a:lnTo>
                    <a:pt x="184122" y="0"/>
                  </a:lnTo>
                  <a:lnTo>
                    <a:pt x="179066" y="0"/>
                  </a:lnTo>
                  <a:lnTo>
                    <a:pt x="135217" y="39773"/>
                  </a:lnTo>
                  <a:lnTo>
                    <a:pt x="96243" y="84051"/>
                  </a:lnTo>
                  <a:lnTo>
                    <a:pt x="69184" y="126151"/>
                  </a:lnTo>
                  <a:lnTo>
                    <a:pt x="46702" y="166494"/>
                  </a:lnTo>
                  <a:lnTo>
                    <a:pt x="29624" y="208572"/>
                  </a:lnTo>
                  <a:lnTo>
                    <a:pt x="12814" y="255151"/>
                  </a:lnTo>
                  <a:lnTo>
                    <a:pt x="0" y="302519"/>
                  </a:lnTo>
                  <a:lnTo>
                    <a:pt x="3147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74"/>
            <p:cNvSpPr/>
            <p:nvPr>
              <p:custDataLst>
                <p:tags r:id="rId47"/>
              </p:custDataLst>
            </p:nvPr>
          </p:nvSpPr>
          <p:spPr>
            <a:xfrm>
              <a:off x="7296150" y="573405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9050" y="41418"/>
                  </a:lnTo>
                  <a:lnTo>
                    <a:pt x="13994" y="8191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75"/>
            <p:cNvSpPr/>
            <p:nvPr>
              <p:custDataLst>
                <p:tags r:id="rId48"/>
              </p:custDataLst>
            </p:nvPr>
          </p:nvSpPr>
          <p:spPr>
            <a:xfrm>
              <a:off x="7471638" y="5667375"/>
              <a:ext cx="157888" cy="9526"/>
            </a:xfrm>
            <a:custGeom>
              <a:avLst/>
              <a:gdLst/>
              <a:ahLst/>
              <a:cxnLst/>
              <a:rect l="0" t="0" r="0" b="0"/>
              <a:pathLst>
                <a:path w="157888" h="9526">
                  <a:moveTo>
                    <a:pt x="5487" y="9525"/>
                  </a:moveTo>
                  <a:lnTo>
                    <a:pt x="5487" y="9525"/>
                  </a:lnTo>
                  <a:lnTo>
                    <a:pt x="0" y="9525"/>
                  </a:lnTo>
                  <a:lnTo>
                    <a:pt x="2342" y="9525"/>
                  </a:lnTo>
                  <a:lnTo>
                    <a:pt x="28617" y="1986"/>
                  </a:lnTo>
                  <a:lnTo>
                    <a:pt x="68499" y="393"/>
                  </a:lnTo>
                  <a:lnTo>
                    <a:pt x="112588" y="34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1376"/>
          <p:cNvSpPr/>
          <p:nvPr>
            <p:custDataLst>
              <p:tags r:id="rId9"/>
            </p:custDataLst>
          </p:nvPr>
        </p:nvSpPr>
        <p:spPr>
          <a:xfrm>
            <a:off x="8267700" y="56769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317"/>
          <p:cNvGrpSpPr/>
          <p:nvPr/>
        </p:nvGrpSpPr>
        <p:grpSpPr>
          <a:xfrm>
            <a:off x="8684196" y="5657850"/>
            <a:ext cx="221680" cy="152236"/>
            <a:chOff x="8684196" y="5657850"/>
            <a:chExt cx="221680" cy="152236"/>
          </a:xfrm>
        </p:grpSpPr>
        <p:sp>
          <p:nvSpPr>
            <p:cNvPr id="188" name="SMARTInkShape-1377"/>
            <p:cNvSpPr/>
            <p:nvPr>
              <p:custDataLst>
                <p:tags r:id="rId31"/>
              </p:custDataLst>
            </p:nvPr>
          </p:nvSpPr>
          <p:spPr>
            <a:xfrm>
              <a:off x="8696716" y="5657850"/>
              <a:ext cx="199635" cy="28576"/>
            </a:xfrm>
            <a:custGeom>
              <a:avLst/>
              <a:gdLst/>
              <a:ahLst/>
              <a:cxnLst/>
              <a:rect l="0" t="0" r="0" b="0"/>
              <a:pathLst>
                <a:path w="199635" h="28576">
                  <a:moveTo>
                    <a:pt x="9134" y="28575"/>
                  </a:moveTo>
                  <a:lnTo>
                    <a:pt x="9134" y="28575"/>
                  </a:lnTo>
                  <a:lnTo>
                    <a:pt x="9134" y="23519"/>
                  </a:lnTo>
                  <a:lnTo>
                    <a:pt x="8076" y="22030"/>
                  </a:lnTo>
                  <a:lnTo>
                    <a:pt x="6312" y="21036"/>
                  </a:lnTo>
                  <a:lnTo>
                    <a:pt x="4077" y="20374"/>
                  </a:lnTo>
                  <a:lnTo>
                    <a:pt x="2588" y="18874"/>
                  </a:lnTo>
                  <a:lnTo>
                    <a:pt x="0" y="10965"/>
                  </a:lnTo>
                  <a:lnTo>
                    <a:pt x="4782" y="4895"/>
                  </a:lnTo>
                  <a:lnTo>
                    <a:pt x="15667" y="2175"/>
                  </a:lnTo>
                  <a:lnTo>
                    <a:pt x="48111" y="644"/>
                  </a:lnTo>
                  <a:lnTo>
                    <a:pt x="92297" y="191"/>
                  </a:lnTo>
                  <a:lnTo>
                    <a:pt x="135022" y="56"/>
                  </a:lnTo>
                  <a:lnTo>
                    <a:pt x="199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78"/>
            <p:cNvSpPr/>
            <p:nvPr>
              <p:custDataLst>
                <p:tags r:id="rId32"/>
              </p:custDataLst>
            </p:nvPr>
          </p:nvSpPr>
          <p:spPr>
            <a:xfrm>
              <a:off x="8684196" y="5762625"/>
              <a:ext cx="202630" cy="47461"/>
            </a:xfrm>
            <a:custGeom>
              <a:avLst/>
              <a:gdLst/>
              <a:ahLst/>
              <a:cxnLst/>
              <a:rect l="0" t="0" r="0" b="0"/>
              <a:pathLst>
                <a:path w="202630" h="47461">
                  <a:moveTo>
                    <a:pt x="50229" y="0"/>
                  </a:moveTo>
                  <a:lnTo>
                    <a:pt x="50229" y="0"/>
                  </a:lnTo>
                  <a:lnTo>
                    <a:pt x="6917" y="19298"/>
                  </a:lnTo>
                  <a:lnTo>
                    <a:pt x="2304" y="22390"/>
                  </a:lnTo>
                  <a:lnTo>
                    <a:pt x="287" y="25510"/>
                  </a:lnTo>
                  <a:lnTo>
                    <a:pt x="0" y="28648"/>
                  </a:lnTo>
                  <a:lnTo>
                    <a:pt x="868" y="31798"/>
                  </a:lnTo>
                  <a:lnTo>
                    <a:pt x="10299" y="38122"/>
                  </a:lnTo>
                  <a:lnTo>
                    <a:pt x="25074" y="43402"/>
                  </a:lnTo>
                  <a:lnTo>
                    <a:pt x="63251" y="46791"/>
                  </a:lnTo>
                  <a:lnTo>
                    <a:pt x="106188" y="47460"/>
                  </a:lnTo>
                  <a:lnTo>
                    <a:pt x="20262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79"/>
            <p:cNvSpPr/>
            <p:nvPr>
              <p:custDataLst>
                <p:tags r:id="rId33"/>
              </p:custDataLst>
            </p:nvPr>
          </p:nvSpPr>
          <p:spPr>
            <a:xfrm>
              <a:off x="8877300" y="56769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318"/>
          <p:cNvGrpSpPr/>
          <p:nvPr/>
        </p:nvGrpSpPr>
        <p:grpSpPr>
          <a:xfrm>
            <a:off x="9460290" y="5434431"/>
            <a:ext cx="1731207" cy="473729"/>
            <a:chOff x="9460290" y="5434431"/>
            <a:chExt cx="1731207" cy="473729"/>
          </a:xfrm>
        </p:grpSpPr>
        <p:sp>
          <p:nvSpPr>
            <p:cNvPr id="192" name="SMARTInkShape-1380"/>
            <p:cNvSpPr/>
            <p:nvPr>
              <p:custDataLst>
                <p:tags r:id="rId21"/>
              </p:custDataLst>
            </p:nvPr>
          </p:nvSpPr>
          <p:spPr>
            <a:xfrm>
              <a:off x="9595712" y="5629275"/>
              <a:ext cx="167414" cy="216112"/>
            </a:xfrm>
            <a:custGeom>
              <a:avLst/>
              <a:gdLst/>
              <a:ahLst/>
              <a:cxnLst/>
              <a:rect l="0" t="0" r="0" b="0"/>
              <a:pathLst>
                <a:path w="167414" h="216112">
                  <a:moveTo>
                    <a:pt x="5488" y="95250"/>
                  </a:moveTo>
                  <a:lnTo>
                    <a:pt x="5488" y="95250"/>
                  </a:lnTo>
                  <a:lnTo>
                    <a:pt x="5488" y="85137"/>
                  </a:lnTo>
                  <a:lnTo>
                    <a:pt x="2666" y="77350"/>
                  </a:lnTo>
                  <a:lnTo>
                    <a:pt x="431" y="73791"/>
                  </a:lnTo>
                  <a:lnTo>
                    <a:pt x="0" y="70360"/>
                  </a:lnTo>
                  <a:lnTo>
                    <a:pt x="2343" y="63728"/>
                  </a:lnTo>
                  <a:lnTo>
                    <a:pt x="5509" y="61535"/>
                  </a:lnTo>
                  <a:lnTo>
                    <a:pt x="14670" y="59099"/>
                  </a:lnTo>
                  <a:lnTo>
                    <a:pt x="19017" y="59508"/>
                  </a:lnTo>
                  <a:lnTo>
                    <a:pt x="26670" y="62783"/>
                  </a:lnTo>
                  <a:lnTo>
                    <a:pt x="41986" y="75635"/>
                  </a:lnTo>
                  <a:lnTo>
                    <a:pt x="48168" y="84062"/>
                  </a:lnTo>
                  <a:lnTo>
                    <a:pt x="63040" y="130068"/>
                  </a:lnTo>
                  <a:lnTo>
                    <a:pt x="66080" y="137513"/>
                  </a:lnTo>
                  <a:lnTo>
                    <a:pt x="66638" y="154249"/>
                  </a:lnTo>
                  <a:lnTo>
                    <a:pt x="56619" y="198152"/>
                  </a:lnTo>
                  <a:lnTo>
                    <a:pt x="54672" y="209071"/>
                  </a:lnTo>
                  <a:lnTo>
                    <a:pt x="53092" y="212405"/>
                  </a:lnTo>
                  <a:lnTo>
                    <a:pt x="50983" y="214629"/>
                  </a:lnTo>
                  <a:lnTo>
                    <a:pt x="48518" y="216111"/>
                  </a:lnTo>
                  <a:lnTo>
                    <a:pt x="45817" y="214982"/>
                  </a:lnTo>
                  <a:lnTo>
                    <a:pt x="39994" y="208084"/>
                  </a:lnTo>
                  <a:lnTo>
                    <a:pt x="36698" y="197962"/>
                  </a:lnTo>
                  <a:lnTo>
                    <a:pt x="34584" y="164105"/>
                  </a:lnTo>
                  <a:lnTo>
                    <a:pt x="39274" y="139052"/>
                  </a:lnTo>
                  <a:lnTo>
                    <a:pt x="59004" y="96416"/>
                  </a:lnTo>
                  <a:lnTo>
                    <a:pt x="89554" y="55695"/>
                  </a:lnTo>
                  <a:lnTo>
                    <a:pt x="130349" y="25208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81"/>
            <p:cNvSpPr/>
            <p:nvPr>
              <p:custDataLst>
                <p:tags r:id="rId22"/>
              </p:custDataLst>
            </p:nvPr>
          </p:nvSpPr>
          <p:spPr>
            <a:xfrm>
              <a:off x="10116873" y="5510370"/>
              <a:ext cx="151078" cy="255660"/>
            </a:xfrm>
            <a:custGeom>
              <a:avLst/>
              <a:gdLst/>
              <a:ahLst/>
              <a:cxnLst/>
              <a:rect l="0" t="0" r="0" b="0"/>
              <a:pathLst>
                <a:path w="151078" h="255660">
                  <a:moveTo>
                    <a:pt x="8202" y="14130"/>
                  </a:moveTo>
                  <a:lnTo>
                    <a:pt x="8202" y="14130"/>
                  </a:lnTo>
                  <a:lnTo>
                    <a:pt x="3145" y="9074"/>
                  </a:lnTo>
                  <a:lnTo>
                    <a:pt x="664" y="3769"/>
                  </a:lnTo>
                  <a:lnTo>
                    <a:pt x="0" y="873"/>
                  </a:lnTo>
                  <a:lnTo>
                    <a:pt x="618" y="0"/>
                  </a:lnTo>
                  <a:lnTo>
                    <a:pt x="2088" y="477"/>
                  </a:lnTo>
                  <a:lnTo>
                    <a:pt x="4126" y="1853"/>
                  </a:lnTo>
                  <a:lnTo>
                    <a:pt x="30756" y="43483"/>
                  </a:lnTo>
                  <a:lnTo>
                    <a:pt x="59215" y="87428"/>
                  </a:lnTo>
                  <a:lnTo>
                    <a:pt x="85934" y="134402"/>
                  </a:lnTo>
                  <a:lnTo>
                    <a:pt x="105322" y="178175"/>
                  </a:lnTo>
                  <a:lnTo>
                    <a:pt x="124166" y="222218"/>
                  </a:lnTo>
                  <a:lnTo>
                    <a:pt x="133814" y="250390"/>
                  </a:lnTo>
                  <a:lnTo>
                    <a:pt x="136393" y="254187"/>
                  </a:lnTo>
                  <a:lnTo>
                    <a:pt x="139171" y="255659"/>
                  </a:lnTo>
                  <a:lnTo>
                    <a:pt x="151077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382"/>
            <p:cNvSpPr/>
            <p:nvPr>
              <p:custDataLst>
                <p:tags r:id="rId23"/>
              </p:custDataLst>
            </p:nvPr>
          </p:nvSpPr>
          <p:spPr>
            <a:xfrm>
              <a:off x="9935242" y="5434431"/>
              <a:ext cx="123159" cy="375894"/>
            </a:xfrm>
            <a:custGeom>
              <a:avLst/>
              <a:gdLst/>
              <a:ahLst/>
              <a:cxnLst/>
              <a:rect l="0" t="0" r="0" b="0"/>
              <a:pathLst>
                <a:path w="123159" h="375894">
                  <a:moveTo>
                    <a:pt x="123158" y="23394"/>
                  </a:moveTo>
                  <a:lnTo>
                    <a:pt x="123158" y="23394"/>
                  </a:lnTo>
                  <a:lnTo>
                    <a:pt x="123158" y="10137"/>
                  </a:lnTo>
                  <a:lnTo>
                    <a:pt x="120334" y="4096"/>
                  </a:lnTo>
                  <a:lnTo>
                    <a:pt x="118101" y="1004"/>
                  </a:lnTo>
                  <a:lnTo>
                    <a:pt x="114495" y="0"/>
                  </a:lnTo>
                  <a:lnTo>
                    <a:pt x="104844" y="1707"/>
                  </a:lnTo>
                  <a:lnTo>
                    <a:pt x="87511" y="13676"/>
                  </a:lnTo>
                  <a:lnTo>
                    <a:pt x="74025" y="30627"/>
                  </a:lnTo>
                  <a:lnTo>
                    <a:pt x="52383" y="69469"/>
                  </a:lnTo>
                  <a:lnTo>
                    <a:pt x="30547" y="108812"/>
                  </a:lnTo>
                  <a:lnTo>
                    <a:pt x="15730" y="147159"/>
                  </a:lnTo>
                  <a:lnTo>
                    <a:pt x="9158" y="191853"/>
                  </a:lnTo>
                  <a:lnTo>
                    <a:pt x="1587" y="235175"/>
                  </a:lnTo>
                  <a:lnTo>
                    <a:pt x="0" y="274528"/>
                  </a:lnTo>
                  <a:lnTo>
                    <a:pt x="1748" y="303284"/>
                  </a:lnTo>
                  <a:lnTo>
                    <a:pt x="14629" y="341156"/>
                  </a:lnTo>
                  <a:lnTo>
                    <a:pt x="39069" y="375893"/>
                  </a:lnTo>
                  <a:lnTo>
                    <a:pt x="94583" y="375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83"/>
            <p:cNvSpPr/>
            <p:nvPr>
              <p:custDataLst>
                <p:tags r:id="rId24"/>
              </p:custDataLst>
            </p:nvPr>
          </p:nvSpPr>
          <p:spPr>
            <a:xfrm>
              <a:off x="10127076" y="5487724"/>
              <a:ext cx="150400" cy="303477"/>
            </a:xfrm>
            <a:custGeom>
              <a:avLst/>
              <a:gdLst/>
              <a:ahLst/>
              <a:cxnLst/>
              <a:rect l="0" t="0" r="0" b="0"/>
              <a:pathLst>
                <a:path w="150400" h="303477">
                  <a:moveTo>
                    <a:pt x="150399" y="8201"/>
                  </a:moveTo>
                  <a:lnTo>
                    <a:pt x="150399" y="8201"/>
                  </a:lnTo>
                  <a:lnTo>
                    <a:pt x="145342" y="3145"/>
                  </a:lnTo>
                  <a:lnTo>
                    <a:pt x="140038" y="662"/>
                  </a:lnTo>
                  <a:lnTo>
                    <a:pt x="137142" y="0"/>
                  </a:lnTo>
                  <a:lnTo>
                    <a:pt x="134152" y="617"/>
                  </a:lnTo>
                  <a:lnTo>
                    <a:pt x="128010" y="4125"/>
                  </a:lnTo>
                  <a:lnTo>
                    <a:pt x="118599" y="17106"/>
                  </a:lnTo>
                  <a:lnTo>
                    <a:pt x="92408" y="61716"/>
                  </a:lnTo>
                  <a:lnTo>
                    <a:pt x="67682" y="100146"/>
                  </a:lnTo>
                  <a:lnTo>
                    <a:pt x="50021" y="139840"/>
                  </a:lnTo>
                  <a:lnTo>
                    <a:pt x="28028" y="185946"/>
                  </a:lnTo>
                  <a:lnTo>
                    <a:pt x="11614" y="227696"/>
                  </a:lnTo>
                  <a:lnTo>
                    <a:pt x="0" y="272906"/>
                  </a:lnTo>
                  <a:lnTo>
                    <a:pt x="7524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84"/>
            <p:cNvSpPr/>
            <p:nvPr>
              <p:custDataLst>
                <p:tags r:id="rId25"/>
              </p:custDataLst>
            </p:nvPr>
          </p:nvSpPr>
          <p:spPr>
            <a:xfrm>
              <a:off x="10372725" y="57435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41636"/>
                  </a:lnTo>
                  <a:lnTo>
                    <a:pt x="8467" y="7584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85"/>
            <p:cNvSpPr/>
            <p:nvPr>
              <p:custDataLst>
                <p:tags r:id="rId26"/>
              </p:custDataLst>
            </p:nvPr>
          </p:nvSpPr>
          <p:spPr>
            <a:xfrm>
              <a:off x="10862056" y="5554399"/>
              <a:ext cx="167504" cy="208227"/>
            </a:xfrm>
            <a:custGeom>
              <a:avLst/>
              <a:gdLst/>
              <a:ahLst/>
              <a:cxnLst/>
              <a:rect l="0" t="0" r="0" b="0"/>
              <a:pathLst>
                <a:path w="167504" h="208227">
                  <a:moveTo>
                    <a:pt x="158369" y="8201"/>
                  </a:moveTo>
                  <a:lnTo>
                    <a:pt x="158369" y="8201"/>
                  </a:lnTo>
                  <a:lnTo>
                    <a:pt x="163426" y="8201"/>
                  </a:lnTo>
                  <a:lnTo>
                    <a:pt x="164915" y="7143"/>
                  </a:lnTo>
                  <a:lnTo>
                    <a:pt x="165907" y="5379"/>
                  </a:lnTo>
                  <a:lnTo>
                    <a:pt x="167503" y="0"/>
                  </a:lnTo>
                  <a:lnTo>
                    <a:pt x="150566" y="38851"/>
                  </a:lnTo>
                  <a:lnTo>
                    <a:pt x="127893" y="79618"/>
                  </a:lnTo>
                  <a:lnTo>
                    <a:pt x="93012" y="123126"/>
                  </a:lnTo>
                  <a:lnTo>
                    <a:pt x="71612" y="150611"/>
                  </a:lnTo>
                  <a:lnTo>
                    <a:pt x="39261" y="167926"/>
                  </a:lnTo>
                  <a:lnTo>
                    <a:pt x="25829" y="169474"/>
                  </a:lnTo>
                  <a:lnTo>
                    <a:pt x="8443" y="164876"/>
                  </a:lnTo>
                  <a:lnTo>
                    <a:pt x="4444" y="160276"/>
                  </a:lnTo>
                  <a:lnTo>
                    <a:pt x="0" y="146698"/>
                  </a:lnTo>
                  <a:lnTo>
                    <a:pt x="847" y="135725"/>
                  </a:lnTo>
                  <a:lnTo>
                    <a:pt x="2554" y="131316"/>
                  </a:lnTo>
                  <a:lnTo>
                    <a:pt x="12918" y="123597"/>
                  </a:lnTo>
                  <a:lnTo>
                    <a:pt x="20127" y="120056"/>
                  </a:lnTo>
                  <a:lnTo>
                    <a:pt x="33781" y="118946"/>
                  </a:lnTo>
                  <a:lnTo>
                    <a:pt x="71680" y="129637"/>
                  </a:lnTo>
                  <a:lnTo>
                    <a:pt x="115869" y="158660"/>
                  </a:lnTo>
                  <a:lnTo>
                    <a:pt x="124663" y="167146"/>
                  </a:lnTo>
                  <a:lnTo>
                    <a:pt x="158369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386"/>
            <p:cNvSpPr/>
            <p:nvPr>
              <p:custDataLst>
                <p:tags r:id="rId27"/>
              </p:custDataLst>
            </p:nvPr>
          </p:nvSpPr>
          <p:spPr>
            <a:xfrm>
              <a:off x="10612958" y="5724525"/>
              <a:ext cx="150293" cy="15122"/>
            </a:xfrm>
            <a:custGeom>
              <a:avLst/>
              <a:gdLst/>
              <a:ahLst/>
              <a:cxnLst/>
              <a:rect l="0" t="0" r="0" b="0"/>
              <a:pathLst>
                <a:path w="150293" h="15122">
                  <a:moveTo>
                    <a:pt x="26467" y="0"/>
                  </a:moveTo>
                  <a:lnTo>
                    <a:pt x="26467" y="0"/>
                  </a:lnTo>
                  <a:lnTo>
                    <a:pt x="16355" y="0"/>
                  </a:lnTo>
                  <a:lnTo>
                    <a:pt x="12318" y="2117"/>
                  </a:lnTo>
                  <a:lnTo>
                    <a:pt x="2636" y="12035"/>
                  </a:lnTo>
                  <a:lnTo>
                    <a:pt x="1055" y="12256"/>
                  </a:lnTo>
                  <a:lnTo>
                    <a:pt x="0" y="11345"/>
                  </a:lnTo>
                  <a:lnTo>
                    <a:pt x="8629" y="15121"/>
                  </a:lnTo>
                  <a:lnTo>
                    <a:pt x="21714" y="14482"/>
                  </a:lnTo>
                  <a:lnTo>
                    <a:pt x="64137" y="3632"/>
                  </a:lnTo>
                  <a:lnTo>
                    <a:pt x="150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87"/>
            <p:cNvSpPr/>
            <p:nvPr>
              <p:custDataLst>
                <p:tags r:id="rId28"/>
              </p:custDataLst>
            </p:nvPr>
          </p:nvSpPr>
          <p:spPr>
            <a:xfrm>
              <a:off x="10586312" y="5648325"/>
              <a:ext cx="148364" cy="9526"/>
            </a:xfrm>
            <a:custGeom>
              <a:avLst/>
              <a:gdLst/>
              <a:ahLst/>
              <a:cxnLst/>
              <a:rect l="0" t="0" r="0" b="0"/>
              <a:pathLst>
                <a:path w="1483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4984" y="9525"/>
                  </a:lnTo>
                  <a:lnTo>
                    <a:pt x="83021" y="8467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388"/>
            <p:cNvSpPr/>
            <p:nvPr>
              <p:custDataLst>
                <p:tags r:id="rId29"/>
              </p:custDataLst>
            </p:nvPr>
          </p:nvSpPr>
          <p:spPr>
            <a:xfrm>
              <a:off x="11058525" y="5442812"/>
              <a:ext cx="132972" cy="453164"/>
            </a:xfrm>
            <a:custGeom>
              <a:avLst/>
              <a:gdLst/>
              <a:ahLst/>
              <a:cxnLst/>
              <a:rect l="0" t="0" r="0" b="0"/>
              <a:pathLst>
                <a:path w="132972" h="453164">
                  <a:moveTo>
                    <a:pt x="57150" y="5488"/>
                  </a:moveTo>
                  <a:lnTo>
                    <a:pt x="57150" y="5488"/>
                  </a:lnTo>
                  <a:lnTo>
                    <a:pt x="67262" y="432"/>
                  </a:lnTo>
                  <a:lnTo>
                    <a:pt x="71299" y="0"/>
                  </a:lnTo>
                  <a:lnTo>
                    <a:pt x="78608" y="2344"/>
                  </a:lnTo>
                  <a:lnTo>
                    <a:pt x="93728" y="19726"/>
                  </a:lnTo>
                  <a:lnTo>
                    <a:pt x="113682" y="63259"/>
                  </a:lnTo>
                  <a:lnTo>
                    <a:pt x="126877" y="100860"/>
                  </a:lnTo>
                  <a:lnTo>
                    <a:pt x="132070" y="146467"/>
                  </a:lnTo>
                  <a:lnTo>
                    <a:pt x="132971" y="183667"/>
                  </a:lnTo>
                  <a:lnTo>
                    <a:pt x="132179" y="221500"/>
                  </a:lnTo>
                  <a:lnTo>
                    <a:pt x="125712" y="259521"/>
                  </a:lnTo>
                  <a:lnTo>
                    <a:pt x="117093" y="296540"/>
                  </a:lnTo>
                  <a:lnTo>
                    <a:pt x="104700" y="338029"/>
                  </a:lnTo>
                  <a:lnTo>
                    <a:pt x="87005" y="376798"/>
                  </a:lnTo>
                  <a:lnTo>
                    <a:pt x="62068" y="413972"/>
                  </a:lnTo>
                  <a:lnTo>
                    <a:pt x="36735" y="434965"/>
                  </a:lnTo>
                  <a:lnTo>
                    <a:pt x="0" y="453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89"/>
            <p:cNvSpPr/>
            <p:nvPr>
              <p:custDataLst>
                <p:tags r:id="rId30"/>
              </p:custDataLst>
            </p:nvPr>
          </p:nvSpPr>
          <p:spPr>
            <a:xfrm>
              <a:off x="9460290" y="5443433"/>
              <a:ext cx="153471" cy="464727"/>
            </a:xfrm>
            <a:custGeom>
              <a:avLst/>
              <a:gdLst/>
              <a:ahLst/>
              <a:cxnLst/>
              <a:rect l="0" t="0" r="0" b="0"/>
              <a:pathLst>
                <a:path w="153471" h="464727">
                  <a:moveTo>
                    <a:pt x="7560" y="157267"/>
                  </a:moveTo>
                  <a:lnTo>
                    <a:pt x="7560" y="157267"/>
                  </a:lnTo>
                  <a:lnTo>
                    <a:pt x="15761" y="149066"/>
                  </a:lnTo>
                  <a:lnTo>
                    <a:pt x="16694" y="158248"/>
                  </a:lnTo>
                  <a:lnTo>
                    <a:pt x="17007" y="195521"/>
                  </a:lnTo>
                  <a:lnTo>
                    <a:pt x="17063" y="232337"/>
                  </a:lnTo>
                  <a:lnTo>
                    <a:pt x="17078" y="274172"/>
                  </a:lnTo>
                  <a:lnTo>
                    <a:pt x="17083" y="309733"/>
                  </a:lnTo>
                  <a:lnTo>
                    <a:pt x="17085" y="352843"/>
                  </a:lnTo>
                  <a:lnTo>
                    <a:pt x="18143" y="397014"/>
                  </a:lnTo>
                  <a:lnTo>
                    <a:pt x="24625" y="438634"/>
                  </a:lnTo>
                  <a:lnTo>
                    <a:pt x="26219" y="462495"/>
                  </a:lnTo>
                  <a:lnTo>
                    <a:pt x="25291" y="464469"/>
                  </a:lnTo>
                  <a:lnTo>
                    <a:pt x="23614" y="464726"/>
                  </a:lnTo>
                  <a:lnTo>
                    <a:pt x="21437" y="463839"/>
                  </a:lnTo>
                  <a:lnTo>
                    <a:pt x="17945" y="423336"/>
                  </a:lnTo>
                  <a:lnTo>
                    <a:pt x="17467" y="390879"/>
                  </a:lnTo>
                  <a:lnTo>
                    <a:pt x="12142" y="347018"/>
                  </a:lnTo>
                  <a:lnTo>
                    <a:pt x="8917" y="307211"/>
                  </a:lnTo>
                  <a:lnTo>
                    <a:pt x="6770" y="261322"/>
                  </a:lnTo>
                  <a:lnTo>
                    <a:pt x="1093" y="220789"/>
                  </a:lnTo>
                  <a:lnTo>
                    <a:pt x="0" y="187730"/>
                  </a:lnTo>
                  <a:lnTo>
                    <a:pt x="5908" y="154652"/>
                  </a:lnTo>
                  <a:lnTo>
                    <a:pt x="13305" y="107103"/>
                  </a:lnTo>
                  <a:lnTo>
                    <a:pt x="18081" y="61147"/>
                  </a:lnTo>
                  <a:lnTo>
                    <a:pt x="31962" y="27540"/>
                  </a:lnTo>
                  <a:lnTo>
                    <a:pt x="48422" y="5823"/>
                  </a:lnTo>
                  <a:lnTo>
                    <a:pt x="56766" y="0"/>
                  </a:lnTo>
                  <a:lnTo>
                    <a:pt x="69645" y="234"/>
                  </a:lnTo>
                  <a:lnTo>
                    <a:pt x="98729" y="9008"/>
                  </a:lnTo>
                  <a:lnTo>
                    <a:pt x="118416" y="27965"/>
                  </a:lnTo>
                  <a:lnTo>
                    <a:pt x="142973" y="68305"/>
                  </a:lnTo>
                  <a:lnTo>
                    <a:pt x="151704" y="84568"/>
                  </a:lnTo>
                  <a:lnTo>
                    <a:pt x="153470" y="101672"/>
                  </a:lnTo>
                  <a:lnTo>
                    <a:pt x="148718" y="141400"/>
                  </a:lnTo>
                  <a:lnTo>
                    <a:pt x="135344" y="166677"/>
                  </a:lnTo>
                  <a:lnTo>
                    <a:pt x="116918" y="188042"/>
                  </a:lnTo>
                  <a:lnTo>
                    <a:pt x="90762" y="206720"/>
                  </a:lnTo>
                  <a:lnTo>
                    <a:pt x="50178" y="220227"/>
                  </a:lnTo>
                  <a:lnTo>
                    <a:pt x="21152" y="223208"/>
                  </a:lnTo>
                  <a:lnTo>
                    <a:pt x="10779" y="220794"/>
                  </a:lnTo>
                  <a:lnTo>
                    <a:pt x="4758" y="217251"/>
                  </a:lnTo>
                  <a:lnTo>
                    <a:pt x="7560" y="21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1390"/>
          <p:cNvSpPr/>
          <p:nvPr>
            <p:custDataLst>
              <p:tags r:id="rId10"/>
            </p:custDataLst>
          </p:nvPr>
        </p:nvSpPr>
        <p:spPr>
          <a:xfrm>
            <a:off x="9239365" y="5135338"/>
            <a:ext cx="2304911" cy="1046213"/>
          </a:xfrm>
          <a:custGeom>
            <a:avLst/>
            <a:gdLst/>
            <a:ahLst/>
            <a:cxnLst/>
            <a:rect l="0" t="0" r="0" b="0"/>
            <a:pathLst>
              <a:path w="2304911" h="1046213">
                <a:moveTo>
                  <a:pt x="9410" y="217712"/>
                </a:moveTo>
                <a:lnTo>
                  <a:pt x="9410" y="217712"/>
                </a:lnTo>
                <a:lnTo>
                  <a:pt x="4353" y="217712"/>
                </a:lnTo>
                <a:lnTo>
                  <a:pt x="2864" y="216654"/>
                </a:lnTo>
                <a:lnTo>
                  <a:pt x="1870" y="214890"/>
                </a:lnTo>
                <a:lnTo>
                  <a:pt x="0" y="200379"/>
                </a:lnTo>
                <a:lnTo>
                  <a:pt x="1021" y="199807"/>
                </a:lnTo>
                <a:lnTo>
                  <a:pt x="44943" y="198676"/>
                </a:lnTo>
                <a:lnTo>
                  <a:pt x="84006" y="198665"/>
                </a:lnTo>
                <a:lnTo>
                  <a:pt x="116885" y="197605"/>
                </a:lnTo>
                <a:lnTo>
                  <a:pt x="162256" y="191058"/>
                </a:lnTo>
                <a:lnTo>
                  <a:pt x="198278" y="182415"/>
                </a:lnTo>
                <a:lnTo>
                  <a:pt x="235293" y="173152"/>
                </a:lnTo>
                <a:lnTo>
                  <a:pt x="274130" y="163704"/>
                </a:lnTo>
                <a:lnTo>
                  <a:pt x="318679" y="155260"/>
                </a:lnTo>
                <a:lnTo>
                  <a:pt x="365394" y="151230"/>
                </a:lnTo>
                <a:lnTo>
                  <a:pt x="412749" y="143803"/>
                </a:lnTo>
                <a:lnTo>
                  <a:pt x="444435" y="137944"/>
                </a:lnTo>
                <a:lnTo>
                  <a:pt x="478979" y="131812"/>
                </a:lnTo>
                <a:lnTo>
                  <a:pt x="515499" y="125559"/>
                </a:lnTo>
                <a:lnTo>
                  <a:pt x="552896" y="119253"/>
                </a:lnTo>
                <a:lnTo>
                  <a:pt x="590685" y="115744"/>
                </a:lnTo>
                <a:lnTo>
                  <a:pt x="629705" y="113127"/>
                </a:lnTo>
                <a:lnTo>
                  <a:pt x="671741" y="108435"/>
                </a:lnTo>
                <a:lnTo>
                  <a:pt x="712297" y="102823"/>
                </a:lnTo>
                <a:lnTo>
                  <a:pt x="752546" y="96800"/>
                </a:lnTo>
                <a:lnTo>
                  <a:pt x="795129" y="90595"/>
                </a:lnTo>
                <a:lnTo>
                  <a:pt x="838749" y="84310"/>
                </a:lnTo>
                <a:lnTo>
                  <a:pt x="882830" y="77989"/>
                </a:lnTo>
                <a:lnTo>
                  <a:pt x="927115" y="71652"/>
                </a:lnTo>
                <a:lnTo>
                  <a:pt x="968672" y="65307"/>
                </a:lnTo>
                <a:lnTo>
                  <a:pt x="1009365" y="60019"/>
                </a:lnTo>
                <a:lnTo>
                  <a:pt x="1052146" y="57668"/>
                </a:lnTo>
                <a:lnTo>
                  <a:pt x="1095853" y="53801"/>
                </a:lnTo>
                <a:lnTo>
                  <a:pt x="1139974" y="48554"/>
                </a:lnTo>
                <a:lnTo>
                  <a:pt x="1184278" y="42695"/>
                </a:lnTo>
                <a:lnTo>
                  <a:pt x="1225840" y="36562"/>
                </a:lnTo>
                <a:lnTo>
                  <a:pt x="1266536" y="30309"/>
                </a:lnTo>
                <a:lnTo>
                  <a:pt x="1309321" y="24003"/>
                </a:lnTo>
                <a:lnTo>
                  <a:pt x="1350206" y="20494"/>
                </a:lnTo>
                <a:lnTo>
                  <a:pt x="1390602" y="17877"/>
                </a:lnTo>
                <a:lnTo>
                  <a:pt x="1433251" y="13185"/>
                </a:lnTo>
                <a:lnTo>
                  <a:pt x="1471256" y="10394"/>
                </a:lnTo>
                <a:lnTo>
                  <a:pt x="1506845" y="9154"/>
                </a:lnTo>
                <a:lnTo>
                  <a:pt x="1543829" y="8603"/>
                </a:lnTo>
                <a:lnTo>
                  <a:pt x="1581432" y="5536"/>
                </a:lnTo>
                <a:lnTo>
                  <a:pt x="1619312" y="1703"/>
                </a:lnTo>
                <a:lnTo>
                  <a:pt x="1657313" y="0"/>
                </a:lnTo>
                <a:lnTo>
                  <a:pt x="1692548" y="2065"/>
                </a:lnTo>
                <a:lnTo>
                  <a:pt x="1726905" y="5452"/>
                </a:lnTo>
                <a:lnTo>
                  <a:pt x="1763341" y="6957"/>
                </a:lnTo>
                <a:lnTo>
                  <a:pt x="1797880" y="7627"/>
                </a:lnTo>
                <a:lnTo>
                  <a:pt x="1830869" y="7924"/>
                </a:lnTo>
                <a:lnTo>
                  <a:pt x="1863169" y="8056"/>
                </a:lnTo>
                <a:lnTo>
                  <a:pt x="1895164" y="8115"/>
                </a:lnTo>
                <a:lnTo>
                  <a:pt x="1940104" y="8148"/>
                </a:lnTo>
                <a:lnTo>
                  <a:pt x="1977408" y="8158"/>
                </a:lnTo>
                <a:lnTo>
                  <a:pt x="2023516" y="8162"/>
                </a:lnTo>
                <a:lnTo>
                  <a:pt x="2060802" y="8162"/>
                </a:lnTo>
                <a:lnTo>
                  <a:pt x="2104781" y="14707"/>
                </a:lnTo>
                <a:lnTo>
                  <a:pt x="2140737" y="16804"/>
                </a:lnTo>
                <a:lnTo>
                  <a:pt x="2178202" y="18483"/>
                </a:lnTo>
                <a:lnTo>
                  <a:pt x="2220322" y="27996"/>
                </a:lnTo>
                <a:lnTo>
                  <a:pt x="2239773" y="40067"/>
                </a:lnTo>
                <a:lnTo>
                  <a:pt x="2250467" y="54539"/>
                </a:lnTo>
                <a:lnTo>
                  <a:pt x="2255958" y="92543"/>
                </a:lnTo>
                <a:lnTo>
                  <a:pt x="2257043" y="134543"/>
                </a:lnTo>
                <a:lnTo>
                  <a:pt x="2257257" y="178236"/>
                </a:lnTo>
                <a:lnTo>
                  <a:pt x="2257294" y="217892"/>
                </a:lnTo>
                <a:lnTo>
                  <a:pt x="2262362" y="263156"/>
                </a:lnTo>
                <a:lnTo>
                  <a:pt x="2265510" y="305026"/>
                </a:lnTo>
                <a:lnTo>
                  <a:pt x="2273119" y="349494"/>
                </a:lnTo>
                <a:lnTo>
                  <a:pt x="2278540" y="391675"/>
                </a:lnTo>
                <a:lnTo>
                  <a:pt x="2283709" y="428007"/>
                </a:lnTo>
                <a:lnTo>
                  <a:pt x="2288062" y="465583"/>
                </a:lnTo>
                <a:lnTo>
                  <a:pt x="2293233" y="503527"/>
                </a:lnTo>
                <a:lnTo>
                  <a:pt x="2294766" y="541582"/>
                </a:lnTo>
                <a:lnTo>
                  <a:pt x="2300339" y="587310"/>
                </a:lnTo>
                <a:lnTo>
                  <a:pt x="2304027" y="634521"/>
                </a:lnTo>
                <a:lnTo>
                  <a:pt x="2304666" y="675174"/>
                </a:lnTo>
                <a:lnTo>
                  <a:pt x="2304815" y="712423"/>
                </a:lnTo>
                <a:lnTo>
                  <a:pt x="2304882" y="750850"/>
                </a:lnTo>
                <a:lnTo>
                  <a:pt x="2304910" y="785920"/>
                </a:lnTo>
                <a:lnTo>
                  <a:pt x="2303868" y="825630"/>
                </a:lnTo>
                <a:lnTo>
                  <a:pt x="2298387" y="869970"/>
                </a:lnTo>
                <a:lnTo>
                  <a:pt x="2295233" y="913447"/>
                </a:lnTo>
                <a:lnTo>
                  <a:pt x="2282269" y="960926"/>
                </a:lnTo>
                <a:lnTo>
                  <a:pt x="2267998" y="984259"/>
                </a:lnTo>
                <a:lnTo>
                  <a:pt x="2245308" y="1004577"/>
                </a:lnTo>
                <a:lnTo>
                  <a:pt x="2227634" y="1011930"/>
                </a:lnTo>
                <a:lnTo>
                  <a:pt x="2180304" y="1016650"/>
                </a:lnTo>
                <a:lnTo>
                  <a:pt x="2145594" y="1017467"/>
                </a:lnTo>
                <a:lnTo>
                  <a:pt x="2100032" y="1017710"/>
                </a:lnTo>
                <a:lnTo>
                  <a:pt x="2067464" y="1017767"/>
                </a:lnTo>
                <a:lnTo>
                  <a:pt x="2022201" y="1017798"/>
                </a:lnTo>
                <a:lnTo>
                  <a:pt x="1981979" y="1017809"/>
                </a:lnTo>
                <a:lnTo>
                  <a:pt x="1940427" y="1017811"/>
                </a:lnTo>
                <a:lnTo>
                  <a:pt x="1894601" y="1017812"/>
                </a:lnTo>
                <a:lnTo>
                  <a:pt x="1847509" y="1017812"/>
                </a:lnTo>
                <a:lnTo>
                  <a:pt x="1814826" y="1017812"/>
                </a:lnTo>
                <a:lnTo>
                  <a:pt x="1779135" y="1017812"/>
                </a:lnTo>
                <a:lnTo>
                  <a:pt x="1744926" y="1017812"/>
                </a:lnTo>
                <a:lnTo>
                  <a:pt x="1711026" y="1017812"/>
                </a:lnTo>
                <a:lnTo>
                  <a:pt x="1674793" y="1017812"/>
                </a:lnTo>
                <a:lnTo>
                  <a:pt x="1637521" y="1017812"/>
                </a:lnTo>
                <a:lnTo>
                  <a:pt x="1599790" y="1018870"/>
                </a:lnTo>
                <a:lnTo>
                  <a:pt x="1561854" y="1022868"/>
                </a:lnTo>
                <a:lnTo>
                  <a:pt x="1521004" y="1025351"/>
                </a:lnTo>
                <a:lnTo>
                  <a:pt x="1478154" y="1026454"/>
                </a:lnTo>
                <a:lnTo>
                  <a:pt x="1434417" y="1026944"/>
                </a:lnTo>
                <a:lnTo>
                  <a:pt x="1390283" y="1027162"/>
                </a:lnTo>
                <a:lnTo>
                  <a:pt x="1347031" y="1027259"/>
                </a:lnTo>
                <a:lnTo>
                  <a:pt x="1306642" y="1027303"/>
                </a:lnTo>
                <a:lnTo>
                  <a:pt x="1261879" y="1030144"/>
                </a:lnTo>
                <a:lnTo>
                  <a:pt x="1215879" y="1033876"/>
                </a:lnTo>
                <a:lnTo>
                  <a:pt x="1174269" y="1035535"/>
                </a:lnTo>
                <a:lnTo>
                  <a:pt x="1131786" y="1036273"/>
                </a:lnTo>
                <a:lnTo>
                  <a:pt x="1088210" y="1036600"/>
                </a:lnTo>
                <a:lnTo>
                  <a:pt x="1044148" y="1036746"/>
                </a:lnTo>
                <a:lnTo>
                  <a:pt x="999871" y="1036810"/>
                </a:lnTo>
                <a:lnTo>
                  <a:pt x="956556" y="1037898"/>
                </a:lnTo>
                <a:lnTo>
                  <a:pt x="916139" y="1041908"/>
                </a:lnTo>
                <a:lnTo>
                  <a:pt x="877010" y="1044396"/>
                </a:lnTo>
                <a:lnTo>
                  <a:pt x="838451" y="1045502"/>
                </a:lnTo>
                <a:lnTo>
                  <a:pt x="800149" y="1045994"/>
                </a:lnTo>
                <a:lnTo>
                  <a:pt x="761957" y="1046212"/>
                </a:lnTo>
                <a:lnTo>
                  <a:pt x="724876" y="1045251"/>
                </a:lnTo>
                <a:lnTo>
                  <a:pt x="690755" y="1041297"/>
                </a:lnTo>
                <a:lnTo>
                  <a:pt x="655131" y="1038833"/>
                </a:lnTo>
                <a:lnTo>
                  <a:pt x="620247" y="1038796"/>
                </a:lnTo>
                <a:lnTo>
                  <a:pt x="575750" y="1042609"/>
                </a:lnTo>
                <a:lnTo>
                  <a:pt x="530581" y="1039036"/>
                </a:lnTo>
                <a:lnTo>
                  <a:pt x="488857" y="1037506"/>
                </a:lnTo>
                <a:lnTo>
                  <a:pt x="444509" y="1037053"/>
                </a:lnTo>
                <a:lnTo>
                  <a:pt x="405146" y="1035861"/>
                </a:lnTo>
                <a:lnTo>
                  <a:pt x="362864" y="1029335"/>
                </a:lnTo>
                <a:lnTo>
                  <a:pt x="318882" y="1027731"/>
                </a:lnTo>
                <a:lnTo>
                  <a:pt x="281462" y="1027415"/>
                </a:lnTo>
                <a:lnTo>
                  <a:pt x="234873" y="1027353"/>
                </a:lnTo>
                <a:lnTo>
                  <a:pt x="195460" y="1027339"/>
                </a:lnTo>
                <a:lnTo>
                  <a:pt x="150087" y="1027337"/>
                </a:lnTo>
                <a:lnTo>
                  <a:pt x="134845" y="1027337"/>
                </a:lnTo>
                <a:lnTo>
                  <a:pt x="134308" y="1026279"/>
                </a:lnTo>
                <a:lnTo>
                  <a:pt x="133712" y="1022281"/>
                </a:lnTo>
                <a:lnTo>
                  <a:pt x="118220" y="990139"/>
                </a:lnTo>
                <a:lnTo>
                  <a:pt x="107113" y="944514"/>
                </a:lnTo>
                <a:lnTo>
                  <a:pt x="94992" y="905771"/>
                </a:lnTo>
                <a:lnTo>
                  <a:pt x="87463" y="858214"/>
                </a:lnTo>
                <a:lnTo>
                  <a:pt x="78371" y="818247"/>
                </a:lnTo>
                <a:lnTo>
                  <a:pt x="69207" y="776955"/>
                </a:lnTo>
                <a:lnTo>
                  <a:pt x="67344" y="740777"/>
                </a:lnTo>
                <a:lnTo>
                  <a:pt x="63971" y="703247"/>
                </a:lnTo>
                <a:lnTo>
                  <a:pt x="59091" y="662494"/>
                </a:lnTo>
                <a:lnTo>
                  <a:pt x="57643" y="619727"/>
                </a:lnTo>
                <a:lnTo>
                  <a:pt x="57215" y="577422"/>
                </a:lnTo>
                <a:lnTo>
                  <a:pt x="59910" y="534195"/>
                </a:lnTo>
                <a:lnTo>
                  <a:pt x="64590" y="488932"/>
                </a:lnTo>
                <a:lnTo>
                  <a:pt x="66743" y="455730"/>
                </a:lnTo>
                <a:lnTo>
                  <a:pt x="73905" y="412178"/>
                </a:lnTo>
                <a:lnTo>
                  <a:pt x="82730" y="366230"/>
                </a:lnTo>
                <a:lnTo>
                  <a:pt x="92048" y="320161"/>
                </a:lnTo>
                <a:lnTo>
                  <a:pt x="101511" y="278171"/>
                </a:lnTo>
                <a:lnTo>
                  <a:pt x="111017" y="233744"/>
                </a:lnTo>
                <a:lnTo>
                  <a:pt x="120537" y="193300"/>
                </a:lnTo>
                <a:lnTo>
                  <a:pt x="130060" y="155563"/>
                </a:lnTo>
                <a:lnTo>
                  <a:pt x="145582" y="113831"/>
                </a:lnTo>
                <a:lnTo>
                  <a:pt x="168337" y="70917"/>
                </a:lnTo>
                <a:lnTo>
                  <a:pt x="190385" y="81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Shape-1391"/>
          <p:cNvSpPr/>
          <p:nvPr>
            <p:custDataLst>
              <p:tags r:id="rId11"/>
            </p:custDataLst>
          </p:nvPr>
        </p:nvSpPr>
        <p:spPr>
          <a:xfrm>
            <a:off x="1276350" y="3438525"/>
            <a:ext cx="1057276" cy="109275"/>
          </a:xfrm>
          <a:custGeom>
            <a:avLst/>
            <a:gdLst/>
            <a:ahLst/>
            <a:cxnLst/>
            <a:rect l="0" t="0" r="0" b="0"/>
            <a:pathLst>
              <a:path w="1057276" h="109275">
                <a:moveTo>
                  <a:pt x="0" y="66675"/>
                </a:moveTo>
                <a:lnTo>
                  <a:pt x="0" y="66675"/>
                </a:lnTo>
                <a:lnTo>
                  <a:pt x="0" y="71732"/>
                </a:lnTo>
                <a:lnTo>
                  <a:pt x="1058" y="73221"/>
                </a:lnTo>
                <a:lnTo>
                  <a:pt x="2822" y="74214"/>
                </a:lnTo>
                <a:lnTo>
                  <a:pt x="8201" y="75807"/>
                </a:lnTo>
                <a:lnTo>
                  <a:pt x="53758" y="76177"/>
                </a:lnTo>
                <a:lnTo>
                  <a:pt x="90482" y="75135"/>
                </a:lnTo>
                <a:lnTo>
                  <a:pt x="135230" y="68660"/>
                </a:lnTo>
                <a:lnTo>
                  <a:pt x="172007" y="67263"/>
                </a:lnTo>
                <a:lnTo>
                  <a:pt x="215359" y="64027"/>
                </a:lnTo>
                <a:lnTo>
                  <a:pt x="250232" y="59148"/>
                </a:lnTo>
                <a:lnTo>
                  <a:pt x="286898" y="53452"/>
                </a:lnTo>
                <a:lnTo>
                  <a:pt x="327182" y="47392"/>
                </a:lnTo>
                <a:lnTo>
                  <a:pt x="369781" y="42230"/>
                </a:lnTo>
                <a:lnTo>
                  <a:pt x="413408" y="39936"/>
                </a:lnTo>
                <a:lnTo>
                  <a:pt x="457492" y="36094"/>
                </a:lnTo>
                <a:lnTo>
                  <a:pt x="502838" y="30858"/>
                </a:lnTo>
                <a:lnTo>
                  <a:pt x="526784" y="27981"/>
                </a:lnTo>
                <a:lnTo>
                  <a:pt x="551214" y="25004"/>
                </a:lnTo>
                <a:lnTo>
                  <a:pt x="598115" y="21696"/>
                </a:lnTo>
                <a:lnTo>
                  <a:pt x="643654" y="20226"/>
                </a:lnTo>
                <a:lnTo>
                  <a:pt x="688588" y="19573"/>
                </a:lnTo>
                <a:lnTo>
                  <a:pt x="730431" y="16460"/>
                </a:lnTo>
                <a:lnTo>
                  <a:pt x="769136" y="12607"/>
                </a:lnTo>
                <a:lnTo>
                  <a:pt x="803977" y="10895"/>
                </a:lnTo>
                <a:lnTo>
                  <a:pt x="848286" y="9931"/>
                </a:lnTo>
                <a:lnTo>
                  <a:pt x="888226" y="9646"/>
                </a:lnTo>
                <a:lnTo>
                  <a:pt x="931676" y="9541"/>
                </a:lnTo>
                <a:lnTo>
                  <a:pt x="948386" y="9528"/>
                </a:lnTo>
                <a:lnTo>
                  <a:pt x="904869" y="9525"/>
                </a:lnTo>
                <a:lnTo>
                  <a:pt x="860070" y="9525"/>
                </a:lnTo>
                <a:lnTo>
                  <a:pt x="819986" y="12347"/>
                </a:lnTo>
                <a:lnTo>
                  <a:pt x="778475" y="17064"/>
                </a:lnTo>
                <a:lnTo>
                  <a:pt x="732662" y="18461"/>
                </a:lnTo>
                <a:lnTo>
                  <a:pt x="685574" y="21698"/>
                </a:lnTo>
                <a:lnTo>
                  <a:pt x="652891" y="25519"/>
                </a:lnTo>
                <a:lnTo>
                  <a:pt x="617199" y="27217"/>
                </a:lnTo>
                <a:lnTo>
                  <a:pt x="582991" y="30793"/>
                </a:lnTo>
                <a:lnTo>
                  <a:pt x="536805" y="38757"/>
                </a:lnTo>
                <a:lnTo>
                  <a:pt x="493487" y="44998"/>
                </a:lnTo>
                <a:lnTo>
                  <a:pt x="449960" y="49669"/>
                </a:lnTo>
                <a:lnTo>
                  <a:pt x="402383" y="60729"/>
                </a:lnTo>
                <a:lnTo>
                  <a:pt x="359236" y="73105"/>
                </a:lnTo>
                <a:lnTo>
                  <a:pt x="315990" y="82574"/>
                </a:lnTo>
                <a:lnTo>
                  <a:pt x="268906" y="100544"/>
                </a:lnTo>
                <a:lnTo>
                  <a:pt x="262389" y="102894"/>
                </a:lnTo>
                <a:lnTo>
                  <a:pt x="261709" y="104580"/>
                </a:lnTo>
                <a:lnTo>
                  <a:pt x="262315" y="106761"/>
                </a:lnTo>
                <a:lnTo>
                  <a:pt x="263776" y="109274"/>
                </a:lnTo>
                <a:lnTo>
                  <a:pt x="276690" y="109244"/>
                </a:lnTo>
                <a:lnTo>
                  <a:pt x="319473" y="100601"/>
                </a:lnTo>
                <a:lnTo>
                  <a:pt x="361241" y="91779"/>
                </a:lnTo>
                <a:lnTo>
                  <a:pt x="407131" y="87518"/>
                </a:lnTo>
                <a:lnTo>
                  <a:pt x="444119" y="80878"/>
                </a:lnTo>
                <a:lnTo>
                  <a:pt x="486311" y="72987"/>
                </a:lnTo>
                <a:lnTo>
                  <a:pt x="533286" y="69481"/>
                </a:lnTo>
                <a:lnTo>
                  <a:pt x="579563" y="62278"/>
                </a:lnTo>
                <a:lnTo>
                  <a:pt x="625884" y="53079"/>
                </a:lnTo>
                <a:lnTo>
                  <a:pt x="650089" y="49144"/>
                </a:lnTo>
                <a:lnTo>
                  <a:pt x="674693" y="45463"/>
                </a:lnTo>
                <a:lnTo>
                  <a:pt x="721786" y="38550"/>
                </a:lnTo>
                <a:lnTo>
                  <a:pt x="767410" y="33008"/>
                </a:lnTo>
                <a:lnTo>
                  <a:pt x="812382" y="30545"/>
                </a:lnTo>
                <a:lnTo>
                  <a:pt x="854242" y="26629"/>
                </a:lnTo>
                <a:lnTo>
                  <a:pt x="892955" y="21360"/>
                </a:lnTo>
                <a:lnTo>
                  <a:pt x="927799" y="15491"/>
                </a:lnTo>
                <a:lnTo>
                  <a:pt x="960925" y="12176"/>
                </a:lnTo>
                <a:lnTo>
                  <a:pt x="1000857" y="10311"/>
                </a:lnTo>
                <a:lnTo>
                  <a:pt x="1043426" y="9680"/>
                </a:lnTo>
                <a:lnTo>
                  <a:pt x="10572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1392"/>
          <p:cNvSpPr/>
          <p:nvPr>
            <p:custDataLst>
              <p:tags r:id="rId12"/>
            </p:custDataLst>
          </p:nvPr>
        </p:nvSpPr>
        <p:spPr>
          <a:xfrm>
            <a:off x="9507665" y="6067425"/>
            <a:ext cx="1634139" cy="114301"/>
          </a:xfrm>
          <a:custGeom>
            <a:avLst/>
            <a:gdLst/>
            <a:ahLst/>
            <a:cxnLst/>
            <a:rect l="0" t="0" r="0" b="0"/>
            <a:pathLst>
              <a:path w="1634139" h="114301">
                <a:moveTo>
                  <a:pt x="17335" y="114300"/>
                </a:moveTo>
                <a:lnTo>
                  <a:pt x="17335" y="114300"/>
                </a:lnTo>
                <a:lnTo>
                  <a:pt x="17335" y="109244"/>
                </a:lnTo>
                <a:lnTo>
                  <a:pt x="16277" y="107755"/>
                </a:lnTo>
                <a:lnTo>
                  <a:pt x="14513" y="106761"/>
                </a:lnTo>
                <a:lnTo>
                  <a:pt x="0" y="104891"/>
                </a:lnTo>
                <a:lnTo>
                  <a:pt x="11694" y="104785"/>
                </a:lnTo>
                <a:lnTo>
                  <a:pt x="51555" y="112977"/>
                </a:lnTo>
                <a:lnTo>
                  <a:pt x="86271" y="113908"/>
                </a:lnTo>
                <a:lnTo>
                  <a:pt x="125014" y="114184"/>
                </a:lnTo>
                <a:lnTo>
                  <a:pt x="159032" y="114248"/>
                </a:lnTo>
                <a:lnTo>
                  <a:pt x="195669" y="114277"/>
                </a:lnTo>
                <a:lnTo>
                  <a:pt x="241154" y="114293"/>
                </a:lnTo>
                <a:lnTo>
                  <a:pt x="287674" y="113240"/>
                </a:lnTo>
                <a:lnTo>
                  <a:pt x="334972" y="107753"/>
                </a:lnTo>
                <a:lnTo>
                  <a:pt x="382500" y="104599"/>
                </a:lnTo>
                <a:lnTo>
                  <a:pt x="414229" y="100110"/>
                </a:lnTo>
                <a:lnTo>
                  <a:pt x="448790" y="97410"/>
                </a:lnTo>
                <a:lnTo>
                  <a:pt x="485318" y="95152"/>
                </a:lnTo>
                <a:lnTo>
                  <a:pt x="522719" y="90620"/>
                </a:lnTo>
                <a:lnTo>
                  <a:pt x="563330" y="85078"/>
                </a:lnTo>
                <a:lnTo>
                  <a:pt x="606074" y="79088"/>
                </a:lnTo>
                <a:lnTo>
                  <a:pt x="649768" y="72897"/>
                </a:lnTo>
                <a:lnTo>
                  <a:pt x="693880" y="69440"/>
                </a:lnTo>
                <a:lnTo>
                  <a:pt x="738180" y="66846"/>
                </a:lnTo>
                <a:lnTo>
                  <a:pt x="782563" y="62165"/>
                </a:lnTo>
                <a:lnTo>
                  <a:pt x="826982" y="59379"/>
                </a:lnTo>
                <a:lnTo>
                  <a:pt x="871422" y="57082"/>
                </a:lnTo>
                <a:lnTo>
                  <a:pt x="915865" y="52533"/>
                </a:lnTo>
                <a:lnTo>
                  <a:pt x="963135" y="49807"/>
                </a:lnTo>
                <a:lnTo>
                  <a:pt x="987593" y="49080"/>
                </a:lnTo>
                <a:lnTo>
                  <a:pt x="1034523" y="48272"/>
                </a:lnTo>
                <a:lnTo>
                  <a:pt x="1079020" y="47913"/>
                </a:lnTo>
                <a:lnTo>
                  <a:pt x="1119961" y="47753"/>
                </a:lnTo>
                <a:lnTo>
                  <a:pt x="1162147" y="44860"/>
                </a:lnTo>
                <a:lnTo>
                  <a:pt x="1204531" y="41104"/>
                </a:lnTo>
                <a:lnTo>
                  <a:pt x="1244535" y="39435"/>
                </a:lnTo>
                <a:lnTo>
                  <a:pt x="1283483" y="38693"/>
                </a:lnTo>
                <a:lnTo>
                  <a:pt x="1321959" y="38364"/>
                </a:lnTo>
                <a:lnTo>
                  <a:pt x="1360227" y="38217"/>
                </a:lnTo>
                <a:lnTo>
                  <a:pt x="1395579" y="38152"/>
                </a:lnTo>
                <a:lnTo>
                  <a:pt x="1442408" y="38116"/>
                </a:lnTo>
                <a:lnTo>
                  <a:pt x="1483096" y="38105"/>
                </a:lnTo>
                <a:lnTo>
                  <a:pt x="1527606" y="38101"/>
                </a:lnTo>
                <a:lnTo>
                  <a:pt x="1560633" y="37042"/>
                </a:lnTo>
                <a:lnTo>
                  <a:pt x="1607863" y="30561"/>
                </a:lnTo>
                <a:lnTo>
                  <a:pt x="1619585" y="28399"/>
                </a:lnTo>
                <a:lnTo>
                  <a:pt x="1634138" y="20490"/>
                </a:lnTo>
                <a:lnTo>
                  <a:pt x="1632836" y="18952"/>
                </a:lnTo>
                <a:lnTo>
                  <a:pt x="1621951" y="12788"/>
                </a:lnTo>
                <a:lnTo>
                  <a:pt x="1580014" y="3265"/>
                </a:lnTo>
                <a:lnTo>
                  <a:pt x="1532982" y="645"/>
                </a:lnTo>
                <a:lnTo>
                  <a:pt x="1490178" y="191"/>
                </a:lnTo>
                <a:lnTo>
                  <a:pt x="1451741" y="56"/>
                </a:lnTo>
                <a:lnTo>
                  <a:pt x="1409660" y="17"/>
                </a:lnTo>
                <a:lnTo>
                  <a:pt x="1370381" y="5"/>
                </a:lnTo>
                <a:lnTo>
                  <a:pt x="1329110" y="1"/>
                </a:lnTo>
                <a:lnTo>
                  <a:pt x="1283367" y="0"/>
                </a:lnTo>
                <a:lnTo>
                  <a:pt x="1236299" y="0"/>
                </a:lnTo>
                <a:lnTo>
                  <a:pt x="1203622" y="0"/>
                </a:lnTo>
                <a:lnTo>
                  <a:pt x="11317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SMARTInkShape-Group322"/>
          <p:cNvGrpSpPr/>
          <p:nvPr/>
        </p:nvGrpSpPr>
        <p:grpSpPr>
          <a:xfrm>
            <a:off x="8426894" y="6410325"/>
            <a:ext cx="1287899" cy="368793"/>
            <a:chOff x="8426894" y="6410325"/>
            <a:chExt cx="1287899" cy="368793"/>
          </a:xfrm>
        </p:grpSpPr>
        <p:sp>
          <p:nvSpPr>
            <p:cNvPr id="206" name="SMARTInkShape-1393"/>
            <p:cNvSpPr/>
            <p:nvPr>
              <p:custDataLst>
                <p:tags r:id="rId13"/>
              </p:custDataLst>
            </p:nvPr>
          </p:nvSpPr>
          <p:spPr>
            <a:xfrm>
              <a:off x="8463121" y="6524625"/>
              <a:ext cx="223680" cy="9526"/>
            </a:xfrm>
            <a:custGeom>
              <a:avLst/>
              <a:gdLst/>
              <a:ahLst/>
              <a:cxnLst/>
              <a:rect l="0" t="0" r="0" b="0"/>
              <a:pathLst>
                <a:path w="223680" h="9526">
                  <a:moveTo>
                    <a:pt x="14129" y="0"/>
                  </a:moveTo>
                  <a:lnTo>
                    <a:pt x="14129" y="0"/>
                  </a:lnTo>
                  <a:lnTo>
                    <a:pt x="9073" y="5056"/>
                  </a:lnTo>
                  <a:lnTo>
                    <a:pt x="3768" y="7538"/>
                  </a:lnTo>
                  <a:lnTo>
                    <a:pt x="872" y="8200"/>
                  </a:lnTo>
                  <a:lnTo>
                    <a:pt x="0" y="8642"/>
                  </a:lnTo>
                  <a:lnTo>
                    <a:pt x="476" y="8937"/>
                  </a:lnTo>
                  <a:lnTo>
                    <a:pt x="45687" y="9473"/>
                  </a:lnTo>
                  <a:lnTo>
                    <a:pt x="83981" y="9515"/>
                  </a:lnTo>
                  <a:lnTo>
                    <a:pt x="120433" y="4465"/>
                  </a:lnTo>
                  <a:lnTo>
                    <a:pt x="159691" y="1323"/>
                  </a:lnTo>
                  <a:lnTo>
                    <a:pt x="22367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94"/>
            <p:cNvSpPr/>
            <p:nvPr>
              <p:custDataLst>
                <p:tags r:id="rId14"/>
              </p:custDataLst>
            </p:nvPr>
          </p:nvSpPr>
          <p:spPr>
            <a:xfrm>
              <a:off x="8426894" y="6610350"/>
              <a:ext cx="212282" cy="28426"/>
            </a:xfrm>
            <a:custGeom>
              <a:avLst/>
              <a:gdLst/>
              <a:ahLst/>
              <a:cxnLst/>
              <a:rect l="0" t="0" r="0" b="0"/>
              <a:pathLst>
                <a:path w="212282" h="28426">
                  <a:moveTo>
                    <a:pt x="12256" y="9525"/>
                  </a:moveTo>
                  <a:lnTo>
                    <a:pt x="12256" y="9525"/>
                  </a:lnTo>
                  <a:lnTo>
                    <a:pt x="2143" y="14581"/>
                  </a:lnTo>
                  <a:lnTo>
                    <a:pt x="222" y="17129"/>
                  </a:lnTo>
                  <a:lnTo>
                    <a:pt x="0" y="19886"/>
                  </a:lnTo>
                  <a:lnTo>
                    <a:pt x="911" y="22782"/>
                  </a:lnTo>
                  <a:lnTo>
                    <a:pt x="2576" y="24713"/>
                  </a:lnTo>
                  <a:lnTo>
                    <a:pt x="7248" y="26858"/>
                  </a:lnTo>
                  <a:lnTo>
                    <a:pt x="54732" y="28425"/>
                  </a:lnTo>
                  <a:lnTo>
                    <a:pt x="101354" y="21999"/>
                  </a:lnTo>
                  <a:lnTo>
                    <a:pt x="146259" y="14381"/>
                  </a:lnTo>
                  <a:lnTo>
                    <a:pt x="212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395"/>
            <p:cNvSpPr/>
            <p:nvPr>
              <p:custDataLst>
                <p:tags r:id="rId15"/>
              </p:custDataLst>
            </p:nvPr>
          </p:nvSpPr>
          <p:spPr>
            <a:xfrm>
              <a:off x="8886940" y="6430518"/>
              <a:ext cx="147019" cy="348600"/>
            </a:xfrm>
            <a:custGeom>
              <a:avLst/>
              <a:gdLst/>
              <a:ahLst/>
              <a:cxnLst/>
              <a:rect l="0" t="0" r="0" b="0"/>
              <a:pathLst>
                <a:path w="147019" h="348600">
                  <a:moveTo>
                    <a:pt x="28460" y="75057"/>
                  </a:moveTo>
                  <a:lnTo>
                    <a:pt x="28460" y="75057"/>
                  </a:lnTo>
                  <a:lnTo>
                    <a:pt x="23403" y="75057"/>
                  </a:lnTo>
                  <a:lnTo>
                    <a:pt x="22972" y="73999"/>
                  </a:lnTo>
                  <a:lnTo>
                    <a:pt x="28184" y="65925"/>
                  </a:lnTo>
                  <a:lnTo>
                    <a:pt x="27385" y="103557"/>
                  </a:lnTo>
                  <a:lnTo>
                    <a:pt x="20919" y="144540"/>
                  </a:lnTo>
                  <a:lnTo>
                    <a:pt x="19523" y="180664"/>
                  </a:lnTo>
                  <a:lnTo>
                    <a:pt x="19050" y="225740"/>
                  </a:lnTo>
                  <a:lnTo>
                    <a:pt x="18957" y="266276"/>
                  </a:lnTo>
                  <a:lnTo>
                    <a:pt x="17878" y="311681"/>
                  </a:lnTo>
                  <a:lnTo>
                    <a:pt x="9801" y="348599"/>
                  </a:lnTo>
                  <a:lnTo>
                    <a:pt x="9444" y="306217"/>
                  </a:lnTo>
                  <a:lnTo>
                    <a:pt x="1876" y="261086"/>
                  </a:lnTo>
                  <a:lnTo>
                    <a:pt x="279" y="213873"/>
                  </a:lnTo>
                  <a:lnTo>
                    <a:pt x="0" y="176395"/>
                  </a:lnTo>
                  <a:lnTo>
                    <a:pt x="966" y="138897"/>
                  </a:lnTo>
                  <a:lnTo>
                    <a:pt x="10250" y="92920"/>
                  </a:lnTo>
                  <a:lnTo>
                    <a:pt x="18849" y="45659"/>
                  </a:lnTo>
                  <a:lnTo>
                    <a:pt x="27258" y="24953"/>
                  </a:lnTo>
                  <a:lnTo>
                    <a:pt x="37098" y="11866"/>
                  </a:lnTo>
                  <a:lnTo>
                    <a:pt x="48527" y="4638"/>
                  </a:lnTo>
                  <a:lnTo>
                    <a:pt x="73112" y="0"/>
                  </a:lnTo>
                  <a:lnTo>
                    <a:pt x="97076" y="4252"/>
                  </a:lnTo>
                  <a:lnTo>
                    <a:pt x="109403" y="12191"/>
                  </a:lnTo>
                  <a:lnTo>
                    <a:pt x="137532" y="43994"/>
                  </a:lnTo>
                  <a:lnTo>
                    <a:pt x="146784" y="63746"/>
                  </a:lnTo>
                  <a:lnTo>
                    <a:pt x="147018" y="75675"/>
                  </a:lnTo>
                  <a:lnTo>
                    <a:pt x="138544" y="105636"/>
                  </a:lnTo>
                  <a:lnTo>
                    <a:pt x="132773" y="115106"/>
                  </a:lnTo>
                  <a:lnTo>
                    <a:pt x="102090" y="135835"/>
                  </a:lnTo>
                  <a:lnTo>
                    <a:pt x="75325" y="146217"/>
                  </a:lnTo>
                  <a:lnTo>
                    <a:pt x="38473" y="150593"/>
                  </a:lnTo>
                  <a:lnTo>
                    <a:pt x="35136" y="149756"/>
                  </a:lnTo>
                  <a:lnTo>
                    <a:pt x="28460" y="141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96"/>
            <p:cNvSpPr/>
            <p:nvPr>
              <p:custDataLst>
                <p:tags r:id="rId16"/>
              </p:custDataLst>
            </p:nvPr>
          </p:nvSpPr>
          <p:spPr>
            <a:xfrm>
              <a:off x="9039225" y="6555848"/>
              <a:ext cx="152401" cy="197378"/>
            </a:xfrm>
            <a:custGeom>
              <a:avLst/>
              <a:gdLst/>
              <a:ahLst/>
              <a:cxnLst/>
              <a:rect l="0" t="0" r="0" b="0"/>
              <a:pathLst>
                <a:path w="152401" h="197378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6289"/>
                  </a:lnTo>
                  <a:lnTo>
                    <a:pt x="151342" y="3310"/>
                  </a:lnTo>
                  <a:lnTo>
                    <a:pt x="149578" y="1324"/>
                  </a:lnTo>
                  <a:lnTo>
                    <a:pt x="147343" y="0"/>
                  </a:lnTo>
                  <a:lnTo>
                    <a:pt x="145854" y="176"/>
                  </a:lnTo>
                  <a:lnTo>
                    <a:pt x="144860" y="1351"/>
                  </a:lnTo>
                  <a:lnTo>
                    <a:pt x="144199" y="3194"/>
                  </a:lnTo>
                  <a:lnTo>
                    <a:pt x="107154" y="45328"/>
                  </a:lnTo>
                  <a:lnTo>
                    <a:pt x="81610" y="89865"/>
                  </a:lnTo>
                  <a:lnTo>
                    <a:pt x="50676" y="131804"/>
                  </a:lnTo>
                  <a:lnTo>
                    <a:pt x="21856" y="175650"/>
                  </a:lnTo>
                  <a:lnTo>
                    <a:pt x="13947" y="187721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97"/>
            <p:cNvSpPr/>
            <p:nvPr>
              <p:custDataLst>
                <p:tags r:id="rId17"/>
              </p:custDataLst>
            </p:nvPr>
          </p:nvSpPr>
          <p:spPr>
            <a:xfrm>
              <a:off x="9278079" y="6414463"/>
              <a:ext cx="103656" cy="246805"/>
            </a:xfrm>
            <a:custGeom>
              <a:avLst/>
              <a:gdLst/>
              <a:ahLst/>
              <a:cxnLst/>
              <a:rect l="0" t="0" r="0" b="0"/>
              <a:pathLst>
                <a:path w="103656" h="246805">
                  <a:moveTo>
                    <a:pt x="94521" y="24437"/>
                  </a:moveTo>
                  <a:lnTo>
                    <a:pt x="94521" y="24437"/>
                  </a:lnTo>
                  <a:lnTo>
                    <a:pt x="94521" y="19381"/>
                  </a:lnTo>
                  <a:lnTo>
                    <a:pt x="97343" y="14076"/>
                  </a:lnTo>
                  <a:lnTo>
                    <a:pt x="103655" y="5895"/>
                  </a:lnTo>
                  <a:lnTo>
                    <a:pt x="93817" y="481"/>
                  </a:lnTo>
                  <a:lnTo>
                    <a:pt x="89818" y="0"/>
                  </a:lnTo>
                  <a:lnTo>
                    <a:pt x="82554" y="2288"/>
                  </a:lnTo>
                  <a:lnTo>
                    <a:pt x="62400" y="14581"/>
                  </a:lnTo>
                  <a:lnTo>
                    <a:pt x="41377" y="41743"/>
                  </a:lnTo>
                  <a:lnTo>
                    <a:pt x="21742" y="76601"/>
                  </a:lnTo>
                  <a:lnTo>
                    <a:pt x="7575" y="118798"/>
                  </a:lnTo>
                  <a:lnTo>
                    <a:pt x="1731" y="159758"/>
                  </a:lnTo>
                  <a:lnTo>
                    <a:pt x="0" y="198705"/>
                  </a:lnTo>
                  <a:lnTo>
                    <a:pt x="4543" y="232000"/>
                  </a:lnTo>
                  <a:lnTo>
                    <a:pt x="8077" y="239012"/>
                  </a:lnTo>
                  <a:lnTo>
                    <a:pt x="12551" y="243687"/>
                  </a:lnTo>
                  <a:lnTo>
                    <a:pt x="17649" y="246804"/>
                  </a:lnTo>
                  <a:lnTo>
                    <a:pt x="75471" y="243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98"/>
            <p:cNvSpPr/>
            <p:nvPr>
              <p:custDataLst>
                <p:tags r:id="rId18"/>
              </p:custDataLst>
            </p:nvPr>
          </p:nvSpPr>
          <p:spPr>
            <a:xfrm>
              <a:off x="9069124" y="6576288"/>
              <a:ext cx="93927" cy="129313"/>
            </a:xfrm>
            <a:custGeom>
              <a:avLst/>
              <a:gdLst/>
              <a:ahLst/>
              <a:cxnLst/>
              <a:rect l="0" t="0" r="0" b="0"/>
              <a:pathLst>
                <a:path w="93927" h="129313">
                  <a:moveTo>
                    <a:pt x="8201" y="5487"/>
                  </a:moveTo>
                  <a:lnTo>
                    <a:pt x="8201" y="5487"/>
                  </a:lnTo>
                  <a:lnTo>
                    <a:pt x="3144" y="431"/>
                  </a:lnTo>
                  <a:lnTo>
                    <a:pt x="1655" y="0"/>
                  </a:lnTo>
                  <a:lnTo>
                    <a:pt x="661" y="770"/>
                  </a:lnTo>
                  <a:lnTo>
                    <a:pt x="0" y="2342"/>
                  </a:lnTo>
                  <a:lnTo>
                    <a:pt x="616" y="3390"/>
                  </a:lnTo>
                  <a:lnTo>
                    <a:pt x="9212" y="7895"/>
                  </a:lnTo>
                  <a:lnTo>
                    <a:pt x="12050" y="10267"/>
                  </a:lnTo>
                  <a:lnTo>
                    <a:pt x="15203" y="15726"/>
                  </a:lnTo>
                  <a:lnTo>
                    <a:pt x="17664" y="21679"/>
                  </a:lnTo>
                  <a:lnTo>
                    <a:pt x="41675" y="58684"/>
                  </a:lnTo>
                  <a:lnTo>
                    <a:pt x="55500" y="84669"/>
                  </a:lnTo>
                  <a:lnTo>
                    <a:pt x="93926" y="12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99"/>
            <p:cNvSpPr/>
            <p:nvPr>
              <p:custDataLst>
                <p:tags r:id="rId19"/>
              </p:custDataLst>
            </p:nvPr>
          </p:nvSpPr>
          <p:spPr>
            <a:xfrm>
              <a:off x="9422852" y="6457950"/>
              <a:ext cx="159299" cy="161926"/>
            </a:xfrm>
            <a:custGeom>
              <a:avLst/>
              <a:gdLst/>
              <a:ahLst/>
              <a:cxnLst/>
              <a:rect l="0" t="0" r="0" b="0"/>
              <a:pathLst>
                <a:path w="159299" h="161926">
                  <a:moveTo>
                    <a:pt x="140248" y="0"/>
                  </a:moveTo>
                  <a:lnTo>
                    <a:pt x="140248" y="0"/>
                  </a:lnTo>
                  <a:lnTo>
                    <a:pt x="145305" y="0"/>
                  </a:lnTo>
                  <a:lnTo>
                    <a:pt x="146794" y="1058"/>
                  </a:lnTo>
                  <a:lnTo>
                    <a:pt x="147788" y="2822"/>
                  </a:lnTo>
                  <a:lnTo>
                    <a:pt x="148449" y="5056"/>
                  </a:lnTo>
                  <a:lnTo>
                    <a:pt x="136399" y="45761"/>
                  </a:lnTo>
                  <a:lnTo>
                    <a:pt x="110748" y="87465"/>
                  </a:lnTo>
                  <a:lnTo>
                    <a:pt x="75369" y="131043"/>
                  </a:lnTo>
                  <a:lnTo>
                    <a:pt x="52234" y="144425"/>
                  </a:lnTo>
                  <a:lnTo>
                    <a:pt x="45588" y="146025"/>
                  </a:lnTo>
                  <a:lnTo>
                    <a:pt x="35382" y="144981"/>
                  </a:lnTo>
                  <a:lnTo>
                    <a:pt x="18631" y="138443"/>
                  </a:lnTo>
                  <a:lnTo>
                    <a:pt x="9291" y="129970"/>
                  </a:lnTo>
                  <a:lnTo>
                    <a:pt x="5317" y="124747"/>
                  </a:lnTo>
                  <a:lnTo>
                    <a:pt x="905" y="110476"/>
                  </a:lnTo>
                  <a:lnTo>
                    <a:pt x="0" y="95667"/>
                  </a:lnTo>
                  <a:lnTo>
                    <a:pt x="3127" y="85558"/>
                  </a:lnTo>
                  <a:lnTo>
                    <a:pt x="10867" y="77536"/>
                  </a:lnTo>
                  <a:lnTo>
                    <a:pt x="15894" y="73916"/>
                  </a:lnTo>
                  <a:lnTo>
                    <a:pt x="21361" y="72561"/>
                  </a:lnTo>
                  <a:lnTo>
                    <a:pt x="33082" y="73877"/>
                  </a:lnTo>
                  <a:lnTo>
                    <a:pt x="72004" y="90949"/>
                  </a:lnTo>
                  <a:lnTo>
                    <a:pt x="99566" y="108557"/>
                  </a:lnTo>
                  <a:lnTo>
                    <a:pt x="141751" y="153717"/>
                  </a:lnTo>
                  <a:lnTo>
                    <a:pt x="15929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00"/>
            <p:cNvSpPr/>
            <p:nvPr>
              <p:custDataLst>
                <p:tags r:id="rId20"/>
              </p:custDataLst>
            </p:nvPr>
          </p:nvSpPr>
          <p:spPr>
            <a:xfrm>
              <a:off x="9620250" y="6410325"/>
              <a:ext cx="94543" cy="304801"/>
            </a:xfrm>
            <a:custGeom>
              <a:avLst/>
              <a:gdLst/>
              <a:ahLst/>
              <a:cxnLst/>
              <a:rect l="0" t="0" r="0" b="0"/>
              <a:pathLst>
                <a:path w="94543" h="30480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8461" y="2822"/>
                  </a:lnTo>
                  <a:lnTo>
                    <a:pt x="65546" y="18314"/>
                  </a:lnTo>
                  <a:lnTo>
                    <a:pt x="87188" y="54848"/>
                  </a:lnTo>
                  <a:lnTo>
                    <a:pt x="92862" y="79870"/>
                  </a:lnTo>
                  <a:lnTo>
                    <a:pt x="94542" y="114212"/>
                  </a:lnTo>
                  <a:lnTo>
                    <a:pt x="93982" y="154255"/>
                  </a:lnTo>
                  <a:lnTo>
                    <a:pt x="84848" y="194002"/>
                  </a:lnTo>
                  <a:lnTo>
                    <a:pt x="73118" y="229638"/>
                  </a:lnTo>
                  <a:lnTo>
                    <a:pt x="55249" y="264436"/>
                  </a:lnTo>
                  <a:lnTo>
                    <a:pt x="27376" y="28804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174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11">
            <p14:nvContentPartPr>
              <p14:cNvPr id="2" name="Ink 1"/>
              <p14:cNvContentPartPr/>
              <p14:nvPr/>
            </p14:nvContentPartPr>
            <p14:xfrm>
              <a:off x="8753400" y="42386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2" cstate="print"/>
              <a:stretch>
                <a:fillRect/>
              </a:stretch>
            </p:blipFill>
            <p:spPr>
              <a:xfrm>
                <a:off x="8744040" y="422928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SMARTInkShape-Group323"/>
          <p:cNvGrpSpPr/>
          <p:nvPr/>
        </p:nvGrpSpPr>
        <p:grpSpPr>
          <a:xfrm>
            <a:off x="1257300" y="517390"/>
            <a:ext cx="1395048" cy="670755"/>
            <a:chOff x="1257300" y="517390"/>
            <a:chExt cx="1395048" cy="670755"/>
          </a:xfrm>
        </p:grpSpPr>
        <p:sp>
          <p:nvSpPr>
            <p:cNvPr id="3" name="SMARTInkShape-1401"/>
            <p:cNvSpPr/>
            <p:nvPr>
              <p:custDataLst>
                <p:tags r:id="rId200"/>
              </p:custDataLst>
            </p:nvPr>
          </p:nvSpPr>
          <p:spPr>
            <a:xfrm>
              <a:off x="2243295" y="708965"/>
              <a:ext cx="128431" cy="167336"/>
            </a:xfrm>
            <a:custGeom>
              <a:avLst/>
              <a:gdLst/>
              <a:ahLst/>
              <a:cxnLst/>
              <a:rect l="0" t="0" r="0" b="0"/>
              <a:pathLst>
                <a:path w="128431" h="167336">
                  <a:moveTo>
                    <a:pt x="14130" y="14935"/>
                  </a:moveTo>
                  <a:lnTo>
                    <a:pt x="14130" y="14935"/>
                  </a:lnTo>
                  <a:lnTo>
                    <a:pt x="0" y="14935"/>
                  </a:lnTo>
                  <a:lnTo>
                    <a:pt x="1853" y="14935"/>
                  </a:lnTo>
                  <a:lnTo>
                    <a:pt x="8846" y="9879"/>
                  </a:lnTo>
                  <a:lnTo>
                    <a:pt x="52057" y="5998"/>
                  </a:lnTo>
                  <a:lnTo>
                    <a:pt x="98774" y="0"/>
                  </a:lnTo>
                  <a:lnTo>
                    <a:pt x="113838" y="2300"/>
                  </a:lnTo>
                  <a:lnTo>
                    <a:pt x="118702" y="4395"/>
                  </a:lnTo>
                  <a:lnTo>
                    <a:pt x="121945" y="6850"/>
                  </a:lnTo>
                  <a:lnTo>
                    <a:pt x="124106" y="9545"/>
                  </a:lnTo>
                  <a:lnTo>
                    <a:pt x="127149" y="33564"/>
                  </a:lnTo>
                  <a:lnTo>
                    <a:pt x="121631" y="73060"/>
                  </a:lnTo>
                  <a:lnTo>
                    <a:pt x="119264" y="117787"/>
                  </a:lnTo>
                  <a:lnTo>
                    <a:pt x="118937" y="162946"/>
                  </a:lnTo>
                  <a:lnTo>
                    <a:pt x="128430" y="16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02"/>
            <p:cNvSpPr/>
            <p:nvPr>
              <p:custDataLst>
                <p:tags r:id="rId201"/>
              </p:custDataLst>
            </p:nvPr>
          </p:nvSpPr>
          <p:spPr>
            <a:xfrm>
              <a:off x="2390775" y="62865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29908"/>
                  </a:lnTo>
                  <a:lnTo>
                    <a:pt x="5488" y="149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03"/>
            <p:cNvSpPr/>
            <p:nvPr>
              <p:custDataLst>
                <p:tags r:id="rId202"/>
              </p:custDataLst>
            </p:nvPr>
          </p:nvSpPr>
          <p:spPr>
            <a:xfrm>
              <a:off x="2458448" y="678440"/>
              <a:ext cx="193900" cy="201310"/>
            </a:xfrm>
            <a:custGeom>
              <a:avLst/>
              <a:gdLst/>
              <a:ahLst/>
              <a:cxnLst/>
              <a:rect l="0" t="0" r="0" b="0"/>
              <a:pathLst>
                <a:path w="193900" h="201310">
                  <a:moveTo>
                    <a:pt x="46627" y="54985"/>
                  </a:moveTo>
                  <a:lnTo>
                    <a:pt x="46627" y="54985"/>
                  </a:lnTo>
                  <a:lnTo>
                    <a:pt x="41571" y="60041"/>
                  </a:lnTo>
                  <a:lnTo>
                    <a:pt x="39088" y="65346"/>
                  </a:lnTo>
                  <a:lnTo>
                    <a:pt x="37494" y="77375"/>
                  </a:lnTo>
                  <a:lnTo>
                    <a:pt x="38422" y="79437"/>
                  </a:lnTo>
                  <a:lnTo>
                    <a:pt x="40098" y="80811"/>
                  </a:lnTo>
                  <a:lnTo>
                    <a:pt x="42275" y="81728"/>
                  </a:lnTo>
                  <a:lnTo>
                    <a:pt x="50337" y="79923"/>
                  </a:lnTo>
                  <a:lnTo>
                    <a:pt x="55450" y="77961"/>
                  </a:lnTo>
                  <a:lnTo>
                    <a:pt x="93512" y="41734"/>
                  </a:lnTo>
                  <a:lnTo>
                    <a:pt x="96934" y="36626"/>
                  </a:lnTo>
                  <a:lnTo>
                    <a:pt x="97098" y="32162"/>
                  </a:lnTo>
                  <a:lnTo>
                    <a:pt x="95091" y="28128"/>
                  </a:lnTo>
                  <a:lnTo>
                    <a:pt x="91636" y="24380"/>
                  </a:lnTo>
                  <a:lnTo>
                    <a:pt x="87217" y="22940"/>
                  </a:lnTo>
                  <a:lnTo>
                    <a:pt x="76661" y="24162"/>
                  </a:lnTo>
                  <a:lnTo>
                    <a:pt x="58819" y="35857"/>
                  </a:lnTo>
                  <a:lnTo>
                    <a:pt x="40126" y="52728"/>
                  </a:lnTo>
                  <a:lnTo>
                    <a:pt x="16047" y="96864"/>
                  </a:lnTo>
                  <a:lnTo>
                    <a:pt x="2369" y="129462"/>
                  </a:lnTo>
                  <a:lnTo>
                    <a:pt x="0" y="157603"/>
                  </a:lnTo>
                  <a:lnTo>
                    <a:pt x="1784" y="165730"/>
                  </a:lnTo>
                  <a:lnTo>
                    <a:pt x="9410" y="177583"/>
                  </a:lnTo>
                  <a:lnTo>
                    <a:pt x="25500" y="183556"/>
                  </a:lnTo>
                  <a:lnTo>
                    <a:pt x="35718" y="185149"/>
                  </a:lnTo>
                  <a:lnTo>
                    <a:pt x="58359" y="181274"/>
                  </a:lnTo>
                  <a:lnTo>
                    <a:pt x="81474" y="171439"/>
                  </a:lnTo>
                  <a:lnTo>
                    <a:pt x="112338" y="146992"/>
                  </a:lnTo>
                  <a:lnTo>
                    <a:pt x="145567" y="106987"/>
                  </a:lnTo>
                  <a:lnTo>
                    <a:pt x="174657" y="64894"/>
                  </a:lnTo>
                  <a:lnTo>
                    <a:pt x="189871" y="21727"/>
                  </a:lnTo>
                  <a:lnTo>
                    <a:pt x="192923" y="16938"/>
                  </a:lnTo>
                  <a:lnTo>
                    <a:pt x="193899" y="12687"/>
                  </a:lnTo>
                  <a:lnTo>
                    <a:pt x="193492" y="8795"/>
                  </a:lnTo>
                  <a:lnTo>
                    <a:pt x="192162" y="5141"/>
                  </a:lnTo>
                  <a:lnTo>
                    <a:pt x="189159" y="2706"/>
                  </a:lnTo>
                  <a:lnTo>
                    <a:pt x="180177" y="0"/>
                  </a:lnTo>
                  <a:lnTo>
                    <a:pt x="175877" y="1395"/>
                  </a:lnTo>
                  <a:lnTo>
                    <a:pt x="168277" y="8589"/>
                  </a:lnTo>
                  <a:lnTo>
                    <a:pt x="164193" y="18842"/>
                  </a:lnTo>
                  <a:lnTo>
                    <a:pt x="163105" y="24540"/>
                  </a:lnTo>
                  <a:lnTo>
                    <a:pt x="168961" y="64101"/>
                  </a:lnTo>
                  <a:lnTo>
                    <a:pt x="180310" y="109859"/>
                  </a:lnTo>
                  <a:lnTo>
                    <a:pt x="187686" y="154842"/>
                  </a:lnTo>
                  <a:lnTo>
                    <a:pt x="188964" y="186878"/>
                  </a:lnTo>
                  <a:lnTo>
                    <a:pt x="185968" y="193713"/>
                  </a:lnTo>
                  <a:lnTo>
                    <a:pt x="180796" y="198271"/>
                  </a:lnTo>
                  <a:lnTo>
                    <a:pt x="174173" y="201309"/>
                  </a:lnTo>
                  <a:lnTo>
                    <a:pt x="141877" y="19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04"/>
            <p:cNvSpPr/>
            <p:nvPr>
              <p:custDataLst>
                <p:tags r:id="rId203"/>
              </p:custDataLst>
            </p:nvPr>
          </p:nvSpPr>
          <p:spPr>
            <a:xfrm>
              <a:off x="2306274" y="517390"/>
              <a:ext cx="36825" cy="387480"/>
            </a:xfrm>
            <a:custGeom>
              <a:avLst/>
              <a:gdLst/>
              <a:ahLst/>
              <a:cxnLst/>
              <a:rect l="0" t="0" r="0" b="0"/>
              <a:pathLst>
                <a:path w="36825" h="387480">
                  <a:moveTo>
                    <a:pt x="27351" y="25535"/>
                  </a:moveTo>
                  <a:lnTo>
                    <a:pt x="27351" y="25535"/>
                  </a:lnTo>
                  <a:lnTo>
                    <a:pt x="27351" y="20478"/>
                  </a:lnTo>
                  <a:lnTo>
                    <a:pt x="35552" y="0"/>
                  </a:lnTo>
                  <a:lnTo>
                    <a:pt x="35993" y="45"/>
                  </a:lnTo>
                  <a:lnTo>
                    <a:pt x="36484" y="2917"/>
                  </a:lnTo>
                  <a:lnTo>
                    <a:pt x="36824" y="50282"/>
                  </a:lnTo>
                  <a:lnTo>
                    <a:pt x="34038" y="96720"/>
                  </a:lnTo>
                  <a:lnTo>
                    <a:pt x="29332" y="142230"/>
                  </a:lnTo>
                  <a:lnTo>
                    <a:pt x="27938" y="178645"/>
                  </a:lnTo>
                  <a:lnTo>
                    <a:pt x="22411" y="223819"/>
                  </a:lnTo>
                  <a:lnTo>
                    <a:pt x="11127" y="266491"/>
                  </a:lnTo>
                  <a:lnTo>
                    <a:pt x="2906" y="312829"/>
                  </a:lnTo>
                  <a:lnTo>
                    <a:pt x="0" y="352194"/>
                  </a:lnTo>
                  <a:lnTo>
                    <a:pt x="197" y="377146"/>
                  </a:lnTo>
                  <a:lnTo>
                    <a:pt x="3994" y="387476"/>
                  </a:lnTo>
                  <a:lnTo>
                    <a:pt x="7546" y="387479"/>
                  </a:lnTo>
                  <a:lnTo>
                    <a:pt x="17138" y="379016"/>
                  </a:lnTo>
                  <a:lnTo>
                    <a:pt x="27351" y="31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05"/>
            <p:cNvSpPr/>
            <p:nvPr>
              <p:custDataLst>
                <p:tags r:id="rId204"/>
              </p:custDataLst>
            </p:nvPr>
          </p:nvSpPr>
          <p:spPr>
            <a:xfrm>
              <a:off x="2114666" y="704850"/>
              <a:ext cx="114185" cy="211849"/>
            </a:xfrm>
            <a:custGeom>
              <a:avLst/>
              <a:gdLst/>
              <a:ahLst/>
              <a:cxnLst/>
              <a:rect l="0" t="0" r="0" b="0"/>
              <a:pathLst>
                <a:path w="114185" h="211849">
                  <a:moveTo>
                    <a:pt x="9409" y="38100"/>
                  </a:moveTo>
                  <a:lnTo>
                    <a:pt x="9409" y="38100"/>
                  </a:lnTo>
                  <a:lnTo>
                    <a:pt x="4353" y="38100"/>
                  </a:lnTo>
                  <a:lnTo>
                    <a:pt x="2863" y="37042"/>
                  </a:lnTo>
                  <a:lnTo>
                    <a:pt x="1870" y="35278"/>
                  </a:lnTo>
                  <a:lnTo>
                    <a:pt x="0" y="28967"/>
                  </a:lnTo>
                  <a:lnTo>
                    <a:pt x="21662" y="37315"/>
                  </a:lnTo>
                  <a:lnTo>
                    <a:pt x="39968" y="52449"/>
                  </a:lnTo>
                  <a:lnTo>
                    <a:pt x="64690" y="87824"/>
                  </a:lnTo>
                  <a:lnTo>
                    <a:pt x="72708" y="119978"/>
                  </a:lnTo>
                  <a:lnTo>
                    <a:pt x="75787" y="164235"/>
                  </a:lnTo>
                  <a:lnTo>
                    <a:pt x="65883" y="191185"/>
                  </a:lnTo>
                  <a:lnTo>
                    <a:pt x="54599" y="209165"/>
                  </a:lnTo>
                  <a:lnTo>
                    <a:pt x="51178" y="211410"/>
                  </a:lnTo>
                  <a:lnTo>
                    <a:pt x="47838" y="211848"/>
                  </a:lnTo>
                  <a:lnTo>
                    <a:pt x="41305" y="209513"/>
                  </a:lnTo>
                  <a:lnTo>
                    <a:pt x="34874" y="204947"/>
                  </a:lnTo>
                  <a:lnTo>
                    <a:pt x="30360" y="176201"/>
                  </a:lnTo>
                  <a:lnTo>
                    <a:pt x="34079" y="134170"/>
                  </a:lnTo>
                  <a:lnTo>
                    <a:pt x="47831" y="89818"/>
                  </a:lnTo>
                  <a:lnTo>
                    <a:pt x="65329" y="48433"/>
                  </a:lnTo>
                  <a:lnTo>
                    <a:pt x="77954" y="29402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06"/>
            <p:cNvSpPr/>
            <p:nvPr>
              <p:custDataLst>
                <p:tags r:id="rId205"/>
              </p:custDataLst>
            </p:nvPr>
          </p:nvSpPr>
          <p:spPr>
            <a:xfrm>
              <a:off x="1771650" y="766568"/>
              <a:ext cx="97884" cy="421577"/>
            </a:xfrm>
            <a:custGeom>
              <a:avLst/>
              <a:gdLst/>
              <a:ahLst/>
              <a:cxnLst/>
              <a:rect l="0" t="0" r="0" b="0"/>
              <a:pathLst>
                <a:path w="97884" h="421577">
                  <a:moveTo>
                    <a:pt x="9525" y="24007"/>
                  </a:moveTo>
                  <a:lnTo>
                    <a:pt x="9525" y="24007"/>
                  </a:lnTo>
                  <a:lnTo>
                    <a:pt x="14581" y="24007"/>
                  </a:lnTo>
                  <a:lnTo>
                    <a:pt x="15013" y="25065"/>
                  </a:lnTo>
                  <a:lnTo>
                    <a:pt x="11621" y="32670"/>
                  </a:lnTo>
                  <a:lnTo>
                    <a:pt x="9801" y="79881"/>
                  </a:lnTo>
                  <a:lnTo>
                    <a:pt x="9607" y="126169"/>
                  </a:lnTo>
                  <a:lnTo>
                    <a:pt x="4493" y="163286"/>
                  </a:lnTo>
                  <a:lnTo>
                    <a:pt x="1331" y="209561"/>
                  </a:lnTo>
                  <a:lnTo>
                    <a:pt x="394" y="253376"/>
                  </a:lnTo>
                  <a:lnTo>
                    <a:pt x="78" y="300619"/>
                  </a:lnTo>
                  <a:lnTo>
                    <a:pt x="23" y="341386"/>
                  </a:lnTo>
                  <a:lnTo>
                    <a:pt x="5" y="384679"/>
                  </a:lnTo>
                  <a:lnTo>
                    <a:pt x="1" y="421576"/>
                  </a:lnTo>
                  <a:lnTo>
                    <a:pt x="0" y="381837"/>
                  </a:lnTo>
                  <a:lnTo>
                    <a:pt x="0" y="346731"/>
                  </a:lnTo>
                  <a:lnTo>
                    <a:pt x="0" y="305543"/>
                  </a:lnTo>
                  <a:lnTo>
                    <a:pt x="0" y="263118"/>
                  </a:lnTo>
                  <a:lnTo>
                    <a:pt x="0" y="222090"/>
                  </a:lnTo>
                  <a:lnTo>
                    <a:pt x="0" y="183122"/>
                  </a:lnTo>
                  <a:lnTo>
                    <a:pt x="0" y="144765"/>
                  </a:lnTo>
                  <a:lnTo>
                    <a:pt x="6546" y="99366"/>
                  </a:lnTo>
                  <a:lnTo>
                    <a:pt x="9701" y="58918"/>
                  </a:lnTo>
                  <a:lnTo>
                    <a:pt x="19712" y="18556"/>
                  </a:lnTo>
                  <a:lnTo>
                    <a:pt x="22666" y="10848"/>
                  </a:lnTo>
                  <a:lnTo>
                    <a:pt x="26753" y="5709"/>
                  </a:lnTo>
                  <a:lnTo>
                    <a:pt x="36937" y="0"/>
                  </a:lnTo>
                  <a:lnTo>
                    <a:pt x="42617" y="594"/>
                  </a:lnTo>
                  <a:lnTo>
                    <a:pt x="54571" y="6898"/>
                  </a:lnTo>
                  <a:lnTo>
                    <a:pt x="87071" y="43476"/>
                  </a:lnTo>
                  <a:lnTo>
                    <a:pt x="97883" y="75166"/>
                  </a:lnTo>
                  <a:lnTo>
                    <a:pt x="96068" y="97544"/>
                  </a:lnTo>
                  <a:lnTo>
                    <a:pt x="78424" y="139877"/>
                  </a:lnTo>
                  <a:lnTo>
                    <a:pt x="55313" y="167964"/>
                  </a:lnTo>
                  <a:lnTo>
                    <a:pt x="0" y="185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07"/>
            <p:cNvSpPr/>
            <p:nvPr>
              <p:custDataLst>
                <p:tags r:id="rId206"/>
              </p:custDataLst>
            </p:nvPr>
          </p:nvSpPr>
          <p:spPr>
            <a:xfrm>
              <a:off x="1601225" y="779722"/>
              <a:ext cx="75176" cy="173861"/>
            </a:xfrm>
            <a:custGeom>
              <a:avLst/>
              <a:gdLst/>
              <a:ahLst/>
              <a:cxnLst/>
              <a:rect l="0" t="0" r="0" b="0"/>
              <a:pathLst>
                <a:path w="75176" h="173861">
                  <a:moveTo>
                    <a:pt x="75175" y="48953"/>
                  </a:moveTo>
                  <a:lnTo>
                    <a:pt x="75175" y="48953"/>
                  </a:lnTo>
                  <a:lnTo>
                    <a:pt x="75175" y="35696"/>
                  </a:lnTo>
                  <a:lnTo>
                    <a:pt x="61917" y="3897"/>
                  </a:lnTo>
                  <a:lnTo>
                    <a:pt x="57870" y="924"/>
                  </a:lnTo>
                  <a:lnTo>
                    <a:pt x="53055" y="0"/>
                  </a:lnTo>
                  <a:lnTo>
                    <a:pt x="47728" y="443"/>
                  </a:lnTo>
                  <a:lnTo>
                    <a:pt x="43119" y="2855"/>
                  </a:lnTo>
                  <a:lnTo>
                    <a:pt x="25295" y="24756"/>
                  </a:lnTo>
                  <a:lnTo>
                    <a:pt x="6761" y="59343"/>
                  </a:lnTo>
                  <a:lnTo>
                    <a:pt x="0" y="106217"/>
                  </a:lnTo>
                  <a:lnTo>
                    <a:pt x="4234" y="149282"/>
                  </a:lnTo>
                  <a:lnTo>
                    <a:pt x="12249" y="165157"/>
                  </a:lnTo>
                  <a:lnTo>
                    <a:pt x="17349" y="170873"/>
                  </a:lnTo>
                  <a:lnTo>
                    <a:pt x="23924" y="173624"/>
                  </a:lnTo>
                  <a:lnTo>
                    <a:pt x="39697" y="173860"/>
                  </a:lnTo>
                  <a:lnTo>
                    <a:pt x="46231" y="170324"/>
                  </a:lnTo>
                  <a:lnTo>
                    <a:pt x="56314" y="157929"/>
                  </a:lnTo>
                  <a:lnTo>
                    <a:pt x="67940" y="133100"/>
                  </a:lnTo>
                  <a:lnTo>
                    <a:pt x="73032" y="100579"/>
                  </a:lnTo>
                  <a:lnTo>
                    <a:pt x="69483" y="69188"/>
                  </a:lnTo>
                  <a:lnTo>
                    <a:pt x="61729" y="49892"/>
                  </a:lnTo>
                  <a:lnTo>
                    <a:pt x="48416" y="32146"/>
                  </a:lnTo>
                  <a:lnTo>
                    <a:pt x="48869" y="31398"/>
                  </a:lnTo>
                  <a:lnTo>
                    <a:pt x="56125" y="29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08"/>
            <p:cNvSpPr/>
            <p:nvPr>
              <p:custDataLst>
                <p:tags r:id="rId207"/>
              </p:custDataLst>
            </p:nvPr>
          </p:nvSpPr>
          <p:spPr>
            <a:xfrm>
              <a:off x="1973344" y="746117"/>
              <a:ext cx="131682" cy="173308"/>
            </a:xfrm>
            <a:custGeom>
              <a:avLst/>
              <a:gdLst/>
              <a:ahLst/>
              <a:cxnLst/>
              <a:rect l="0" t="0" r="0" b="0"/>
              <a:pathLst>
                <a:path w="131682" h="173308">
                  <a:moveTo>
                    <a:pt x="7856" y="73033"/>
                  </a:moveTo>
                  <a:lnTo>
                    <a:pt x="7856" y="73033"/>
                  </a:lnTo>
                  <a:lnTo>
                    <a:pt x="17969" y="78089"/>
                  </a:lnTo>
                  <a:lnTo>
                    <a:pt x="28579" y="77750"/>
                  </a:lnTo>
                  <a:lnTo>
                    <a:pt x="39291" y="74071"/>
                  </a:lnTo>
                  <a:lnTo>
                    <a:pt x="47580" y="68908"/>
                  </a:lnTo>
                  <a:lnTo>
                    <a:pt x="58196" y="54995"/>
                  </a:lnTo>
                  <a:lnTo>
                    <a:pt x="62988" y="27354"/>
                  </a:lnTo>
                  <a:lnTo>
                    <a:pt x="61287" y="12867"/>
                  </a:lnTo>
                  <a:lnTo>
                    <a:pt x="59352" y="7523"/>
                  </a:lnTo>
                  <a:lnTo>
                    <a:pt x="54887" y="3959"/>
                  </a:lnTo>
                  <a:lnTo>
                    <a:pt x="41458" y="0"/>
                  </a:lnTo>
                  <a:lnTo>
                    <a:pt x="34491" y="2120"/>
                  </a:lnTo>
                  <a:lnTo>
                    <a:pt x="21105" y="12941"/>
                  </a:lnTo>
                  <a:lnTo>
                    <a:pt x="13744" y="25511"/>
                  </a:lnTo>
                  <a:lnTo>
                    <a:pt x="2085" y="72380"/>
                  </a:lnTo>
                  <a:lnTo>
                    <a:pt x="0" y="96379"/>
                  </a:lnTo>
                  <a:lnTo>
                    <a:pt x="4717" y="118334"/>
                  </a:lnTo>
                  <a:lnTo>
                    <a:pt x="19936" y="148186"/>
                  </a:lnTo>
                  <a:lnTo>
                    <a:pt x="34954" y="165738"/>
                  </a:lnTo>
                  <a:lnTo>
                    <a:pt x="55177" y="172444"/>
                  </a:lnTo>
                  <a:lnTo>
                    <a:pt x="79688" y="173307"/>
                  </a:lnTo>
                  <a:lnTo>
                    <a:pt x="131681" y="149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09"/>
            <p:cNvSpPr/>
            <p:nvPr>
              <p:custDataLst>
                <p:tags r:id="rId208"/>
              </p:custDataLst>
            </p:nvPr>
          </p:nvSpPr>
          <p:spPr>
            <a:xfrm>
              <a:off x="1400175" y="801816"/>
              <a:ext cx="123826" cy="174493"/>
            </a:xfrm>
            <a:custGeom>
              <a:avLst/>
              <a:gdLst/>
              <a:ahLst/>
              <a:cxnLst/>
              <a:rect l="0" t="0" r="0" b="0"/>
              <a:pathLst>
                <a:path w="123826" h="174493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2117" y="2146"/>
                  </a:lnTo>
                  <a:lnTo>
                    <a:pt x="10113" y="0"/>
                  </a:lnTo>
                  <a:lnTo>
                    <a:pt x="20722" y="1869"/>
                  </a:lnTo>
                  <a:lnTo>
                    <a:pt x="26515" y="3849"/>
                  </a:lnTo>
                  <a:lnTo>
                    <a:pt x="44780" y="21805"/>
                  </a:lnTo>
                  <a:lnTo>
                    <a:pt x="73421" y="67442"/>
                  </a:lnTo>
                  <a:lnTo>
                    <a:pt x="81315" y="80880"/>
                  </a:lnTo>
                  <a:lnTo>
                    <a:pt x="90651" y="112245"/>
                  </a:lnTo>
                  <a:lnTo>
                    <a:pt x="92829" y="146233"/>
                  </a:lnTo>
                  <a:lnTo>
                    <a:pt x="89588" y="163169"/>
                  </a:lnTo>
                  <a:lnTo>
                    <a:pt x="84620" y="172108"/>
                  </a:lnTo>
                  <a:lnTo>
                    <a:pt x="81813" y="174492"/>
                  </a:lnTo>
                  <a:lnTo>
                    <a:pt x="77825" y="172906"/>
                  </a:lnTo>
                  <a:lnTo>
                    <a:pt x="67750" y="162677"/>
                  </a:lnTo>
                  <a:lnTo>
                    <a:pt x="55234" y="134012"/>
                  </a:lnTo>
                  <a:lnTo>
                    <a:pt x="49880" y="108820"/>
                  </a:lnTo>
                  <a:lnTo>
                    <a:pt x="55675" y="73741"/>
                  </a:lnTo>
                  <a:lnTo>
                    <a:pt x="67011" y="41882"/>
                  </a:lnTo>
                  <a:lnTo>
                    <a:pt x="74233" y="32477"/>
                  </a:lnTo>
                  <a:lnTo>
                    <a:pt x="84498" y="24770"/>
                  </a:lnTo>
                  <a:lnTo>
                    <a:pt x="123825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10"/>
            <p:cNvSpPr/>
            <p:nvPr>
              <p:custDataLst>
                <p:tags r:id="rId209"/>
              </p:custDataLst>
            </p:nvPr>
          </p:nvSpPr>
          <p:spPr>
            <a:xfrm>
              <a:off x="1257300" y="541647"/>
              <a:ext cx="140673" cy="482749"/>
            </a:xfrm>
            <a:custGeom>
              <a:avLst/>
              <a:gdLst/>
              <a:ahLst/>
              <a:cxnLst/>
              <a:rect l="0" t="0" r="0" b="0"/>
              <a:pathLst>
                <a:path w="140673" h="482749">
                  <a:moveTo>
                    <a:pt x="0" y="115578"/>
                  </a:moveTo>
                  <a:lnTo>
                    <a:pt x="0" y="115578"/>
                  </a:lnTo>
                  <a:lnTo>
                    <a:pt x="5057" y="115578"/>
                  </a:lnTo>
                  <a:lnTo>
                    <a:pt x="6546" y="116636"/>
                  </a:lnTo>
                  <a:lnTo>
                    <a:pt x="7539" y="118400"/>
                  </a:lnTo>
                  <a:lnTo>
                    <a:pt x="17012" y="162127"/>
                  </a:lnTo>
                  <a:lnTo>
                    <a:pt x="18648" y="198503"/>
                  </a:lnTo>
                  <a:lnTo>
                    <a:pt x="18931" y="239161"/>
                  </a:lnTo>
                  <a:lnTo>
                    <a:pt x="24071" y="279666"/>
                  </a:lnTo>
                  <a:lnTo>
                    <a:pt x="26573" y="311273"/>
                  </a:lnTo>
                  <a:lnTo>
                    <a:pt x="27685" y="346487"/>
                  </a:lnTo>
                  <a:lnTo>
                    <a:pt x="28180" y="383304"/>
                  </a:lnTo>
                  <a:lnTo>
                    <a:pt x="28497" y="430380"/>
                  </a:lnTo>
                  <a:lnTo>
                    <a:pt x="28559" y="472605"/>
                  </a:lnTo>
                  <a:lnTo>
                    <a:pt x="28568" y="482748"/>
                  </a:lnTo>
                  <a:lnTo>
                    <a:pt x="23518" y="445290"/>
                  </a:lnTo>
                  <a:lnTo>
                    <a:pt x="21036" y="411694"/>
                  </a:lnTo>
                  <a:lnTo>
                    <a:pt x="19932" y="375244"/>
                  </a:lnTo>
                  <a:lnTo>
                    <a:pt x="18253" y="329864"/>
                  </a:lnTo>
                  <a:lnTo>
                    <a:pt x="12581" y="284433"/>
                  </a:lnTo>
                  <a:lnTo>
                    <a:pt x="10431" y="243691"/>
                  </a:lnTo>
                  <a:lnTo>
                    <a:pt x="9793" y="204808"/>
                  </a:lnTo>
                  <a:lnTo>
                    <a:pt x="9604" y="166476"/>
                  </a:lnTo>
                  <a:lnTo>
                    <a:pt x="10607" y="129365"/>
                  </a:lnTo>
                  <a:lnTo>
                    <a:pt x="17069" y="87845"/>
                  </a:lnTo>
                  <a:lnTo>
                    <a:pt x="23715" y="44013"/>
                  </a:lnTo>
                  <a:lnTo>
                    <a:pt x="32191" y="17233"/>
                  </a:lnTo>
                  <a:lnTo>
                    <a:pt x="43941" y="5547"/>
                  </a:lnTo>
                  <a:lnTo>
                    <a:pt x="51519" y="949"/>
                  </a:lnTo>
                  <a:lnTo>
                    <a:pt x="59746" y="0"/>
                  </a:lnTo>
                  <a:lnTo>
                    <a:pt x="77354" y="4591"/>
                  </a:lnTo>
                  <a:lnTo>
                    <a:pt x="123338" y="39917"/>
                  </a:lnTo>
                  <a:lnTo>
                    <a:pt x="135440" y="66466"/>
                  </a:lnTo>
                  <a:lnTo>
                    <a:pt x="140672" y="101144"/>
                  </a:lnTo>
                  <a:lnTo>
                    <a:pt x="137166" y="128117"/>
                  </a:lnTo>
                  <a:lnTo>
                    <a:pt x="119311" y="154571"/>
                  </a:lnTo>
                  <a:lnTo>
                    <a:pt x="78428" y="188237"/>
                  </a:lnTo>
                  <a:lnTo>
                    <a:pt x="63432" y="195496"/>
                  </a:lnTo>
                  <a:lnTo>
                    <a:pt x="46184" y="198722"/>
                  </a:lnTo>
                  <a:lnTo>
                    <a:pt x="9525" y="19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1411"/>
          <p:cNvSpPr/>
          <p:nvPr>
            <p:custDataLst>
              <p:tags r:id="rId1"/>
            </p:custDataLst>
          </p:nvPr>
        </p:nvSpPr>
        <p:spPr>
          <a:xfrm>
            <a:off x="3110628" y="481419"/>
            <a:ext cx="346948" cy="645859"/>
          </a:xfrm>
          <a:custGeom>
            <a:avLst/>
            <a:gdLst/>
            <a:ahLst/>
            <a:cxnLst/>
            <a:rect l="0" t="0" r="0" b="0"/>
            <a:pathLst>
              <a:path w="346948" h="645859">
                <a:moveTo>
                  <a:pt x="118347" y="252006"/>
                </a:moveTo>
                <a:lnTo>
                  <a:pt x="118347" y="252006"/>
                </a:lnTo>
                <a:lnTo>
                  <a:pt x="88688" y="225169"/>
                </a:lnTo>
                <a:lnTo>
                  <a:pt x="82699" y="221415"/>
                </a:lnTo>
                <a:lnTo>
                  <a:pt x="76590" y="219970"/>
                </a:lnTo>
                <a:lnTo>
                  <a:pt x="64157" y="221187"/>
                </a:lnTo>
                <a:lnTo>
                  <a:pt x="40202" y="232879"/>
                </a:lnTo>
                <a:lnTo>
                  <a:pt x="23109" y="249749"/>
                </a:lnTo>
                <a:lnTo>
                  <a:pt x="7851" y="289621"/>
                </a:lnTo>
                <a:lnTo>
                  <a:pt x="0" y="322653"/>
                </a:lnTo>
                <a:lnTo>
                  <a:pt x="3436" y="342671"/>
                </a:lnTo>
                <a:lnTo>
                  <a:pt x="14078" y="371162"/>
                </a:lnTo>
                <a:lnTo>
                  <a:pt x="17084" y="375894"/>
                </a:lnTo>
                <a:lnTo>
                  <a:pt x="21206" y="379048"/>
                </a:lnTo>
                <a:lnTo>
                  <a:pt x="31429" y="382552"/>
                </a:lnTo>
                <a:lnTo>
                  <a:pt x="54141" y="379469"/>
                </a:lnTo>
                <a:lnTo>
                  <a:pt x="70865" y="371852"/>
                </a:lnTo>
                <a:lnTo>
                  <a:pt x="87580" y="357836"/>
                </a:lnTo>
                <a:lnTo>
                  <a:pt x="100882" y="335221"/>
                </a:lnTo>
                <a:lnTo>
                  <a:pt x="107254" y="292589"/>
                </a:lnTo>
                <a:lnTo>
                  <a:pt x="108512" y="246852"/>
                </a:lnTo>
                <a:lnTo>
                  <a:pt x="108730" y="200032"/>
                </a:lnTo>
                <a:lnTo>
                  <a:pt x="108795" y="154409"/>
                </a:lnTo>
                <a:lnTo>
                  <a:pt x="108814" y="117961"/>
                </a:lnTo>
                <a:lnTo>
                  <a:pt x="111641" y="85994"/>
                </a:lnTo>
                <a:lnTo>
                  <a:pt x="122079" y="51174"/>
                </a:lnTo>
                <a:lnTo>
                  <a:pt x="133764" y="35395"/>
                </a:lnTo>
                <a:lnTo>
                  <a:pt x="152548" y="20255"/>
                </a:lnTo>
                <a:lnTo>
                  <a:pt x="195877" y="4079"/>
                </a:lnTo>
                <a:lnTo>
                  <a:pt x="211013" y="0"/>
                </a:lnTo>
                <a:lnTo>
                  <a:pt x="215049" y="393"/>
                </a:lnTo>
                <a:lnTo>
                  <a:pt x="231640" y="8630"/>
                </a:lnTo>
                <a:lnTo>
                  <a:pt x="235151" y="12497"/>
                </a:lnTo>
                <a:lnTo>
                  <a:pt x="239052" y="22438"/>
                </a:lnTo>
                <a:lnTo>
                  <a:pt x="240497" y="59159"/>
                </a:lnTo>
                <a:lnTo>
                  <a:pt x="231689" y="103101"/>
                </a:lnTo>
                <a:lnTo>
                  <a:pt x="222838" y="149325"/>
                </a:lnTo>
                <a:lnTo>
                  <a:pt x="210691" y="185951"/>
                </a:lnTo>
                <a:lnTo>
                  <a:pt x="196508" y="223615"/>
                </a:lnTo>
                <a:lnTo>
                  <a:pt x="185603" y="261586"/>
                </a:lnTo>
                <a:lnTo>
                  <a:pt x="172847" y="299647"/>
                </a:lnTo>
                <a:lnTo>
                  <a:pt x="158484" y="340558"/>
                </a:lnTo>
                <a:lnTo>
                  <a:pt x="147525" y="383371"/>
                </a:lnTo>
                <a:lnTo>
                  <a:pt x="137576" y="422868"/>
                </a:lnTo>
                <a:lnTo>
                  <a:pt x="124732" y="469083"/>
                </a:lnTo>
                <a:lnTo>
                  <a:pt x="118550" y="515332"/>
                </a:lnTo>
                <a:lnTo>
                  <a:pt x="108235" y="561784"/>
                </a:lnTo>
                <a:lnTo>
                  <a:pt x="104328" y="588652"/>
                </a:lnTo>
                <a:lnTo>
                  <a:pt x="108078" y="619511"/>
                </a:lnTo>
                <a:lnTo>
                  <a:pt x="113077" y="631595"/>
                </a:lnTo>
                <a:lnTo>
                  <a:pt x="121649" y="640493"/>
                </a:lnTo>
                <a:lnTo>
                  <a:pt x="126898" y="644347"/>
                </a:lnTo>
                <a:lnTo>
                  <a:pt x="132515" y="645858"/>
                </a:lnTo>
                <a:lnTo>
                  <a:pt x="144399" y="644716"/>
                </a:lnTo>
                <a:lnTo>
                  <a:pt x="162990" y="633065"/>
                </a:lnTo>
                <a:lnTo>
                  <a:pt x="192713" y="597807"/>
                </a:lnTo>
                <a:lnTo>
                  <a:pt x="209433" y="551931"/>
                </a:lnTo>
                <a:lnTo>
                  <a:pt x="220104" y="510099"/>
                </a:lnTo>
                <a:lnTo>
                  <a:pt x="222228" y="475234"/>
                </a:lnTo>
                <a:lnTo>
                  <a:pt x="222946" y="431214"/>
                </a:lnTo>
                <a:lnTo>
                  <a:pt x="218013" y="408939"/>
                </a:lnTo>
                <a:lnTo>
                  <a:pt x="208981" y="391112"/>
                </a:lnTo>
                <a:lnTo>
                  <a:pt x="209462" y="389193"/>
                </a:lnTo>
                <a:lnTo>
                  <a:pt x="210840" y="387914"/>
                </a:lnTo>
                <a:lnTo>
                  <a:pt x="249983" y="380524"/>
                </a:lnTo>
                <a:lnTo>
                  <a:pt x="290517" y="374641"/>
                </a:lnTo>
                <a:lnTo>
                  <a:pt x="346947" y="3472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325"/>
          <p:cNvGrpSpPr/>
          <p:nvPr/>
        </p:nvGrpSpPr>
        <p:grpSpPr>
          <a:xfrm>
            <a:off x="942975" y="485976"/>
            <a:ext cx="4505326" cy="652556"/>
            <a:chOff x="942975" y="485976"/>
            <a:chExt cx="4505326" cy="652556"/>
          </a:xfrm>
        </p:grpSpPr>
        <p:sp>
          <p:nvSpPr>
            <p:cNvPr id="15" name="SMARTInkShape-1412"/>
            <p:cNvSpPr/>
            <p:nvPr>
              <p:custDataLst>
                <p:tags r:id="rId185"/>
              </p:custDataLst>
            </p:nvPr>
          </p:nvSpPr>
          <p:spPr>
            <a:xfrm>
              <a:off x="4696333" y="676275"/>
              <a:ext cx="113793" cy="9526"/>
            </a:xfrm>
            <a:custGeom>
              <a:avLst/>
              <a:gdLst/>
              <a:ahLst/>
              <a:cxnLst/>
              <a:rect l="0" t="0" r="0" b="0"/>
              <a:pathLst>
                <a:path w="113793" h="9526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4699" y="0"/>
                  </a:lnTo>
                  <a:lnTo>
                    <a:pt x="52016" y="8642"/>
                  </a:lnTo>
                  <a:lnTo>
                    <a:pt x="1137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13"/>
            <p:cNvSpPr/>
            <p:nvPr>
              <p:custDataLst>
                <p:tags r:id="rId186"/>
              </p:custDataLst>
            </p:nvPr>
          </p:nvSpPr>
          <p:spPr>
            <a:xfrm>
              <a:off x="4575053" y="672756"/>
              <a:ext cx="92198" cy="142245"/>
            </a:xfrm>
            <a:custGeom>
              <a:avLst/>
              <a:gdLst/>
              <a:ahLst/>
              <a:cxnLst/>
              <a:rect l="0" t="0" r="0" b="0"/>
              <a:pathLst>
                <a:path w="92198" h="142245">
                  <a:moveTo>
                    <a:pt x="35047" y="98769"/>
                  </a:moveTo>
                  <a:lnTo>
                    <a:pt x="35047" y="98769"/>
                  </a:lnTo>
                  <a:lnTo>
                    <a:pt x="53361" y="58997"/>
                  </a:lnTo>
                  <a:lnTo>
                    <a:pt x="75978" y="13485"/>
                  </a:lnTo>
                  <a:lnTo>
                    <a:pt x="77152" y="9105"/>
                  </a:lnTo>
                  <a:lnTo>
                    <a:pt x="76875" y="5126"/>
                  </a:lnTo>
                  <a:lnTo>
                    <a:pt x="75632" y="1415"/>
                  </a:lnTo>
                  <a:lnTo>
                    <a:pt x="72687" y="0"/>
                  </a:lnTo>
                  <a:lnTo>
                    <a:pt x="63770" y="1249"/>
                  </a:lnTo>
                  <a:lnTo>
                    <a:pt x="55574" y="8155"/>
                  </a:lnTo>
                  <a:lnTo>
                    <a:pt x="20613" y="51385"/>
                  </a:lnTo>
                  <a:lnTo>
                    <a:pt x="3817" y="82706"/>
                  </a:lnTo>
                  <a:lnTo>
                    <a:pt x="0" y="104683"/>
                  </a:lnTo>
                  <a:lnTo>
                    <a:pt x="3949" y="122917"/>
                  </a:lnTo>
                  <a:lnTo>
                    <a:pt x="11700" y="135960"/>
                  </a:lnTo>
                  <a:lnTo>
                    <a:pt x="18674" y="141757"/>
                  </a:lnTo>
                  <a:lnTo>
                    <a:pt x="22014" y="142244"/>
                  </a:lnTo>
                  <a:lnTo>
                    <a:pt x="25300" y="141511"/>
                  </a:lnTo>
                  <a:lnTo>
                    <a:pt x="28549" y="139964"/>
                  </a:lnTo>
                  <a:lnTo>
                    <a:pt x="47914" y="115726"/>
                  </a:lnTo>
                  <a:lnTo>
                    <a:pt x="68650" y="77697"/>
                  </a:lnTo>
                  <a:lnTo>
                    <a:pt x="71148" y="68943"/>
                  </a:lnTo>
                  <a:lnTo>
                    <a:pt x="71815" y="68302"/>
                  </a:lnTo>
                  <a:lnTo>
                    <a:pt x="72752" y="78570"/>
                  </a:lnTo>
                  <a:lnTo>
                    <a:pt x="74088" y="100193"/>
                  </a:lnTo>
                  <a:lnTo>
                    <a:pt x="80717" y="119417"/>
                  </a:lnTo>
                  <a:lnTo>
                    <a:pt x="92197" y="13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14"/>
            <p:cNvSpPr/>
            <p:nvPr>
              <p:custDataLst>
                <p:tags r:id="rId187"/>
              </p:custDataLst>
            </p:nvPr>
          </p:nvSpPr>
          <p:spPr>
            <a:xfrm>
              <a:off x="4745688" y="485976"/>
              <a:ext cx="72639" cy="353545"/>
            </a:xfrm>
            <a:custGeom>
              <a:avLst/>
              <a:gdLst/>
              <a:ahLst/>
              <a:cxnLst/>
              <a:rect l="0" t="0" r="0" b="0"/>
              <a:pathLst>
                <a:path w="72639" h="353545">
                  <a:moveTo>
                    <a:pt x="64437" y="104574"/>
                  </a:moveTo>
                  <a:lnTo>
                    <a:pt x="64437" y="104574"/>
                  </a:lnTo>
                  <a:lnTo>
                    <a:pt x="67259" y="73490"/>
                  </a:lnTo>
                  <a:lnTo>
                    <a:pt x="72638" y="32347"/>
                  </a:lnTo>
                  <a:lnTo>
                    <a:pt x="68513" y="6033"/>
                  </a:lnTo>
                  <a:lnTo>
                    <a:pt x="66096" y="1838"/>
                  </a:lnTo>
                  <a:lnTo>
                    <a:pt x="63426" y="100"/>
                  </a:lnTo>
                  <a:lnTo>
                    <a:pt x="60588" y="0"/>
                  </a:lnTo>
                  <a:lnTo>
                    <a:pt x="51790" y="8355"/>
                  </a:lnTo>
                  <a:lnTo>
                    <a:pt x="46481" y="15028"/>
                  </a:lnTo>
                  <a:lnTo>
                    <a:pt x="30355" y="61643"/>
                  </a:lnTo>
                  <a:lnTo>
                    <a:pt x="20237" y="97851"/>
                  </a:lnTo>
                  <a:lnTo>
                    <a:pt x="13748" y="133689"/>
                  </a:lnTo>
                  <a:lnTo>
                    <a:pt x="9202" y="175289"/>
                  </a:lnTo>
                  <a:lnTo>
                    <a:pt x="2798" y="222893"/>
                  </a:lnTo>
                  <a:lnTo>
                    <a:pt x="0" y="255938"/>
                  </a:lnTo>
                  <a:lnTo>
                    <a:pt x="1247" y="301470"/>
                  </a:lnTo>
                  <a:lnTo>
                    <a:pt x="7549" y="344874"/>
                  </a:lnTo>
                  <a:lnTo>
                    <a:pt x="11990" y="353544"/>
                  </a:lnTo>
                  <a:lnTo>
                    <a:pt x="14656" y="353104"/>
                  </a:lnTo>
                  <a:lnTo>
                    <a:pt x="20440" y="344148"/>
                  </a:lnTo>
                  <a:lnTo>
                    <a:pt x="35862" y="285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15"/>
            <p:cNvSpPr/>
            <p:nvPr>
              <p:custDataLst>
                <p:tags r:id="rId188"/>
              </p:custDataLst>
            </p:nvPr>
          </p:nvSpPr>
          <p:spPr>
            <a:xfrm>
              <a:off x="4381500" y="648092"/>
              <a:ext cx="190501" cy="188373"/>
            </a:xfrm>
            <a:custGeom>
              <a:avLst/>
              <a:gdLst/>
              <a:ahLst/>
              <a:cxnLst/>
              <a:rect l="0" t="0" r="0" b="0"/>
              <a:pathLst>
                <a:path w="190501" h="188373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9246" y="4781"/>
                  </a:lnTo>
                  <a:lnTo>
                    <a:pt x="22355" y="7290"/>
                  </a:lnTo>
                  <a:lnTo>
                    <a:pt x="25811" y="12900"/>
                  </a:lnTo>
                  <a:lnTo>
                    <a:pt x="28333" y="54780"/>
                  </a:lnTo>
                  <a:lnTo>
                    <a:pt x="28543" y="94689"/>
                  </a:lnTo>
                  <a:lnTo>
                    <a:pt x="25743" y="132908"/>
                  </a:lnTo>
                  <a:lnTo>
                    <a:pt x="20372" y="178692"/>
                  </a:lnTo>
                  <a:lnTo>
                    <a:pt x="19442" y="188372"/>
                  </a:lnTo>
                  <a:lnTo>
                    <a:pt x="32342" y="145127"/>
                  </a:lnTo>
                  <a:lnTo>
                    <a:pt x="41450" y="104578"/>
                  </a:lnTo>
                  <a:lnTo>
                    <a:pt x="49634" y="63591"/>
                  </a:lnTo>
                  <a:lnTo>
                    <a:pt x="57745" y="42555"/>
                  </a:lnTo>
                  <a:lnTo>
                    <a:pt x="64911" y="31022"/>
                  </a:lnTo>
                  <a:lnTo>
                    <a:pt x="67616" y="31134"/>
                  </a:lnTo>
                  <a:lnTo>
                    <a:pt x="76265" y="34081"/>
                  </a:lnTo>
                  <a:lnTo>
                    <a:pt x="84343" y="44562"/>
                  </a:lnTo>
                  <a:lnTo>
                    <a:pt x="90403" y="59804"/>
                  </a:lnTo>
                  <a:lnTo>
                    <a:pt x="93095" y="77162"/>
                  </a:lnTo>
                  <a:lnTo>
                    <a:pt x="86860" y="122964"/>
                  </a:lnTo>
                  <a:lnTo>
                    <a:pt x="86061" y="129997"/>
                  </a:lnTo>
                  <a:lnTo>
                    <a:pt x="92337" y="109560"/>
                  </a:lnTo>
                  <a:lnTo>
                    <a:pt x="96504" y="84045"/>
                  </a:lnTo>
                  <a:lnTo>
                    <a:pt x="116595" y="42595"/>
                  </a:lnTo>
                  <a:lnTo>
                    <a:pt x="126256" y="31766"/>
                  </a:lnTo>
                  <a:lnTo>
                    <a:pt x="144649" y="16191"/>
                  </a:lnTo>
                  <a:lnTo>
                    <a:pt x="149349" y="15955"/>
                  </a:lnTo>
                  <a:lnTo>
                    <a:pt x="160216" y="21337"/>
                  </a:lnTo>
                  <a:lnTo>
                    <a:pt x="169280" y="33607"/>
                  </a:lnTo>
                  <a:lnTo>
                    <a:pt x="175777" y="50702"/>
                  </a:lnTo>
                  <a:lnTo>
                    <a:pt x="180290" y="93263"/>
                  </a:lnTo>
                  <a:lnTo>
                    <a:pt x="180885" y="138719"/>
                  </a:lnTo>
                  <a:lnTo>
                    <a:pt x="181993" y="152452"/>
                  </a:lnTo>
                  <a:lnTo>
                    <a:pt x="19050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16"/>
            <p:cNvSpPr/>
            <p:nvPr>
              <p:custDataLst>
                <p:tags r:id="rId189"/>
              </p:custDataLst>
            </p:nvPr>
          </p:nvSpPr>
          <p:spPr>
            <a:xfrm>
              <a:off x="4333875" y="6096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123825"/>
                  </a:moveTo>
                  <a:lnTo>
                    <a:pt x="0" y="123825"/>
                  </a:lnTo>
                  <a:lnTo>
                    <a:pt x="0" y="86862"/>
                  </a:lnTo>
                  <a:lnTo>
                    <a:pt x="2822" y="4052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17"/>
            <p:cNvSpPr/>
            <p:nvPr>
              <p:custDataLst>
                <p:tags r:id="rId190"/>
              </p:custDataLst>
            </p:nvPr>
          </p:nvSpPr>
          <p:spPr>
            <a:xfrm>
              <a:off x="4086225" y="657617"/>
              <a:ext cx="57151" cy="192595"/>
            </a:xfrm>
            <a:custGeom>
              <a:avLst/>
              <a:gdLst/>
              <a:ahLst/>
              <a:cxnLst/>
              <a:rect l="0" t="0" r="0" b="0"/>
              <a:pathLst>
                <a:path w="57151" h="192595">
                  <a:moveTo>
                    <a:pt x="57150" y="9133"/>
                  </a:moveTo>
                  <a:lnTo>
                    <a:pt x="57150" y="9133"/>
                  </a:lnTo>
                  <a:lnTo>
                    <a:pt x="52093" y="4076"/>
                  </a:lnTo>
                  <a:lnTo>
                    <a:pt x="46789" y="1594"/>
                  </a:lnTo>
                  <a:lnTo>
                    <a:pt x="34760" y="0"/>
                  </a:lnTo>
                  <a:lnTo>
                    <a:pt x="28502" y="2605"/>
                  </a:lnTo>
                  <a:lnTo>
                    <a:pt x="10804" y="17956"/>
                  </a:lnTo>
                  <a:lnTo>
                    <a:pt x="4802" y="29282"/>
                  </a:lnTo>
                  <a:lnTo>
                    <a:pt x="3201" y="35266"/>
                  </a:lnTo>
                  <a:lnTo>
                    <a:pt x="7067" y="50381"/>
                  </a:lnTo>
                  <a:lnTo>
                    <a:pt x="26135" y="95273"/>
                  </a:lnTo>
                  <a:lnTo>
                    <a:pt x="46518" y="137894"/>
                  </a:lnTo>
                  <a:lnTo>
                    <a:pt x="51719" y="149616"/>
                  </a:lnTo>
                  <a:lnTo>
                    <a:pt x="51914" y="164703"/>
                  </a:lnTo>
                  <a:lnTo>
                    <a:pt x="48473" y="179875"/>
                  </a:lnTo>
                  <a:lnTo>
                    <a:pt x="43416" y="190146"/>
                  </a:lnTo>
                  <a:lnTo>
                    <a:pt x="39527" y="192250"/>
                  </a:lnTo>
                  <a:lnTo>
                    <a:pt x="34818" y="192594"/>
                  </a:lnTo>
                  <a:lnTo>
                    <a:pt x="29562" y="191766"/>
                  </a:lnTo>
                  <a:lnTo>
                    <a:pt x="24999" y="189096"/>
                  </a:lnTo>
                  <a:lnTo>
                    <a:pt x="17108" y="180486"/>
                  </a:lnTo>
                  <a:lnTo>
                    <a:pt x="4477" y="144620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18"/>
            <p:cNvSpPr/>
            <p:nvPr>
              <p:custDataLst>
                <p:tags r:id="rId191"/>
              </p:custDataLst>
            </p:nvPr>
          </p:nvSpPr>
          <p:spPr>
            <a:xfrm>
              <a:off x="4248810" y="496201"/>
              <a:ext cx="54774" cy="351425"/>
            </a:xfrm>
            <a:custGeom>
              <a:avLst/>
              <a:gdLst/>
              <a:ahLst/>
              <a:cxnLst/>
              <a:rect l="0" t="0" r="0" b="0"/>
              <a:pathLst>
                <a:path w="54774" h="351425">
                  <a:moveTo>
                    <a:pt x="37440" y="27674"/>
                  </a:moveTo>
                  <a:lnTo>
                    <a:pt x="37440" y="27674"/>
                  </a:lnTo>
                  <a:lnTo>
                    <a:pt x="45045" y="19011"/>
                  </a:lnTo>
                  <a:lnTo>
                    <a:pt x="54773" y="2139"/>
                  </a:lnTo>
                  <a:lnTo>
                    <a:pt x="54287" y="1126"/>
                  </a:lnTo>
                  <a:lnTo>
                    <a:pt x="52905" y="450"/>
                  </a:lnTo>
                  <a:lnTo>
                    <a:pt x="50925" y="0"/>
                  </a:lnTo>
                  <a:lnTo>
                    <a:pt x="45903" y="10788"/>
                  </a:lnTo>
                  <a:lnTo>
                    <a:pt x="39947" y="40662"/>
                  </a:lnTo>
                  <a:lnTo>
                    <a:pt x="32879" y="83627"/>
                  </a:lnTo>
                  <a:lnTo>
                    <a:pt x="24330" y="123157"/>
                  </a:lnTo>
                  <a:lnTo>
                    <a:pt x="13017" y="168714"/>
                  </a:lnTo>
                  <a:lnTo>
                    <a:pt x="9037" y="201755"/>
                  </a:lnTo>
                  <a:lnTo>
                    <a:pt x="2684" y="246117"/>
                  </a:lnTo>
                  <a:lnTo>
                    <a:pt x="0" y="287860"/>
                  </a:lnTo>
                  <a:lnTo>
                    <a:pt x="692" y="308412"/>
                  </a:lnTo>
                  <a:lnTo>
                    <a:pt x="13541" y="349787"/>
                  </a:lnTo>
                  <a:lnTo>
                    <a:pt x="17274" y="351424"/>
                  </a:lnTo>
                  <a:lnTo>
                    <a:pt x="21879" y="350399"/>
                  </a:lnTo>
                  <a:lnTo>
                    <a:pt x="27066" y="347599"/>
                  </a:lnTo>
                  <a:lnTo>
                    <a:pt x="30524" y="342557"/>
                  </a:lnTo>
                  <a:lnTo>
                    <a:pt x="34366" y="328489"/>
                  </a:lnTo>
                  <a:lnTo>
                    <a:pt x="37440" y="275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19"/>
            <p:cNvSpPr/>
            <p:nvPr>
              <p:custDataLst>
                <p:tags r:id="rId192"/>
              </p:custDataLst>
            </p:nvPr>
          </p:nvSpPr>
          <p:spPr>
            <a:xfrm>
              <a:off x="4178974" y="657662"/>
              <a:ext cx="159641" cy="161489"/>
            </a:xfrm>
            <a:custGeom>
              <a:avLst/>
              <a:gdLst/>
              <a:ahLst/>
              <a:cxnLst/>
              <a:rect l="0" t="0" r="0" b="0"/>
              <a:pathLst>
                <a:path w="159641" h="161489">
                  <a:moveTo>
                    <a:pt x="50126" y="37663"/>
                  </a:moveTo>
                  <a:lnTo>
                    <a:pt x="50126" y="37663"/>
                  </a:lnTo>
                  <a:lnTo>
                    <a:pt x="22883" y="36605"/>
                  </a:lnTo>
                  <a:lnTo>
                    <a:pt x="338" y="29462"/>
                  </a:lnTo>
                  <a:lnTo>
                    <a:pt x="0" y="29021"/>
                  </a:lnTo>
                  <a:lnTo>
                    <a:pt x="8580" y="27341"/>
                  </a:lnTo>
                  <a:lnTo>
                    <a:pt x="34804" y="14915"/>
                  </a:lnTo>
                  <a:lnTo>
                    <a:pt x="74475" y="7033"/>
                  </a:lnTo>
                  <a:lnTo>
                    <a:pt x="121022" y="1039"/>
                  </a:lnTo>
                  <a:lnTo>
                    <a:pt x="148273" y="0"/>
                  </a:lnTo>
                  <a:lnTo>
                    <a:pt x="153657" y="1971"/>
                  </a:lnTo>
                  <a:lnTo>
                    <a:pt x="157247" y="5402"/>
                  </a:lnTo>
                  <a:lnTo>
                    <a:pt x="159640" y="9805"/>
                  </a:lnTo>
                  <a:lnTo>
                    <a:pt x="159477" y="23165"/>
                  </a:lnTo>
                  <a:lnTo>
                    <a:pt x="155504" y="62408"/>
                  </a:lnTo>
                  <a:lnTo>
                    <a:pt x="152198" y="107776"/>
                  </a:lnTo>
                  <a:lnTo>
                    <a:pt x="145376" y="16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20"/>
            <p:cNvSpPr/>
            <p:nvPr>
              <p:custDataLst>
                <p:tags r:id="rId193"/>
              </p:custDataLst>
            </p:nvPr>
          </p:nvSpPr>
          <p:spPr>
            <a:xfrm>
              <a:off x="3878686" y="688185"/>
              <a:ext cx="150390" cy="176203"/>
            </a:xfrm>
            <a:custGeom>
              <a:avLst/>
              <a:gdLst/>
              <a:ahLst/>
              <a:cxnLst/>
              <a:rect l="0" t="0" r="0" b="0"/>
              <a:pathLst>
                <a:path w="150390" h="176203">
                  <a:moveTo>
                    <a:pt x="7514" y="45240"/>
                  </a:moveTo>
                  <a:lnTo>
                    <a:pt x="7514" y="45240"/>
                  </a:lnTo>
                  <a:lnTo>
                    <a:pt x="7514" y="53441"/>
                  </a:lnTo>
                  <a:lnTo>
                    <a:pt x="23916" y="62850"/>
                  </a:lnTo>
                  <a:lnTo>
                    <a:pt x="66104" y="50906"/>
                  </a:lnTo>
                  <a:lnTo>
                    <a:pt x="78710" y="42114"/>
                  </a:lnTo>
                  <a:lnTo>
                    <a:pt x="86782" y="31151"/>
                  </a:lnTo>
                  <a:lnTo>
                    <a:pt x="90369" y="19222"/>
                  </a:lnTo>
                  <a:lnTo>
                    <a:pt x="90267" y="14137"/>
                  </a:lnTo>
                  <a:lnTo>
                    <a:pt x="87332" y="5663"/>
                  </a:lnTo>
                  <a:lnTo>
                    <a:pt x="84009" y="2981"/>
                  </a:lnTo>
                  <a:lnTo>
                    <a:pt x="74673" y="0"/>
                  </a:lnTo>
                  <a:lnTo>
                    <a:pt x="69220" y="1322"/>
                  </a:lnTo>
                  <a:lnTo>
                    <a:pt x="48082" y="15829"/>
                  </a:lnTo>
                  <a:lnTo>
                    <a:pt x="33998" y="31587"/>
                  </a:lnTo>
                  <a:lnTo>
                    <a:pt x="23518" y="48697"/>
                  </a:lnTo>
                  <a:lnTo>
                    <a:pt x="4774" y="91269"/>
                  </a:lnTo>
                  <a:lnTo>
                    <a:pt x="0" y="119321"/>
                  </a:lnTo>
                  <a:lnTo>
                    <a:pt x="1705" y="133904"/>
                  </a:lnTo>
                  <a:lnTo>
                    <a:pt x="7049" y="144971"/>
                  </a:lnTo>
                  <a:lnTo>
                    <a:pt x="16479" y="156945"/>
                  </a:lnTo>
                  <a:lnTo>
                    <a:pt x="38745" y="170531"/>
                  </a:lnTo>
                  <a:lnTo>
                    <a:pt x="60395" y="176202"/>
                  </a:lnTo>
                  <a:lnTo>
                    <a:pt x="90328" y="172826"/>
                  </a:lnTo>
                  <a:lnTo>
                    <a:pt x="108173" y="165092"/>
                  </a:lnTo>
                  <a:lnTo>
                    <a:pt x="150389" y="14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21"/>
            <p:cNvSpPr/>
            <p:nvPr>
              <p:custDataLst>
                <p:tags r:id="rId194"/>
              </p:custDataLst>
            </p:nvPr>
          </p:nvSpPr>
          <p:spPr>
            <a:xfrm>
              <a:off x="4858825" y="685800"/>
              <a:ext cx="75126" cy="135720"/>
            </a:xfrm>
            <a:custGeom>
              <a:avLst/>
              <a:gdLst/>
              <a:ahLst/>
              <a:cxnLst/>
              <a:rect l="0" t="0" r="0" b="0"/>
              <a:pathLst>
                <a:path w="75126" h="135720">
                  <a:moveTo>
                    <a:pt x="75125" y="19050"/>
                  </a:moveTo>
                  <a:lnTo>
                    <a:pt x="75125" y="19050"/>
                  </a:lnTo>
                  <a:lnTo>
                    <a:pt x="70069" y="19050"/>
                  </a:lnTo>
                  <a:lnTo>
                    <a:pt x="44533" y="10849"/>
                  </a:lnTo>
                  <a:lnTo>
                    <a:pt x="29137" y="14974"/>
                  </a:lnTo>
                  <a:lnTo>
                    <a:pt x="11169" y="33012"/>
                  </a:lnTo>
                  <a:lnTo>
                    <a:pt x="4367" y="49597"/>
                  </a:lnTo>
                  <a:lnTo>
                    <a:pt x="0" y="91171"/>
                  </a:lnTo>
                  <a:lnTo>
                    <a:pt x="4300" y="117560"/>
                  </a:lnTo>
                  <a:lnTo>
                    <a:pt x="8858" y="123882"/>
                  </a:lnTo>
                  <a:lnTo>
                    <a:pt x="22390" y="133728"/>
                  </a:lnTo>
                  <a:lnTo>
                    <a:pt x="29385" y="135719"/>
                  </a:lnTo>
                  <a:lnTo>
                    <a:pt x="42802" y="135108"/>
                  </a:lnTo>
                  <a:lnTo>
                    <a:pt x="48285" y="132406"/>
                  </a:lnTo>
                  <a:lnTo>
                    <a:pt x="57199" y="123758"/>
                  </a:lnTo>
                  <a:lnTo>
                    <a:pt x="70487" y="95472"/>
                  </a:lnTo>
                  <a:lnTo>
                    <a:pt x="73063" y="85471"/>
                  </a:lnTo>
                  <a:lnTo>
                    <a:pt x="67113" y="49731"/>
                  </a:lnTo>
                  <a:lnTo>
                    <a:pt x="56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22"/>
            <p:cNvSpPr/>
            <p:nvPr>
              <p:custDataLst>
                <p:tags r:id="rId195"/>
              </p:custDataLst>
            </p:nvPr>
          </p:nvSpPr>
          <p:spPr>
            <a:xfrm>
              <a:off x="4953000" y="676275"/>
              <a:ext cx="142876" cy="148304"/>
            </a:xfrm>
            <a:custGeom>
              <a:avLst/>
              <a:gdLst/>
              <a:ahLst/>
              <a:cxnLst/>
              <a:rect l="0" t="0" r="0" b="0"/>
              <a:pathLst>
                <a:path w="142876" h="148304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7" y="2979"/>
                  </a:lnTo>
                  <a:lnTo>
                    <a:pt x="22390" y="1324"/>
                  </a:lnTo>
                  <a:lnTo>
                    <a:pt x="36856" y="5449"/>
                  </a:lnTo>
                  <a:lnTo>
                    <a:pt x="45661" y="13358"/>
                  </a:lnTo>
                  <a:lnTo>
                    <a:pt x="77936" y="49143"/>
                  </a:lnTo>
                  <a:lnTo>
                    <a:pt x="82263" y="64880"/>
                  </a:lnTo>
                  <a:lnTo>
                    <a:pt x="85421" y="108589"/>
                  </a:lnTo>
                  <a:lnTo>
                    <a:pt x="85522" y="116843"/>
                  </a:lnTo>
                  <a:lnTo>
                    <a:pt x="79990" y="131658"/>
                  </a:lnTo>
                  <a:lnTo>
                    <a:pt x="71535" y="143181"/>
                  </a:lnTo>
                  <a:lnTo>
                    <a:pt x="64249" y="148303"/>
                  </a:lnTo>
                  <a:lnTo>
                    <a:pt x="61883" y="147552"/>
                  </a:lnTo>
                  <a:lnTo>
                    <a:pt x="60305" y="144935"/>
                  </a:lnTo>
                  <a:lnTo>
                    <a:pt x="58085" y="122671"/>
                  </a:lnTo>
                  <a:lnTo>
                    <a:pt x="59682" y="98971"/>
                  </a:lnTo>
                  <a:lnTo>
                    <a:pt x="77955" y="57885"/>
                  </a:lnTo>
                  <a:lnTo>
                    <a:pt x="89680" y="4054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23"/>
            <p:cNvSpPr/>
            <p:nvPr>
              <p:custDataLst>
                <p:tags r:id="rId196"/>
              </p:custDataLst>
            </p:nvPr>
          </p:nvSpPr>
          <p:spPr>
            <a:xfrm>
              <a:off x="5095875" y="647816"/>
              <a:ext cx="148364" cy="199910"/>
            </a:xfrm>
            <a:custGeom>
              <a:avLst/>
              <a:gdLst/>
              <a:ahLst/>
              <a:cxnLst/>
              <a:rect l="0" t="0" r="0" b="0"/>
              <a:pathLst>
                <a:path w="148364" h="199910">
                  <a:moveTo>
                    <a:pt x="142875" y="9409"/>
                  </a:moveTo>
                  <a:lnTo>
                    <a:pt x="142875" y="9409"/>
                  </a:lnTo>
                  <a:lnTo>
                    <a:pt x="147931" y="4352"/>
                  </a:lnTo>
                  <a:lnTo>
                    <a:pt x="148363" y="2863"/>
                  </a:lnTo>
                  <a:lnTo>
                    <a:pt x="147591" y="1870"/>
                  </a:lnTo>
                  <a:lnTo>
                    <a:pt x="146019" y="1208"/>
                  </a:lnTo>
                  <a:lnTo>
                    <a:pt x="111580" y="0"/>
                  </a:lnTo>
                  <a:lnTo>
                    <a:pt x="96863" y="5580"/>
                  </a:lnTo>
                  <a:lnTo>
                    <a:pt x="70168" y="21353"/>
                  </a:lnTo>
                  <a:lnTo>
                    <a:pt x="60114" y="33767"/>
                  </a:lnTo>
                  <a:lnTo>
                    <a:pt x="55950" y="41523"/>
                  </a:lnTo>
                  <a:lnTo>
                    <a:pt x="54147" y="61429"/>
                  </a:lnTo>
                  <a:lnTo>
                    <a:pt x="57933" y="82271"/>
                  </a:lnTo>
                  <a:lnTo>
                    <a:pt x="83489" y="124733"/>
                  </a:lnTo>
                  <a:lnTo>
                    <a:pt x="99473" y="148919"/>
                  </a:lnTo>
                  <a:lnTo>
                    <a:pt x="102419" y="164547"/>
                  </a:lnTo>
                  <a:lnTo>
                    <a:pt x="100029" y="172101"/>
                  </a:lnTo>
                  <a:lnTo>
                    <a:pt x="88907" y="186139"/>
                  </a:lnTo>
                  <a:lnTo>
                    <a:pt x="73381" y="193789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24"/>
            <p:cNvSpPr/>
            <p:nvPr>
              <p:custDataLst>
                <p:tags r:id="rId197"/>
              </p:custDataLst>
            </p:nvPr>
          </p:nvSpPr>
          <p:spPr>
            <a:xfrm>
              <a:off x="942975" y="933450"/>
              <a:ext cx="4400551" cy="205082"/>
            </a:xfrm>
            <a:custGeom>
              <a:avLst/>
              <a:gdLst/>
              <a:ahLst/>
              <a:cxnLst/>
              <a:rect l="0" t="0" r="0" b="0"/>
              <a:pathLst>
                <a:path w="4400551" h="205082">
                  <a:moveTo>
                    <a:pt x="0" y="200025"/>
                  </a:moveTo>
                  <a:lnTo>
                    <a:pt x="0" y="200025"/>
                  </a:lnTo>
                  <a:lnTo>
                    <a:pt x="5057" y="205081"/>
                  </a:lnTo>
                  <a:lnTo>
                    <a:pt x="16006" y="204742"/>
                  </a:lnTo>
                  <a:lnTo>
                    <a:pt x="59018" y="200957"/>
                  </a:lnTo>
                  <a:lnTo>
                    <a:pt x="93611" y="200439"/>
                  </a:lnTo>
                  <a:lnTo>
                    <a:pt x="131563" y="199151"/>
                  </a:lnTo>
                  <a:lnTo>
                    <a:pt x="166070" y="195050"/>
                  </a:lnTo>
                  <a:lnTo>
                    <a:pt x="199045" y="192522"/>
                  </a:lnTo>
                  <a:lnTo>
                    <a:pt x="231339" y="190341"/>
                  </a:lnTo>
                  <a:lnTo>
                    <a:pt x="263331" y="185843"/>
                  </a:lnTo>
                  <a:lnTo>
                    <a:pt x="300833" y="180316"/>
                  </a:lnTo>
                  <a:lnTo>
                    <a:pt x="342195" y="174332"/>
                  </a:lnTo>
                  <a:lnTo>
                    <a:pt x="385273" y="168145"/>
                  </a:lnTo>
                  <a:lnTo>
                    <a:pt x="429113" y="161867"/>
                  </a:lnTo>
                  <a:lnTo>
                    <a:pt x="474350" y="155549"/>
                  </a:lnTo>
                  <a:lnTo>
                    <a:pt x="498267" y="152383"/>
                  </a:lnTo>
                  <a:lnTo>
                    <a:pt x="522678" y="149214"/>
                  </a:lnTo>
                  <a:lnTo>
                    <a:pt x="547419" y="146042"/>
                  </a:lnTo>
                  <a:lnTo>
                    <a:pt x="572379" y="142870"/>
                  </a:lnTo>
                  <a:lnTo>
                    <a:pt x="597486" y="139697"/>
                  </a:lnTo>
                  <a:lnTo>
                    <a:pt x="623749" y="136523"/>
                  </a:lnTo>
                  <a:lnTo>
                    <a:pt x="650783" y="133348"/>
                  </a:lnTo>
                  <a:lnTo>
                    <a:pt x="678330" y="130174"/>
                  </a:lnTo>
                  <a:lnTo>
                    <a:pt x="707278" y="126999"/>
                  </a:lnTo>
                  <a:lnTo>
                    <a:pt x="737161" y="123824"/>
                  </a:lnTo>
                  <a:lnTo>
                    <a:pt x="767666" y="120650"/>
                  </a:lnTo>
                  <a:lnTo>
                    <a:pt x="797527" y="118533"/>
                  </a:lnTo>
                  <a:lnTo>
                    <a:pt x="826960" y="117122"/>
                  </a:lnTo>
                  <a:lnTo>
                    <a:pt x="856106" y="116181"/>
                  </a:lnTo>
                  <a:lnTo>
                    <a:pt x="886121" y="113438"/>
                  </a:lnTo>
                  <a:lnTo>
                    <a:pt x="916714" y="109492"/>
                  </a:lnTo>
                  <a:lnTo>
                    <a:pt x="947693" y="104744"/>
                  </a:lnTo>
                  <a:lnTo>
                    <a:pt x="979987" y="101580"/>
                  </a:lnTo>
                  <a:lnTo>
                    <a:pt x="1013158" y="99470"/>
                  </a:lnTo>
                  <a:lnTo>
                    <a:pt x="1046914" y="98063"/>
                  </a:lnTo>
                  <a:lnTo>
                    <a:pt x="1080001" y="96067"/>
                  </a:lnTo>
                  <a:lnTo>
                    <a:pt x="1112642" y="93678"/>
                  </a:lnTo>
                  <a:lnTo>
                    <a:pt x="1144987" y="91027"/>
                  </a:lnTo>
                  <a:lnTo>
                    <a:pt x="1179249" y="88201"/>
                  </a:lnTo>
                  <a:lnTo>
                    <a:pt x="1214791" y="85259"/>
                  </a:lnTo>
                  <a:lnTo>
                    <a:pt x="1251186" y="82239"/>
                  </a:lnTo>
                  <a:lnTo>
                    <a:pt x="1288149" y="79168"/>
                  </a:lnTo>
                  <a:lnTo>
                    <a:pt x="1325491" y="76062"/>
                  </a:lnTo>
                  <a:lnTo>
                    <a:pt x="1363086" y="72933"/>
                  </a:lnTo>
                  <a:lnTo>
                    <a:pt x="1399791" y="69789"/>
                  </a:lnTo>
                  <a:lnTo>
                    <a:pt x="1435902" y="66634"/>
                  </a:lnTo>
                  <a:lnTo>
                    <a:pt x="1471618" y="63473"/>
                  </a:lnTo>
                  <a:lnTo>
                    <a:pt x="1508129" y="60307"/>
                  </a:lnTo>
                  <a:lnTo>
                    <a:pt x="1545169" y="57138"/>
                  </a:lnTo>
                  <a:lnTo>
                    <a:pt x="1582563" y="53967"/>
                  </a:lnTo>
                  <a:lnTo>
                    <a:pt x="1620192" y="50795"/>
                  </a:lnTo>
                  <a:lnTo>
                    <a:pt x="1657978" y="47621"/>
                  </a:lnTo>
                  <a:lnTo>
                    <a:pt x="1695869" y="44448"/>
                  </a:lnTo>
                  <a:lnTo>
                    <a:pt x="1734887" y="42332"/>
                  </a:lnTo>
                  <a:lnTo>
                    <a:pt x="1774658" y="40921"/>
                  </a:lnTo>
                  <a:lnTo>
                    <a:pt x="1814930" y="39981"/>
                  </a:lnTo>
                  <a:lnTo>
                    <a:pt x="1855537" y="38295"/>
                  </a:lnTo>
                  <a:lnTo>
                    <a:pt x="1896366" y="36114"/>
                  </a:lnTo>
                  <a:lnTo>
                    <a:pt x="1937344" y="33601"/>
                  </a:lnTo>
                  <a:lnTo>
                    <a:pt x="1978421" y="31925"/>
                  </a:lnTo>
                  <a:lnTo>
                    <a:pt x="2019564" y="30809"/>
                  </a:lnTo>
                  <a:lnTo>
                    <a:pt x="2060751" y="30064"/>
                  </a:lnTo>
                  <a:lnTo>
                    <a:pt x="2100909" y="28509"/>
                  </a:lnTo>
                  <a:lnTo>
                    <a:pt x="2140381" y="26415"/>
                  </a:lnTo>
                  <a:lnTo>
                    <a:pt x="2179396" y="23960"/>
                  </a:lnTo>
                  <a:lnTo>
                    <a:pt x="2220222" y="22323"/>
                  </a:lnTo>
                  <a:lnTo>
                    <a:pt x="2262256" y="21232"/>
                  </a:lnTo>
                  <a:lnTo>
                    <a:pt x="2305096" y="20505"/>
                  </a:lnTo>
                  <a:lnTo>
                    <a:pt x="2346356" y="20020"/>
                  </a:lnTo>
                  <a:lnTo>
                    <a:pt x="2386562" y="19696"/>
                  </a:lnTo>
                  <a:lnTo>
                    <a:pt x="2426066" y="19481"/>
                  </a:lnTo>
                  <a:lnTo>
                    <a:pt x="2465103" y="19337"/>
                  </a:lnTo>
                  <a:lnTo>
                    <a:pt x="2503827" y="19242"/>
                  </a:lnTo>
                  <a:lnTo>
                    <a:pt x="2542343" y="19178"/>
                  </a:lnTo>
                  <a:lnTo>
                    <a:pt x="2579662" y="19135"/>
                  </a:lnTo>
                  <a:lnTo>
                    <a:pt x="2616183" y="19107"/>
                  </a:lnTo>
                  <a:lnTo>
                    <a:pt x="2652172" y="19088"/>
                  </a:lnTo>
                  <a:lnTo>
                    <a:pt x="2688865" y="19075"/>
                  </a:lnTo>
                  <a:lnTo>
                    <a:pt x="2726027" y="19067"/>
                  </a:lnTo>
                  <a:lnTo>
                    <a:pt x="2763501" y="19061"/>
                  </a:lnTo>
                  <a:lnTo>
                    <a:pt x="2799068" y="19057"/>
                  </a:lnTo>
                  <a:lnTo>
                    <a:pt x="2833362" y="19055"/>
                  </a:lnTo>
                  <a:lnTo>
                    <a:pt x="2866808" y="19053"/>
                  </a:lnTo>
                  <a:lnTo>
                    <a:pt x="2900747" y="19052"/>
                  </a:lnTo>
                  <a:lnTo>
                    <a:pt x="2935015" y="19052"/>
                  </a:lnTo>
                  <a:lnTo>
                    <a:pt x="2969501" y="19051"/>
                  </a:lnTo>
                  <a:lnTo>
                    <a:pt x="3003076" y="17992"/>
                  </a:lnTo>
                  <a:lnTo>
                    <a:pt x="3036042" y="16228"/>
                  </a:lnTo>
                  <a:lnTo>
                    <a:pt x="3068603" y="13994"/>
                  </a:lnTo>
                  <a:lnTo>
                    <a:pt x="3099836" y="13563"/>
                  </a:lnTo>
                  <a:lnTo>
                    <a:pt x="3130182" y="14333"/>
                  </a:lnTo>
                  <a:lnTo>
                    <a:pt x="3159938" y="15906"/>
                  </a:lnTo>
                  <a:lnTo>
                    <a:pt x="3191417" y="16954"/>
                  </a:lnTo>
                  <a:lnTo>
                    <a:pt x="3224045" y="17653"/>
                  </a:lnTo>
                  <a:lnTo>
                    <a:pt x="3257438" y="18118"/>
                  </a:lnTo>
                  <a:lnTo>
                    <a:pt x="3289226" y="17371"/>
                  </a:lnTo>
                  <a:lnTo>
                    <a:pt x="3319942" y="15814"/>
                  </a:lnTo>
                  <a:lnTo>
                    <a:pt x="3349945" y="13717"/>
                  </a:lnTo>
                  <a:lnTo>
                    <a:pt x="3379471" y="12320"/>
                  </a:lnTo>
                  <a:lnTo>
                    <a:pt x="3408681" y="11388"/>
                  </a:lnTo>
                  <a:lnTo>
                    <a:pt x="3437679" y="10767"/>
                  </a:lnTo>
                  <a:lnTo>
                    <a:pt x="3466536" y="11412"/>
                  </a:lnTo>
                  <a:lnTo>
                    <a:pt x="3495299" y="12899"/>
                  </a:lnTo>
                  <a:lnTo>
                    <a:pt x="3523999" y="14950"/>
                  </a:lnTo>
                  <a:lnTo>
                    <a:pt x="3552658" y="16316"/>
                  </a:lnTo>
                  <a:lnTo>
                    <a:pt x="3581288" y="17228"/>
                  </a:lnTo>
                  <a:lnTo>
                    <a:pt x="3609901" y="17835"/>
                  </a:lnTo>
                  <a:lnTo>
                    <a:pt x="3637442" y="18240"/>
                  </a:lnTo>
                  <a:lnTo>
                    <a:pt x="3664270" y="18510"/>
                  </a:lnTo>
                  <a:lnTo>
                    <a:pt x="3690622" y="18690"/>
                  </a:lnTo>
                  <a:lnTo>
                    <a:pt x="3715598" y="18810"/>
                  </a:lnTo>
                  <a:lnTo>
                    <a:pt x="3763105" y="18943"/>
                  </a:lnTo>
                  <a:lnTo>
                    <a:pt x="3808913" y="19003"/>
                  </a:lnTo>
                  <a:lnTo>
                    <a:pt x="3853967" y="19029"/>
                  </a:lnTo>
                  <a:lnTo>
                    <a:pt x="3898685" y="19041"/>
                  </a:lnTo>
                  <a:lnTo>
                    <a:pt x="3940432" y="19046"/>
                  </a:lnTo>
                  <a:lnTo>
                    <a:pt x="3980153" y="19048"/>
                  </a:lnTo>
                  <a:lnTo>
                    <a:pt x="4018974" y="19049"/>
                  </a:lnTo>
                  <a:lnTo>
                    <a:pt x="4054572" y="19050"/>
                  </a:lnTo>
                  <a:lnTo>
                    <a:pt x="4101541" y="19050"/>
                  </a:lnTo>
                  <a:lnTo>
                    <a:pt x="4142268" y="21872"/>
                  </a:lnTo>
                  <a:lnTo>
                    <a:pt x="4181148" y="26589"/>
                  </a:lnTo>
                  <a:lnTo>
                    <a:pt x="4216656" y="25164"/>
                  </a:lnTo>
                  <a:lnTo>
                    <a:pt x="4257099" y="20258"/>
                  </a:lnTo>
                  <a:lnTo>
                    <a:pt x="4302207" y="18230"/>
                  </a:lnTo>
                  <a:lnTo>
                    <a:pt x="4347461" y="10880"/>
                  </a:lnTo>
                  <a:lnTo>
                    <a:pt x="4380185" y="8734"/>
                  </a:lnTo>
                  <a:lnTo>
                    <a:pt x="440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25"/>
            <p:cNvSpPr/>
            <p:nvPr>
              <p:custDataLst>
                <p:tags r:id="rId198"/>
              </p:custDataLst>
            </p:nvPr>
          </p:nvSpPr>
          <p:spPr>
            <a:xfrm>
              <a:off x="5419725" y="685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4861" y="505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26"/>
            <p:cNvSpPr/>
            <p:nvPr>
              <p:custDataLst>
                <p:tags r:id="rId199"/>
              </p:custDataLst>
            </p:nvPr>
          </p:nvSpPr>
          <p:spPr>
            <a:xfrm>
              <a:off x="5419725" y="8096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0971" y="866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26"/>
          <p:cNvGrpSpPr/>
          <p:nvPr/>
        </p:nvGrpSpPr>
        <p:grpSpPr>
          <a:xfrm>
            <a:off x="6353771" y="449889"/>
            <a:ext cx="1780580" cy="494595"/>
            <a:chOff x="6353771" y="449889"/>
            <a:chExt cx="1780580" cy="494595"/>
          </a:xfrm>
        </p:grpSpPr>
        <p:sp>
          <p:nvSpPr>
            <p:cNvPr id="31" name="SMARTInkShape-1427"/>
            <p:cNvSpPr/>
            <p:nvPr>
              <p:custDataLst>
                <p:tags r:id="rId169"/>
              </p:custDataLst>
            </p:nvPr>
          </p:nvSpPr>
          <p:spPr>
            <a:xfrm>
              <a:off x="6353771" y="621674"/>
              <a:ext cx="247055" cy="322810"/>
            </a:xfrm>
            <a:custGeom>
              <a:avLst/>
              <a:gdLst/>
              <a:ahLst/>
              <a:cxnLst/>
              <a:rect l="0" t="0" r="0" b="0"/>
              <a:pathLst>
                <a:path w="247055" h="322810">
                  <a:moveTo>
                    <a:pt x="151804" y="64126"/>
                  </a:moveTo>
                  <a:lnTo>
                    <a:pt x="151804" y="64126"/>
                  </a:lnTo>
                  <a:lnTo>
                    <a:pt x="151804" y="59069"/>
                  </a:lnTo>
                  <a:lnTo>
                    <a:pt x="148982" y="53765"/>
                  </a:lnTo>
                  <a:lnTo>
                    <a:pt x="134471" y="37383"/>
                  </a:lnTo>
                  <a:lnTo>
                    <a:pt x="123150" y="36094"/>
                  </a:lnTo>
                  <a:lnTo>
                    <a:pt x="101333" y="40768"/>
                  </a:lnTo>
                  <a:lnTo>
                    <a:pt x="86687" y="51628"/>
                  </a:lnTo>
                  <a:lnTo>
                    <a:pt x="49989" y="97157"/>
                  </a:lnTo>
                  <a:lnTo>
                    <a:pt x="40936" y="110556"/>
                  </a:lnTo>
                  <a:lnTo>
                    <a:pt x="24998" y="146792"/>
                  </a:lnTo>
                  <a:lnTo>
                    <a:pt x="13102" y="184810"/>
                  </a:lnTo>
                  <a:lnTo>
                    <a:pt x="2424" y="229938"/>
                  </a:lnTo>
                  <a:lnTo>
                    <a:pt x="0" y="269975"/>
                  </a:lnTo>
                  <a:lnTo>
                    <a:pt x="4638" y="301155"/>
                  </a:lnTo>
                  <a:lnTo>
                    <a:pt x="9243" y="308928"/>
                  </a:lnTo>
                  <a:lnTo>
                    <a:pt x="22826" y="320388"/>
                  </a:lnTo>
                  <a:lnTo>
                    <a:pt x="29836" y="322809"/>
                  </a:lnTo>
                  <a:lnTo>
                    <a:pt x="43268" y="322677"/>
                  </a:lnTo>
                  <a:lnTo>
                    <a:pt x="90104" y="299963"/>
                  </a:lnTo>
                  <a:lnTo>
                    <a:pt x="134515" y="253589"/>
                  </a:lnTo>
                  <a:lnTo>
                    <a:pt x="155994" y="222867"/>
                  </a:lnTo>
                  <a:lnTo>
                    <a:pt x="177014" y="180655"/>
                  </a:lnTo>
                  <a:lnTo>
                    <a:pt x="187044" y="138258"/>
                  </a:lnTo>
                  <a:lnTo>
                    <a:pt x="186234" y="101613"/>
                  </a:lnTo>
                  <a:lnTo>
                    <a:pt x="179291" y="72411"/>
                  </a:lnTo>
                  <a:lnTo>
                    <a:pt x="174604" y="59342"/>
                  </a:lnTo>
                  <a:lnTo>
                    <a:pt x="169849" y="35192"/>
                  </a:lnTo>
                  <a:lnTo>
                    <a:pt x="149542" y="6053"/>
                  </a:lnTo>
                  <a:lnTo>
                    <a:pt x="139862" y="1274"/>
                  </a:lnTo>
                  <a:lnTo>
                    <a:pt x="134318" y="0"/>
                  </a:lnTo>
                  <a:lnTo>
                    <a:pt x="111345" y="3263"/>
                  </a:lnTo>
                  <a:lnTo>
                    <a:pt x="89486" y="15989"/>
                  </a:lnTo>
                  <a:lnTo>
                    <a:pt x="63566" y="38402"/>
                  </a:lnTo>
                  <a:lnTo>
                    <a:pt x="62287" y="43802"/>
                  </a:lnTo>
                  <a:lnTo>
                    <a:pt x="65544" y="65512"/>
                  </a:lnTo>
                  <a:lnTo>
                    <a:pt x="70427" y="79206"/>
                  </a:lnTo>
                  <a:lnTo>
                    <a:pt x="81770" y="89525"/>
                  </a:lnTo>
                  <a:lnTo>
                    <a:pt x="114922" y="104774"/>
                  </a:lnTo>
                  <a:lnTo>
                    <a:pt x="136118" y="105828"/>
                  </a:lnTo>
                  <a:lnTo>
                    <a:pt x="171850" y="103293"/>
                  </a:lnTo>
                  <a:lnTo>
                    <a:pt x="193522" y="101642"/>
                  </a:lnTo>
                  <a:lnTo>
                    <a:pt x="247054" y="83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28"/>
            <p:cNvSpPr/>
            <p:nvPr>
              <p:custDataLst>
                <p:tags r:id="rId170"/>
              </p:custDataLst>
            </p:nvPr>
          </p:nvSpPr>
          <p:spPr>
            <a:xfrm>
              <a:off x="6420000" y="449889"/>
              <a:ext cx="123676" cy="127208"/>
            </a:xfrm>
            <a:custGeom>
              <a:avLst/>
              <a:gdLst/>
              <a:ahLst/>
              <a:cxnLst/>
              <a:rect l="0" t="0" r="0" b="0"/>
              <a:pathLst>
                <a:path w="123676" h="127208">
                  <a:moveTo>
                    <a:pt x="9375" y="35886"/>
                  </a:moveTo>
                  <a:lnTo>
                    <a:pt x="9375" y="35886"/>
                  </a:lnTo>
                  <a:lnTo>
                    <a:pt x="14431" y="30829"/>
                  </a:lnTo>
                  <a:lnTo>
                    <a:pt x="16914" y="25525"/>
                  </a:lnTo>
                  <a:lnTo>
                    <a:pt x="18866" y="16987"/>
                  </a:lnTo>
                  <a:lnTo>
                    <a:pt x="16077" y="64401"/>
                  </a:lnTo>
                  <a:lnTo>
                    <a:pt x="2425" y="111244"/>
                  </a:lnTo>
                  <a:lnTo>
                    <a:pt x="358" y="127207"/>
                  </a:lnTo>
                  <a:lnTo>
                    <a:pt x="0" y="119859"/>
                  </a:lnTo>
                  <a:lnTo>
                    <a:pt x="10231" y="74487"/>
                  </a:lnTo>
                  <a:lnTo>
                    <a:pt x="24305" y="28544"/>
                  </a:lnTo>
                  <a:lnTo>
                    <a:pt x="26594" y="17453"/>
                  </a:lnTo>
                  <a:lnTo>
                    <a:pt x="33256" y="8997"/>
                  </a:lnTo>
                  <a:lnTo>
                    <a:pt x="37995" y="5260"/>
                  </a:lnTo>
                  <a:lnTo>
                    <a:pt x="48906" y="1108"/>
                  </a:lnTo>
                  <a:lnTo>
                    <a:pt x="54779" y="0"/>
                  </a:lnTo>
                  <a:lnTo>
                    <a:pt x="64127" y="1592"/>
                  </a:lnTo>
                  <a:lnTo>
                    <a:pt x="68102" y="3499"/>
                  </a:lnTo>
                  <a:lnTo>
                    <a:pt x="75340" y="11261"/>
                  </a:lnTo>
                  <a:lnTo>
                    <a:pt x="101378" y="46936"/>
                  </a:lnTo>
                  <a:lnTo>
                    <a:pt x="114559" y="79322"/>
                  </a:lnTo>
                  <a:lnTo>
                    <a:pt x="119623" y="89057"/>
                  </a:lnTo>
                  <a:lnTo>
                    <a:pt x="123675" y="112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29"/>
            <p:cNvSpPr/>
            <p:nvPr>
              <p:custDataLst>
                <p:tags r:id="rId171"/>
              </p:custDataLst>
            </p:nvPr>
          </p:nvSpPr>
          <p:spPr>
            <a:xfrm>
              <a:off x="6743700" y="771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30"/>
            <p:cNvSpPr/>
            <p:nvPr>
              <p:custDataLst>
                <p:tags r:id="rId172"/>
              </p:custDataLst>
            </p:nvPr>
          </p:nvSpPr>
          <p:spPr>
            <a:xfrm>
              <a:off x="7972425" y="704850"/>
              <a:ext cx="161926" cy="167024"/>
            </a:xfrm>
            <a:custGeom>
              <a:avLst/>
              <a:gdLst/>
              <a:ahLst/>
              <a:cxnLst/>
              <a:rect l="0" t="0" r="0" b="0"/>
              <a:pathLst>
                <a:path w="161926" h="167024">
                  <a:moveTo>
                    <a:pt x="0" y="19050"/>
                  </a:moveTo>
                  <a:lnTo>
                    <a:pt x="0" y="19050"/>
                  </a:lnTo>
                  <a:lnTo>
                    <a:pt x="17333" y="19050"/>
                  </a:lnTo>
                  <a:lnTo>
                    <a:pt x="28654" y="24106"/>
                  </a:lnTo>
                  <a:lnTo>
                    <a:pt x="36724" y="35056"/>
                  </a:lnTo>
                  <a:lnTo>
                    <a:pt x="42780" y="50505"/>
                  </a:lnTo>
                  <a:lnTo>
                    <a:pt x="45131" y="78112"/>
                  </a:lnTo>
                  <a:lnTo>
                    <a:pt x="36980" y="122008"/>
                  </a:lnTo>
                  <a:lnTo>
                    <a:pt x="20866" y="167023"/>
                  </a:lnTo>
                  <a:lnTo>
                    <a:pt x="20261" y="166382"/>
                  </a:lnTo>
                  <a:lnTo>
                    <a:pt x="19589" y="160025"/>
                  </a:lnTo>
                  <a:lnTo>
                    <a:pt x="24266" y="139490"/>
                  </a:lnTo>
                  <a:lnTo>
                    <a:pt x="37411" y="118354"/>
                  </a:lnTo>
                  <a:lnTo>
                    <a:pt x="76387" y="71251"/>
                  </a:lnTo>
                  <a:lnTo>
                    <a:pt x="111420" y="3187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31"/>
            <p:cNvSpPr/>
            <p:nvPr>
              <p:custDataLst>
                <p:tags r:id="rId173"/>
              </p:custDataLst>
            </p:nvPr>
          </p:nvSpPr>
          <p:spPr>
            <a:xfrm>
              <a:off x="7858835" y="723900"/>
              <a:ext cx="92806" cy="113211"/>
            </a:xfrm>
            <a:custGeom>
              <a:avLst/>
              <a:gdLst/>
              <a:ahLst/>
              <a:cxnLst/>
              <a:rect l="0" t="0" r="0" b="0"/>
              <a:pathLst>
                <a:path w="92806" h="113211">
                  <a:moveTo>
                    <a:pt x="75490" y="0"/>
                  </a:moveTo>
                  <a:lnTo>
                    <a:pt x="75490" y="0"/>
                  </a:lnTo>
                  <a:lnTo>
                    <a:pt x="54032" y="0"/>
                  </a:lnTo>
                  <a:lnTo>
                    <a:pt x="44434" y="5644"/>
                  </a:lnTo>
                  <a:lnTo>
                    <a:pt x="21025" y="26515"/>
                  </a:lnTo>
                  <a:lnTo>
                    <a:pt x="7376" y="49837"/>
                  </a:lnTo>
                  <a:lnTo>
                    <a:pt x="1686" y="66742"/>
                  </a:lnTo>
                  <a:lnTo>
                    <a:pt x="0" y="83511"/>
                  </a:lnTo>
                  <a:lnTo>
                    <a:pt x="4557" y="101885"/>
                  </a:lnTo>
                  <a:lnTo>
                    <a:pt x="10209" y="106023"/>
                  </a:lnTo>
                  <a:lnTo>
                    <a:pt x="36275" y="111848"/>
                  </a:lnTo>
                  <a:lnTo>
                    <a:pt x="51357" y="113210"/>
                  </a:lnTo>
                  <a:lnTo>
                    <a:pt x="57286" y="111457"/>
                  </a:lnTo>
                  <a:lnTo>
                    <a:pt x="82996" y="87689"/>
                  </a:lnTo>
                  <a:lnTo>
                    <a:pt x="89409" y="78484"/>
                  </a:lnTo>
                  <a:lnTo>
                    <a:pt x="92260" y="68749"/>
                  </a:lnTo>
                  <a:lnTo>
                    <a:pt x="92805" y="45417"/>
                  </a:lnTo>
                  <a:lnTo>
                    <a:pt x="86735" y="20513"/>
                  </a:lnTo>
                  <a:lnTo>
                    <a:pt x="81194" y="9822"/>
                  </a:lnTo>
                  <a:lnTo>
                    <a:pt x="65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32"/>
            <p:cNvSpPr/>
            <p:nvPr>
              <p:custDataLst>
                <p:tags r:id="rId174"/>
              </p:custDataLst>
            </p:nvPr>
          </p:nvSpPr>
          <p:spPr>
            <a:xfrm>
              <a:off x="7717475" y="723900"/>
              <a:ext cx="83501" cy="19051"/>
            </a:xfrm>
            <a:custGeom>
              <a:avLst/>
              <a:gdLst/>
              <a:ahLst/>
              <a:cxnLst/>
              <a:rect l="0" t="0" r="0" b="0"/>
              <a:pathLst>
                <a:path w="83501" h="19051">
                  <a:moveTo>
                    <a:pt x="35875" y="19050"/>
                  </a:moveTo>
                  <a:lnTo>
                    <a:pt x="35875" y="19050"/>
                  </a:lnTo>
                  <a:lnTo>
                    <a:pt x="30819" y="19050"/>
                  </a:lnTo>
                  <a:lnTo>
                    <a:pt x="0" y="9917"/>
                  </a:lnTo>
                  <a:lnTo>
                    <a:pt x="8547" y="4585"/>
                  </a:lnTo>
                  <a:lnTo>
                    <a:pt x="8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33"/>
            <p:cNvSpPr/>
            <p:nvPr>
              <p:custDataLst>
                <p:tags r:id="rId175"/>
              </p:custDataLst>
            </p:nvPr>
          </p:nvSpPr>
          <p:spPr>
            <a:xfrm>
              <a:off x="7739669" y="567477"/>
              <a:ext cx="106947" cy="302810"/>
            </a:xfrm>
            <a:custGeom>
              <a:avLst/>
              <a:gdLst/>
              <a:ahLst/>
              <a:cxnLst/>
              <a:rect l="0" t="0" r="0" b="0"/>
              <a:pathLst>
                <a:path w="106947" h="302810">
                  <a:moveTo>
                    <a:pt x="23206" y="184998"/>
                  </a:moveTo>
                  <a:lnTo>
                    <a:pt x="23206" y="184998"/>
                  </a:lnTo>
                  <a:lnTo>
                    <a:pt x="46751" y="148270"/>
                  </a:lnTo>
                  <a:lnTo>
                    <a:pt x="60129" y="123166"/>
                  </a:lnTo>
                  <a:lnTo>
                    <a:pt x="74361" y="78357"/>
                  </a:lnTo>
                  <a:lnTo>
                    <a:pt x="88105" y="41570"/>
                  </a:lnTo>
                  <a:lnTo>
                    <a:pt x="95442" y="20711"/>
                  </a:lnTo>
                  <a:lnTo>
                    <a:pt x="105954" y="4497"/>
                  </a:lnTo>
                  <a:lnTo>
                    <a:pt x="106946" y="1164"/>
                  </a:lnTo>
                  <a:lnTo>
                    <a:pt x="106550" y="0"/>
                  </a:lnTo>
                  <a:lnTo>
                    <a:pt x="105227" y="283"/>
                  </a:lnTo>
                  <a:lnTo>
                    <a:pt x="90443" y="13397"/>
                  </a:lnTo>
                  <a:lnTo>
                    <a:pt x="78288" y="30319"/>
                  </a:lnTo>
                  <a:lnTo>
                    <a:pt x="64700" y="75696"/>
                  </a:lnTo>
                  <a:lnTo>
                    <a:pt x="51824" y="117429"/>
                  </a:lnTo>
                  <a:lnTo>
                    <a:pt x="44392" y="135917"/>
                  </a:lnTo>
                  <a:lnTo>
                    <a:pt x="29366" y="162459"/>
                  </a:lnTo>
                  <a:lnTo>
                    <a:pt x="17740" y="204425"/>
                  </a:lnTo>
                  <a:lnTo>
                    <a:pt x="4330" y="245358"/>
                  </a:lnTo>
                  <a:lnTo>
                    <a:pt x="0" y="267916"/>
                  </a:lnTo>
                  <a:lnTo>
                    <a:pt x="1603" y="288526"/>
                  </a:lnTo>
                  <a:lnTo>
                    <a:pt x="5843" y="299802"/>
                  </a:lnTo>
                  <a:lnTo>
                    <a:pt x="8457" y="302809"/>
                  </a:lnTo>
                  <a:lnTo>
                    <a:pt x="12314" y="302697"/>
                  </a:lnTo>
                  <a:lnTo>
                    <a:pt x="22246" y="296928"/>
                  </a:lnTo>
                  <a:lnTo>
                    <a:pt x="30893" y="284486"/>
                  </a:lnTo>
                  <a:lnTo>
                    <a:pt x="38890" y="262454"/>
                  </a:lnTo>
                  <a:lnTo>
                    <a:pt x="42256" y="213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34"/>
            <p:cNvSpPr/>
            <p:nvPr>
              <p:custDataLst>
                <p:tags r:id="rId176"/>
              </p:custDataLst>
            </p:nvPr>
          </p:nvSpPr>
          <p:spPr>
            <a:xfrm>
              <a:off x="7594020" y="766745"/>
              <a:ext cx="121231" cy="93820"/>
            </a:xfrm>
            <a:custGeom>
              <a:avLst/>
              <a:gdLst/>
              <a:ahLst/>
              <a:cxnLst/>
              <a:rect l="0" t="0" r="0" b="0"/>
              <a:pathLst>
                <a:path w="121231" h="93820">
                  <a:moveTo>
                    <a:pt x="35505" y="61930"/>
                  </a:moveTo>
                  <a:lnTo>
                    <a:pt x="35505" y="61930"/>
                  </a:lnTo>
                  <a:lnTo>
                    <a:pt x="54802" y="39810"/>
                  </a:lnTo>
                  <a:lnTo>
                    <a:pt x="67304" y="16874"/>
                  </a:lnTo>
                  <a:lnTo>
                    <a:pt x="68346" y="12842"/>
                  </a:lnTo>
                  <a:lnTo>
                    <a:pt x="67983" y="10155"/>
                  </a:lnTo>
                  <a:lnTo>
                    <a:pt x="59794" y="785"/>
                  </a:lnTo>
                  <a:lnTo>
                    <a:pt x="55931" y="0"/>
                  </a:lnTo>
                  <a:lnTo>
                    <a:pt x="45994" y="1950"/>
                  </a:lnTo>
                  <a:lnTo>
                    <a:pt x="37344" y="9167"/>
                  </a:lnTo>
                  <a:lnTo>
                    <a:pt x="5187" y="44430"/>
                  </a:lnTo>
                  <a:lnTo>
                    <a:pt x="864" y="57327"/>
                  </a:lnTo>
                  <a:lnTo>
                    <a:pt x="0" y="70468"/>
                  </a:lnTo>
                  <a:lnTo>
                    <a:pt x="1252" y="73972"/>
                  </a:lnTo>
                  <a:lnTo>
                    <a:pt x="3145" y="76308"/>
                  </a:lnTo>
                  <a:lnTo>
                    <a:pt x="10892" y="78903"/>
                  </a:lnTo>
                  <a:lnTo>
                    <a:pt x="15922" y="79596"/>
                  </a:lnTo>
                  <a:lnTo>
                    <a:pt x="24332" y="77543"/>
                  </a:lnTo>
                  <a:lnTo>
                    <a:pt x="37839" y="67614"/>
                  </a:lnTo>
                  <a:lnTo>
                    <a:pt x="48184" y="59165"/>
                  </a:lnTo>
                  <a:lnTo>
                    <a:pt x="58900" y="53350"/>
                  </a:lnTo>
                  <a:lnTo>
                    <a:pt x="63398" y="44468"/>
                  </a:lnTo>
                  <a:lnTo>
                    <a:pt x="66875" y="73998"/>
                  </a:lnTo>
                  <a:lnTo>
                    <a:pt x="74433" y="88436"/>
                  </a:lnTo>
                  <a:lnTo>
                    <a:pt x="77332" y="92301"/>
                  </a:lnTo>
                  <a:lnTo>
                    <a:pt x="80323" y="93819"/>
                  </a:lnTo>
                  <a:lnTo>
                    <a:pt x="83375" y="93773"/>
                  </a:lnTo>
                  <a:lnTo>
                    <a:pt x="121230" y="7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435"/>
            <p:cNvSpPr/>
            <p:nvPr>
              <p:custDataLst>
                <p:tags r:id="rId177"/>
              </p:custDataLst>
            </p:nvPr>
          </p:nvSpPr>
          <p:spPr>
            <a:xfrm>
              <a:off x="7448598" y="733425"/>
              <a:ext cx="123778" cy="135997"/>
            </a:xfrm>
            <a:custGeom>
              <a:avLst/>
              <a:gdLst/>
              <a:ahLst/>
              <a:cxnLst/>
              <a:rect l="0" t="0" r="0" b="0"/>
              <a:pathLst>
                <a:path w="123778" h="135997">
                  <a:moveTo>
                    <a:pt x="28527" y="0"/>
                  </a:moveTo>
                  <a:lnTo>
                    <a:pt x="28527" y="0"/>
                  </a:lnTo>
                  <a:lnTo>
                    <a:pt x="27469" y="23851"/>
                  </a:lnTo>
                  <a:lnTo>
                    <a:pt x="12281" y="69130"/>
                  </a:lnTo>
                  <a:lnTo>
                    <a:pt x="2701" y="109768"/>
                  </a:lnTo>
                  <a:lnTo>
                    <a:pt x="314" y="135732"/>
                  </a:lnTo>
                  <a:lnTo>
                    <a:pt x="193" y="135996"/>
                  </a:lnTo>
                  <a:lnTo>
                    <a:pt x="0" y="123760"/>
                  </a:lnTo>
                  <a:lnTo>
                    <a:pt x="10320" y="76923"/>
                  </a:lnTo>
                  <a:lnTo>
                    <a:pt x="25463" y="30787"/>
                  </a:lnTo>
                  <a:lnTo>
                    <a:pt x="31752" y="19680"/>
                  </a:lnTo>
                  <a:lnTo>
                    <a:pt x="34910" y="17354"/>
                  </a:lnTo>
                  <a:lnTo>
                    <a:pt x="38074" y="16861"/>
                  </a:lnTo>
                  <a:lnTo>
                    <a:pt x="41242" y="17591"/>
                  </a:lnTo>
                  <a:lnTo>
                    <a:pt x="43354" y="20194"/>
                  </a:lnTo>
                  <a:lnTo>
                    <a:pt x="45700" y="28731"/>
                  </a:lnTo>
                  <a:lnTo>
                    <a:pt x="47412" y="68849"/>
                  </a:lnTo>
                  <a:lnTo>
                    <a:pt x="46409" y="74474"/>
                  </a:lnTo>
                  <a:lnTo>
                    <a:pt x="44681" y="78225"/>
                  </a:lnTo>
                  <a:lnTo>
                    <a:pt x="42471" y="80725"/>
                  </a:lnTo>
                  <a:lnTo>
                    <a:pt x="40016" y="86325"/>
                  </a:lnTo>
                  <a:lnTo>
                    <a:pt x="39361" y="89300"/>
                  </a:lnTo>
                  <a:lnTo>
                    <a:pt x="39983" y="90225"/>
                  </a:lnTo>
                  <a:lnTo>
                    <a:pt x="41456" y="89783"/>
                  </a:lnTo>
                  <a:lnTo>
                    <a:pt x="43497" y="88431"/>
                  </a:lnTo>
                  <a:lnTo>
                    <a:pt x="71190" y="46844"/>
                  </a:lnTo>
                  <a:lnTo>
                    <a:pt x="95476" y="22345"/>
                  </a:lnTo>
                  <a:lnTo>
                    <a:pt x="101736" y="18072"/>
                  </a:lnTo>
                  <a:lnTo>
                    <a:pt x="106966" y="16281"/>
                  </a:lnTo>
                  <a:lnTo>
                    <a:pt x="111511" y="16146"/>
                  </a:lnTo>
                  <a:lnTo>
                    <a:pt x="115600" y="17114"/>
                  </a:lnTo>
                  <a:lnTo>
                    <a:pt x="118325" y="19876"/>
                  </a:lnTo>
                  <a:lnTo>
                    <a:pt x="121355" y="28589"/>
                  </a:lnTo>
                  <a:lnTo>
                    <a:pt x="123565" y="71981"/>
                  </a:lnTo>
                  <a:lnTo>
                    <a:pt x="12377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36"/>
            <p:cNvSpPr/>
            <p:nvPr>
              <p:custDataLst>
                <p:tags r:id="rId178"/>
              </p:custDataLst>
            </p:nvPr>
          </p:nvSpPr>
          <p:spPr>
            <a:xfrm>
              <a:off x="7372350" y="6858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98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37"/>
            <p:cNvSpPr/>
            <p:nvPr>
              <p:custDataLst>
                <p:tags r:id="rId179"/>
              </p:custDataLst>
            </p:nvPr>
          </p:nvSpPr>
          <p:spPr>
            <a:xfrm>
              <a:off x="7343775" y="7715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7" y="13183"/>
                  </a:lnTo>
                  <a:lnTo>
                    <a:pt x="18874" y="22793"/>
                  </a:lnTo>
                  <a:lnTo>
                    <a:pt x="12766" y="3626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38"/>
            <p:cNvSpPr/>
            <p:nvPr>
              <p:custDataLst>
                <p:tags r:id="rId180"/>
              </p:custDataLst>
            </p:nvPr>
          </p:nvSpPr>
          <p:spPr>
            <a:xfrm>
              <a:off x="7202617" y="752475"/>
              <a:ext cx="103059" cy="28576"/>
            </a:xfrm>
            <a:custGeom>
              <a:avLst/>
              <a:gdLst/>
              <a:ahLst/>
              <a:cxnLst/>
              <a:rect l="0" t="0" r="0" b="0"/>
              <a:pathLst>
                <a:path w="10305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12277" y="23519"/>
                  </a:lnTo>
                  <a:lnTo>
                    <a:pt x="6972" y="21036"/>
                  </a:lnTo>
                  <a:lnTo>
                    <a:pt x="0" y="19442"/>
                  </a:lnTo>
                  <a:lnTo>
                    <a:pt x="486" y="18253"/>
                  </a:lnTo>
                  <a:lnTo>
                    <a:pt x="3849" y="14110"/>
                  </a:lnTo>
                  <a:lnTo>
                    <a:pt x="21804" y="5827"/>
                  </a:lnTo>
                  <a:lnTo>
                    <a:pt x="65546" y="767"/>
                  </a:lnTo>
                  <a:lnTo>
                    <a:pt x="103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39"/>
            <p:cNvSpPr/>
            <p:nvPr>
              <p:custDataLst>
                <p:tags r:id="rId181"/>
              </p:custDataLst>
            </p:nvPr>
          </p:nvSpPr>
          <p:spPr>
            <a:xfrm>
              <a:off x="7241232" y="624307"/>
              <a:ext cx="45394" cy="260091"/>
            </a:xfrm>
            <a:custGeom>
              <a:avLst/>
              <a:gdLst/>
              <a:ahLst/>
              <a:cxnLst/>
              <a:rect l="0" t="0" r="0" b="0"/>
              <a:pathLst>
                <a:path w="45394" h="260091">
                  <a:moveTo>
                    <a:pt x="45393" y="23393"/>
                  </a:moveTo>
                  <a:lnTo>
                    <a:pt x="45393" y="23393"/>
                  </a:lnTo>
                  <a:lnTo>
                    <a:pt x="45393" y="0"/>
                  </a:lnTo>
                  <a:lnTo>
                    <a:pt x="45393" y="1707"/>
                  </a:lnTo>
                  <a:lnTo>
                    <a:pt x="32136" y="40739"/>
                  </a:lnTo>
                  <a:lnTo>
                    <a:pt x="23003" y="75570"/>
                  </a:lnTo>
                  <a:lnTo>
                    <a:pt x="13594" y="117757"/>
                  </a:lnTo>
                  <a:lnTo>
                    <a:pt x="7480" y="158724"/>
                  </a:lnTo>
                  <a:lnTo>
                    <a:pt x="0" y="205386"/>
                  </a:lnTo>
                  <a:lnTo>
                    <a:pt x="1252" y="237125"/>
                  </a:lnTo>
                  <a:lnTo>
                    <a:pt x="5666" y="250677"/>
                  </a:lnTo>
                  <a:lnTo>
                    <a:pt x="8325" y="254291"/>
                  </a:lnTo>
                  <a:lnTo>
                    <a:pt x="11156" y="256700"/>
                  </a:lnTo>
                  <a:lnTo>
                    <a:pt x="19946" y="259377"/>
                  </a:lnTo>
                  <a:lnTo>
                    <a:pt x="25253" y="260090"/>
                  </a:lnTo>
                  <a:lnTo>
                    <a:pt x="28791" y="259508"/>
                  </a:lnTo>
                  <a:lnTo>
                    <a:pt x="35868" y="25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40"/>
            <p:cNvSpPr/>
            <p:nvPr>
              <p:custDataLst>
                <p:tags r:id="rId182"/>
              </p:custDataLst>
            </p:nvPr>
          </p:nvSpPr>
          <p:spPr>
            <a:xfrm>
              <a:off x="7086600" y="725732"/>
              <a:ext cx="67657" cy="147120"/>
            </a:xfrm>
            <a:custGeom>
              <a:avLst/>
              <a:gdLst/>
              <a:ahLst/>
              <a:cxnLst/>
              <a:rect l="0" t="0" r="0" b="0"/>
              <a:pathLst>
                <a:path w="67657" h="147120">
                  <a:moveTo>
                    <a:pt x="66675" y="26743"/>
                  </a:moveTo>
                  <a:lnTo>
                    <a:pt x="66675" y="26743"/>
                  </a:lnTo>
                  <a:lnTo>
                    <a:pt x="66675" y="21687"/>
                  </a:lnTo>
                  <a:lnTo>
                    <a:pt x="61030" y="16382"/>
                  </a:lnTo>
                  <a:lnTo>
                    <a:pt x="40728" y="2291"/>
                  </a:lnTo>
                  <a:lnTo>
                    <a:pt x="30096" y="0"/>
                  </a:lnTo>
                  <a:lnTo>
                    <a:pt x="21137" y="1805"/>
                  </a:lnTo>
                  <a:lnTo>
                    <a:pt x="10144" y="8770"/>
                  </a:lnTo>
                  <a:lnTo>
                    <a:pt x="6762" y="11586"/>
                  </a:lnTo>
                  <a:lnTo>
                    <a:pt x="3005" y="20359"/>
                  </a:lnTo>
                  <a:lnTo>
                    <a:pt x="595" y="43239"/>
                  </a:lnTo>
                  <a:lnTo>
                    <a:pt x="3086" y="52771"/>
                  </a:lnTo>
                  <a:lnTo>
                    <a:pt x="5232" y="56795"/>
                  </a:lnTo>
                  <a:lnTo>
                    <a:pt x="30431" y="77404"/>
                  </a:lnTo>
                  <a:lnTo>
                    <a:pt x="50410" y="91378"/>
                  </a:lnTo>
                  <a:lnTo>
                    <a:pt x="63326" y="106269"/>
                  </a:lnTo>
                  <a:lnTo>
                    <a:pt x="66560" y="112569"/>
                  </a:lnTo>
                  <a:lnTo>
                    <a:pt x="67656" y="117827"/>
                  </a:lnTo>
                  <a:lnTo>
                    <a:pt x="67330" y="122391"/>
                  </a:lnTo>
                  <a:lnTo>
                    <a:pt x="61321" y="133106"/>
                  </a:lnTo>
                  <a:lnTo>
                    <a:pt x="56755" y="138927"/>
                  </a:lnTo>
                  <a:lnTo>
                    <a:pt x="46038" y="145394"/>
                  </a:lnTo>
                  <a:lnTo>
                    <a:pt x="40217" y="147119"/>
                  </a:lnTo>
                  <a:lnTo>
                    <a:pt x="28104" y="146213"/>
                  </a:lnTo>
                  <a:lnTo>
                    <a:pt x="21911" y="144490"/>
                  </a:lnTo>
                  <a:lnTo>
                    <a:pt x="0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41"/>
            <p:cNvSpPr/>
            <p:nvPr>
              <p:custDataLst>
                <p:tags r:id="rId183"/>
              </p:custDataLst>
            </p:nvPr>
          </p:nvSpPr>
          <p:spPr>
            <a:xfrm>
              <a:off x="6944459" y="756070"/>
              <a:ext cx="113567" cy="132166"/>
            </a:xfrm>
            <a:custGeom>
              <a:avLst/>
              <a:gdLst/>
              <a:ahLst/>
              <a:cxnLst/>
              <a:rect l="0" t="0" r="0" b="0"/>
              <a:pathLst>
                <a:path w="113567" h="132166">
                  <a:moveTo>
                    <a:pt x="8791" y="44030"/>
                  </a:moveTo>
                  <a:lnTo>
                    <a:pt x="8791" y="44030"/>
                  </a:lnTo>
                  <a:lnTo>
                    <a:pt x="8791" y="58219"/>
                  </a:lnTo>
                  <a:lnTo>
                    <a:pt x="14436" y="63742"/>
                  </a:lnTo>
                  <a:lnTo>
                    <a:pt x="18904" y="66696"/>
                  </a:lnTo>
                  <a:lnTo>
                    <a:pt x="24000" y="67608"/>
                  </a:lnTo>
                  <a:lnTo>
                    <a:pt x="35306" y="65798"/>
                  </a:lnTo>
                  <a:lnTo>
                    <a:pt x="74493" y="46992"/>
                  </a:lnTo>
                  <a:lnTo>
                    <a:pt x="80325" y="40760"/>
                  </a:lnTo>
                  <a:lnTo>
                    <a:pt x="82917" y="31641"/>
                  </a:lnTo>
                  <a:lnTo>
                    <a:pt x="83609" y="26246"/>
                  </a:lnTo>
                  <a:lnTo>
                    <a:pt x="78732" y="14606"/>
                  </a:lnTo>
                  <a:lnTo>
                    <a:pt x="74468" y="8539"/>
                  </a:lnTo>
                  <a:lnTo>
                    <a:pt x="64086" y="1798"/>
                  </a:lnTo>
                  <a:lnTo>
                    <a:pt x="58355" y="0"/>
                  </a:lnTo>
                  <a:lnTo>
                    <a:pt x="46341" y="825"/>
                  </a:lnTo>
                  <a:lnTo>
                    <a:pt x="33947" y="5778"/>
                  </a:lnTo>
                  <a:lnTo>
                    <a:pt x="17185" y="19408"/>
                  </a:lnTo>
                  <a:lnTo>
                    <a:pt x="4840" y="42421"/>
                  </a:lnTo>
                  <a:lnTo>
                    <a:pt x="0" y="80350"/>
                  </a:lnTo>
                  <a:lnTo>
                    <a:pt x="650" y="95097"/>
                  </a:lnTo>
                  <a:lnTo>
                    <a:pt x="4467" y="112235"/>
                  </a:lnTo>
                  <a:lnTo>
                    <a:pt x="10142" y="119133"/>
                  </a:lnTo>
                  <a:lnTo>
                    <a:pt x="27736" y="129620"/>
                  </a:lnTo>
                  <a:lnTo>
                    <a:pt x="46844" y="132165"/>
                  </a:lnTo>
                  <a:lnTo>
                    <a:pt x="84982" y="125174"/>
                  </a:lnTo>
                  <a:lnTo>
                    <a:pt x="113566" y="11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42"/>
            <p:cNvSpPr/>
            <p:nvPr>
              <p:custDataLst>
                <p:tags r:id="rId184"/>
              </p:custDataLst>
            </p:nvPr>
          </p:nvSpPr>
          <p:spPr>
            <a:xfrm>
              <a:off x="6747738" y="86677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0"/>
                  </a:moveTo>
                  <a:lnTo>
                    <a:pt x="5487" y="0"/>
                  </a:lnTo>
                  <a:lnTo>
                    <a:pt x="5487" y="21458"/>
                  </a:lnTo>
                  <a:lnTo>
                    <a:pt x="2665" y="28234"/>
                  </a:lnTo>
                  <a:lnTo>
                    <a:pt x="431" y="31523"/>
                  </a:lnTo>
                  <a:lnTo>
                    <a:pt x="0" y="33715"/>
                  </a:lnTo>
                  <a:lnTo>
                    <a:pt x="548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27"/>
          <p:cNvGrpSpPr/>
          <p:nvPr/>
        </p:nvGrpSpPr>
        <p:grpSpPr>
          <a:xfrm>
            <a:off x="8558947" y="590851"/>
            <a:ext cx="2100761" cy="380700"/>
            <a:chOff x="8558947" y="590851"/>
            <a:chExt cx="2100761" cy="380700"/>
          </a:xfrm>
        </p:grpSpPr>
        <p:sp>
          <p:nvSpPr>
            <p:cNvPr id="48" name="SMARTInkShape-1443"/>
            <p:cNvSpPr/>
            <p:nvPr>
              <p:custDataLst>
                <p:tags r:id="rId156"/>
              </p:custDataLst>
            </p:nvPr>
          </p:nvSpPr>
          <p:spPr>
            <a:xfrm>
              <a:off x="10330790" y="852907"/>
              <a:ext cx="51461" cy="97046"/>
            </a:xfrm>
            <a:custGeom>
              <a:avLst/>
              <a:gdLst/>
              <a:ahLst/>
              <a:cxnLst/>
              <a:rect l="0" t="0" r="0" b="0"/>
              <a:pathLst>
                <a:path w="51461" h="97046">
                  <a:moveTo>
                    <a:pt x="51460" y="23393"/>
                  </a:moveTo>
                  <a:lnTo>
                    <a:pt x="51460" y="23393"/>
                  </a:lnTo>
                  <a:lnTo>
                    <a:pt x="51460" y="10136"/>
                  </a:lnTo>
                  <a:lnTo>
                    <a:pt x="48636" y="4095"/>
                  </a:lnTo>
                  <a:lnTo>
                    <a:pt x="46403" y="1003"/>
                  </a:lnTo>
                  <a:lnTo>
                    <a:pt x="42797" y="0"/>
                  </a:lnTo>
                  <a:lnTo>
                    <a:pt x="33146" y="1707"/>
                  </a:lnTo>
                  <a:lnTo>
                    <a:pt x="24624" y="8816"/>
                  </a:lnTo>
                  <a:lnTo>
                    <a:pt x="10528" y="30626"/>
                  </a:lnTo>
                  <a:lnTo>
                    <a:pt x="762" y="54111"/>
                  </a:lnTo>
                  <a:lnTo>
                    <a:pt x="0" y="69148"/>
                  </a:lnTo>
                  <a:lnTo>
                    <a:pt x="3076" y="90992"/>
                  </a:lnTo>
                  <a:lnTo>
                    <a:pt x="5447" y="93859"/>
                  </a:lnTo>
                  <a:lnTo>
                    <a:pt x="13723" y="97045"/>
                  </a:lnTo>
                  <a:lnTo>
                    <a:pt x="17835" y="95777"/>
                  </a:lnTo>
                  <a:lnTo>
                    <a:pt x="25227" y="88725"/>
                  </a:lnTo>
                  <a:lnTo>
                    <a:pt x="37538" y="68009"/>
                  </a:lnTo>
                  <a:lnTo>
                    <a:pt x="40633" y="55074"/>
                  </a:lnTo>
                  <a:lnTo>
                    <a:pt x="41356" y="44177"/>
                  </a:lnTo>
                  <a:lnTo>
                    <a:pt x="38855" y="35100"/>
                  </a:lnTo>
                  <a:lnTo>
                    <a:pt x="22885" y="1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44"/>
            <p:cNvSpPr/>
            <p:nvPr>
              <p:custDataLst>
                <p:tags r:id="rId157"/>
              </p:custDataLst>
            </p:nvPr>
          </p:nvSpPr>
          <p:spPr>
            <a:xfrm>
              <a:off x="10410825" y="848234"/>
              <a:ext cx="123826" cy="89085"/>
            </a:xfrm>
            <a:custGeom>
              <a:avLst/>
              <a:gdLst/>
              <a:ahLst/>
              <a:cxnLst/>
              <a:rect l="0" t="0" r="0" b="0"/>
              <a:pathLst>
                <a:path w="123826" h="89085">
                  <a:moveTo>
                    <a:pt x="0" y="18541"/>
                  </a:moveTo>
                  <a:lnTo>
                    <a:pt x="0" y="18541"/>
                  </a:lnTo>
                  <a:lnTo>
                    <a:pt x="5057" y="13484"/>
                  </a:lnTo>
                  <a:lnTo>
                    <a:pt x="7538" y="8180"/>
                  </a:lnTo>
                  <a:lnTo>
                    <a:pt x="8202" y="5284"/>
                  </a:lnTo>
                  <a:lnTo>
                    <a:pt x="9702" y="3353"/>
                  </a:lnTo>
                  <a:lnTo>
                    <a:pt x="17609" y="0"/>
                  </a:lnTo>
                  <a:lnTo>
                    <a:pt x="10722" y="26051"/>
                  </a:lnTo>
                  <a:lnTo>
                    <a:pt x="17831" y="63093"/>
                  </a:lnTo>
                  <a:lnTo>
                    <a:pt x="20355" y="68351"/>
                  </a:lnTo>
                  <a:lnTo>
                    <a:pt x="33967" y="84393"/>
                  </a:lnTo>
                  <a:lnTo>
                    <a:pt x="35344" y="87842"/>
                  </a:lnTo>
                  <a:lnTo>
                    <a:pt x="38379" y="89084"/>
                  </a:lnTo>
                  <a:lnTo>
                    <a:pt x="47396" y="87641"/>
                  </a:lnTo>
                  <a:lnTo>
                    <a:pt x="59317" y="80878"/>
                  </a:lnTo>
                  <a:lnTo>
                    <a:pt x="63405" y="75174"/>
                  </a:lnTo>
                  <a:lnTo>
                    <a:pt x="66485" y="66693"/>
                  </a:lnTo>
                  <a:lnTo>
                    <a:pt x="66618" y="71379"/>
                  </a:lnTo>
                  <a:lnTo>
                    <a:pt x="67696" y="72816"/>
                  </a:lnTo>
                  <a:lnTo>
                    <a:pt x="79928" y="80369"/>
                  </a:lnTo>
                  <a:lnTo>
                    <a:pt x="83976" y="80926"/>
                  </a:lnTo>
                  <a:lnTo>
                    <a:pt x="94119" y="78723"/>
                  </a:lnTo>
                  <a:lnTo>
                    <a:pt x="106675" y="71533"/>
                  </a:lnTo>
                  <a:lnTo>
                    <a:pt x="117097" y="57643"/>
                  </a:lnTo>
                  <a:lnTo>
                    <a:pt x="121832" y="40122"/>
                  </a:lnTo>
                  <a:lnTo>
                    <a:pt x="123825" y="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45"/>
            <p:cNvSpPr/>
            <p:nvPr>
              <p:custDataLst>
                <p:tags r:id="rId158"/>
              </p:custDataLst>
            </p:nvPr>
          </p:nvSpPr>
          <p:spPr>
            <a:xfrm>
              <a:off x="10582275" y="842014"/>
              <a:ext cx="77433" cy="91437"/>
            </a:xfrm>
            <a:custGeom>
              <a:avLst/>
              <a:gdLst/>
              <a:ahLst/>
              <a:cxnLst/>
              <a:rect l="0" t="0" r="0" b="0"/>
              <a:pathLst>
                <a:path w="77433" h="91437">
                  <a:moveTo>
                    <a:pt x="0" y="15236"/>
                  </a:moveTo>
                  <a:lnTo>
                    <a:pt x="0" y="15236"/>
                  </a:lnTo>
                  <a:lnTo>
                    <a:pt x="0" y="60292"/>
                  </a:lnTo>
                  <a:lnTo>
                    <a:pt x="0" y="87905"/>
                  </a:lnTo>
                  <a:lnTo>
                    <a:pt x="0" y="85280"/>
                  </a:lnTo>
                  <a:lnTo>
                    <a:pt x="17304" y="48557"/>
                  </a:lnTo>
                  <a:lnTo>
                    <a:pt x="43600" y="5487"/>
                  </a:lnTo>
                  <a:lnTo>
                    <a:pt x="50422" y="320"/>
                  </a:lnTo>
                  <a:lnTo>
                    <a:pt x="53724" y="0"/>
                  </a:lnTo>
                  <a:lnTo>
                    <a:pt x="60213" y="2467"/>
                  </a:lnTo>
                  <a:lnTo>
                    <a:pt x="74873" y="14863"/>
                  </a:lnTo>
                  <a:lnTo>
                    <a:pt x="77432" y="21337"/>
                  </a:lnTo>
                  <a:lnTo>
                    <a:pt x="76571" y="53552"/>
                  </a:lnTo>
                  <a:lnTo>
                    <a:pt x="66675" y="9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46"/>
            <p:cNvSpPr/>
            <p:nvPr>
              <p:custDataLst>
                <p:tags r:id="rId159"/>
              </p:custDataLst>
            </p:nvPr>
          </p:nvSpPr>
          <p:spPr>
            <a:xfrm>
              <a:off x="10191785" y="849660"/>
              <a:ext cx="76166" cy="81405"/>
            </a:xfrm>
            <a:custGeom>
              <a:avLst/>
              <a:gdLst/>
              <a:ahLst/>
              <a:cxnLst/>
              <a:rect l="0" t="0" r="0" b="0"/>
              <a:pathLst>
                <a:path w="76166" h="81405">
                  <a:moveTo>
                    <a:pt x="19015" y="17115"/>
                  </a:moveTo>
                  <a:lnTo>
                    <a:pt x="19015" y="17115"/>
                  </a:lnTo>
                  <a:lnTo>
                    <a:pt x="13958" y="17115"/>
                  </a:lnTo>
                  <a:lnTo>
                    <a:pt x="12469" y="18173"/>
                  </a:lnTo>
                  <a:lnTo>
                    <a:pt x="11477" y="19937"/>
                  </a:lnTo>
                  <a:lnTo>
                    <a:pt x="870" y="67261"/>
                  </a:lnTo>
                  <a:lnTo>
                    <a:pt x="85" y="81404"/>
                  </a:lnTo>
                  <a:lnTo>
                    <a:pt x="0" y="78026"/>
                  </a:lnTo>
                  <a:lnTo>
                    <a:pt x="5032" y="60210"/>
                  </a:lnTo>
                  <a:lnTo>
                    <a:pt x="28630" y="21651"/>
                  </a:lnTo>
                  <a:lnTo>
                    <a:pt x="49732" y="4594"/>
                  </a:lnTo>
                  <a:lnTo>
                    <a:pt x="59478" y="967"/>
                  </a:lnTo>
                  <a:lnTo>
                    <a:pt x="65040" y="0"/>
                  </a:lnTo>
                  <a:lnTo>
                    <a:pt x="68748" y="413"/>
                  </a:lnTo>
                  <a:lnTo>
                    <a:pt x="71220" y="1747"/>
                  </a:lnTo>
                  <a:lnTo>
                    <a:pt x="72869" y="3695"/>
                  </a:lnTo>
                  <a:lnTo>
                    <a:pt x="75876" y="41964"/>
                  </a:lnTo>
                  <a:lnTo>
                    <a:pt x="76165" y="7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47"/>
            <p:cNvSpPr/>
            <p:nvPr>
              <p:custDataLst>
                <p:tags r:id="rId160"/>
              </p:custDataLst>
            </p:nvPr>
          </p:nvSpPr>
          <p:spPr>
            <a:xfrm>
              <a:off x="10087415" y="702687"/>
              <a:ext cx="75761" cy="251571"/>
            </a:xfrm>
            <a:custGeom>
              <a:avLst/>
              <a:gdLst/>
              <a:ahLst/>
              <a:cxnLst/>
              <a:rect l="0" t="0" r="0" b="0"/>
              <a:pathLst>
                <a:path w="75761" h="251571">
                  <a:moveTo>
                    <a:pt x="47185" y="49788"/>
                  </a:moveTo>
                  <a:lnTo>
                    <a:pt x="47185" y="49788"/>
                  </a:lnTo>
                  <a:lnTo>
                    <a:pt x="56122" y="3681"/>
                  </a:lnTo>
                  <a:lnTo>
                    <a:pt x="56319" y="0"/>
                  </a:lnTo>
                  <a:lnTo>
                    <a:pt x="56595" y="9989"/>
                  </a:lnTo>
                  <a:lnTo>
                    <a:pt x="49083" y="50472"/>
                  </a:lnTo>
                  <a:lnTo>
                    <a:pt x="41514" y="89972"/>
                  </a:lnTo>
                  <a:lnTo>
                    <a:pt x="33111" y="135997"/>
                  </a:lnTo>
                  <a:lnTo>
                    <a:pt x="18428" y="178485"/>
                  </a:lnTo>
                  <a:lnTo>
                    <a:pt x="9259" y="222546"/>
                  </a:lnTo>
                  <a:lnTo>
                    <a:pt x="1046" y="250861"/>
                  </a:lnTo>
                  <a:lnTo>
                    <a:pt x="550" y="251570"/>
                  </a:lnTo>
                  <a:lnTo>
                    <a:pt x="0" y="246713"/>
                  </a:lnTo>
                  <a:lnTo>
                    <a:pt x="4747" y="227022"/>
                  </a:lnTo>
                  <a:lnTo>
                    <a:pt x="29236" y="182645"/>
                  </a:lnTo>
                  <a:lnTo>
                    <a:pt x="40265" y="167044"/>
                  </a:lnTo>
                  <a:lnTo>
                    <a:pt x="62731" y="149113"/>
                  </a:lnTo>
                  <a:lnTo>
                    <a:pt x="69264" y="146849"/>
                  </a:lnTo>
                  <a:lnTo>
                    <a:pt x="70371" y="148362"/>
                  </a:lnTo>
                  <a:lnTo>
                    <a:pt x="68780" y="155687"/>
                  </a:lnTo>
                  <a:lnTo>
                    <a:pt x="61931" y="166655"/>
                  </a:lnTo>
                  <a:lnTo>
                    <a:pt x="49079" y="179843"/>
                  </a:lnTo>
                  <a:lnTo>
                    <a:pt x="29075" y="192101"/>
                  </a:lnTo>
                  <a:lnTo>
                    <a:pt x="28414" y="197553"/>
                  </a:lnTo>
                  <a:lnTo>
                    <a:pt x="31081" y="202950"/>
                  </a:lnTo>
                  <a:lnTo>
                    <a:pt x="50533" y="224458"/>
                  </a:lnTo>
                  <a:lnTo>
                    <a:pt x="75760" y="24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48"/>
            <p:cNvSpPr/>
            <p:nvPr>
              <p:custDataLst>
                <p:tags r:id="rId161"/>
              </p:custDataLst>
            </p:nvPr>
          </p:nvSpPr>
          <p:spPr>
            <a:xfrm>
              <a:off x="9963150" y="844701"/>
              <a:ext cx="47626" cy="98275"/>
            </a:xfrm>
            <a:custGeom>
              <a:avLst/>
              <a:gdLst/>
              <a:ahLst/>
              <a:cxnLst/>
              <a:rect l="0" t="0" r="0" b="0"/>
              <a:pathLst>
                <a:path w="47626" h="98275">
                  <a:moveTo>
                    <a:pt x="0" y="41124"/>
                  </a:moveTo>
                  <a:lnTo>
                    <a:pt x="0" y="41124"/>
                  </a:lnTo>
                  <a:lnTo>
                    <a:pt x="1058" y="25915"/>
                  </a:lnTo>
                  <a:lnTo>
                    <a:pt x="9134" y="4041"/>
                  </a:lnTo>
                  <a:lnTo>
                    <a:pt x="9410" y="13438"/>
                  </a:lnTo>
                  <a:lnTo>
                    <a:pt x="1314" y="56032"/>
                  </a:lnTo>
                  <a:lnTo>
                    <a:pt x="115" y="76700"/>
                  </a:lnTo>
                  <a:lnTo>
                    <a:pt x="35" y="73420"/>
                  </a:lnTo>
                  <a:lnTo>
                    <a:pt x="13260" y="35310"/>
                  </a:lnTo>
                  <a:lnTo>
                    <a:pt x="34944" y="1778"/>
                  </a:lnTo>
                  <a:lnTo>
                    <a:pt x="37055" y="76"/>
                  </a:lnTo>
                  <a:lnTo>
                    <a:pt x="39520" y="0"/>
                  </a:lnTo>
                  <a:lnTo>
                    <a:pt x="42221" y="1008"/>
                  </a:lnTo>
                  <a:lnTo>
                    <a:pt x="44023" y="3797"/>
                  </a:lnTo>
                  <a:lnTo>
                    <a:pt x="46558" y="18893"/>
                  </a:lnTo>
                  <a:lnTo>
                    <a:pt x="47485" y="61009"/>
                  </a:lnTo>
                  <a:lnTo>
                    <a:pt x="47625" y="98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49"/>
            <p:cNvSpPr/>
            <p:nvPr>
              <p:custDataLst>
                <p:tags r:id="rId162"/>
              </p:custDataLst>
            </p:nvPr>
          </p:nvSpPr>
          <p:spPr>
            <a:xfrm>
              <a:off x="9812768" y="809625"/>
              <a:ext cx="121808" cy="133351"/>
            </a:xfrm>
            <a:custGeom>
              <a:avLst/>
              <a:gdLst/>
              <a:ahLst/>
              <a:cxnLst/>
              <a:rect l="0" t="0" r="0" b="0"/>
              <a:pathLst>
                <a:path w="121808" h="133351">
                  <a:moveTo>
                    <a:pt x="17032" y="0"/>
                  </a:moveTo>
                  <a:lnTo>
                    <a:pt x="17032" y="0"/>
                  </a:lnTo>
                  <a:lnTo>
                    <a:pt x="11975" y="5056"/>
                  </a:lnTo>
                  <a:lnTo>
                    <a:pt x="9494" y="13183"/>
                  </a:lnTo>
                  <a:lnTo>
                    <a:pt x="142" y="55485"/>
                  </a:lnTo>
                  <a:lnTo>
                    <a:pt x="0" y="70168"/>
                  </a:lnTo>
                  <a:lnTo>
                    <a:pt x="5871" y="94169"/>
                  </a:lnTo>
                  <a:lnTo>
                    <a:pt x="11366" y="104647"/>
                  </a:lnTo>
                  <a:lnTo>
                    <a:pt x="17336" y="110010"/>
                  </a:lnTo>
                  <a:lnTo>
                    <a:pt x="20409" y="111440"/>
                  </a:lnTo>
                  <a:lnTo>
                    <a:pt x="24576" y="110277"/>
                  </a:lnTo>
                  <a:lnTo>
                    <a:pt x="34848" y="103340"/>
                  </a:lnTo>
                  <a:lnTo>
                    <a:pt x="40826" y="96023"/>
                  </a:lnTo>
                  <a:lnTo>
                    <a:pt x="45598" y="88185"/>
                  </a:lnTo>
                  <a:lnTo>
                    <a:pt x="59129" y="70814"/>
                  </a:lnTo>
                  <a:lnTo>
                    <a:pt x="69251" y="47088"/>
                  </a:lnTo>
                  <a:lnTo>
                    <a:pt x="76030" y="22393"/>
                  </a:lnTo>
                  <a:lnTo>
                    <a:pt x="78589" y="18104"/>
                  </a:lnTo>
                  <a:lnTo>
                    <a:pt x="80294" y="17361"/>
                  </a:lnTo>
                  <a:lnTo>
                    <a:pt x="81433" y="18982"/>
                  </a:lnTo>
                  <a:lnTo>
                    <a:pt x="83506" y="61639"/>
                  </a:lnTo>
                  <a:lnTo>
                    <a:pt x="86470" y="90936"/>
                  </a:lnTo>
                  <a:lnTo>
                    <a:pt x="96953" y="119798"/>
                  </a:lnTo>
                  <a:lnTo>
                    <a:pt x="101004" y="124315"/>
                  </a:lnTo>
                  <a:lnTo>
                    <a:pt x="12180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50"/>
            <p:cNvSpPr/>
            <p:nvPr>
              <p:custDataLst>
                <p:tags r:id="rId163"/>
              </p:custDataLst>
            </p:nvPr>
          </p:nvSpPr>
          <p:spPr>
            <a:xfrm>
              <a:off x="9591675" y="93345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67733" y="10361"/>
                  </a:lnTo>
                  <a:lnTo>
                    <a:pt x="50760" y="19298"/>
                  </a:lnTo>
                  <a:lnTo>
                    <a:pt x="39493" y="2551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51"/>
            <p:cNvSpPr/>
            <p:nvPr>
              <p:custDataLst>
                <p:tags r:id="rId164"/>
              </p:custDataLst>
            </p:nvPr>
          </p:nvSpPr>
          <p:spPr>
            <a:xfrm>
              <a:off x="9286875" y="762000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5057" y="61619"/>
                  </a:lnTo>
                  <a:lnTo>
                    <a:pt x="51458" y="40107"/>
                  </a:lnTo>
                  <a:lnTo>
                    <a:pt x="90698" y="1718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52"/>
            <p:cNvSpPr/>
            <p:nvPr>
              <p:custDataLst>
                <p:tags r:id="rId165"/>
              </p:custDataLst>
            </p:nvPr>
          </p:nvSpPr>
          <p:spPr>
            <a:xfrm>
              <a:off x="9392090" y="781050"/>
              <a:ext cx="180536" cy="140036"/>
            </a:xfrm>
            <a:custGeom>
              <a:avLst/>
              <a:gdLst/>
              <a:ahLst/>
              <a:cxnLst/>
              <a:rect l="0" t="0" r="0" b="0"/>
              <a:pathLst>
                <a:path w="180536" h="140036">
                  <a:moveTo>
                    <a:pt x="28135" y="0"/>
                  </a:moveTo>
                  <a:lnTo>
                    <a:pt x="28135" y="0"/>
                  </a:lnTo>
                  <a:lnTo>
                    <a:pt x="36336" y="8201"/>
                  </a:lnTo>
                  <a:lnTo>
                    <a:pt x="35720" y="9701"/>
                  </a:lnTo>
                  <a:lnTo>
                    <a:pt x="21336" y="34357"/>
                  </a:lnTo>
                  <a:lnTo>
                    <a:pt x="11819" y="64995"/>
                  </a:lnTo>
                  <a:lnTo>
                    <a:pt x="7073" y="85227"/>
                  </a:lnTo>
                  <a:lnTo>
                    <a:pt x="2899" y="99262"/>
                  </a:lnTo>
                  <a:lnTo>
                    <a:pt x="0" y="133290"/>
                  </a:lnTo>
                  <a:lnTo>
                    <a:pt x="912" y="136485"/>
                  </a:lnTo>
                  <a:lnTo>
                    <a:pt x="2578" y="138615"/>
                  </a:lnTo>
                  <a:lnTo>
                    <a:pt x="4747" y="140035"/>
                  </a:lnTo>
                  <a:lnTo>
                    <a:pt x="8310" y="138865"/>
                  </a:lnTo>
                  <a:lnTo>
                    <a:pt x="17913" y="131921"/>
                  </a:lnTo>
                  <a:lnTo>
                    <a:pt x="45552" y="92964"/>
                  </a:lnTo>
                  <a:lnTo>
                    <a:pt x="69150" y="47843"/>
                  </a:lnTo>
                  <a:lnTo>
                    <a:pt x="74890" y="31321"/>
                  </a:lnTo>
                  <a:lnTo>
                    <a:pt x="75179" y="31464"/>
                  </a:lnTo>
                  <a:lnTo>
                    <a:pt x="75502" y="34445"/>
                  </a:lnTo>
                  <a:lnTo>
                    <a:pt x="74529" y="35664"/>
                  </a:lnTo>
                  <a:lnTo>
                    <a:pt x="70626" y="37017"/>
                  </a:lnTo>
                  <a:lnTo>
                    <a:pt x="69163" y="39495"/>
                  </a:lnTo>
                  <a:lnTo>
                    <a:pt x="66620" y="64520"/>
                  </a:lnTo>
                  <a:lnTo>
                    <a:pt x="67315" y="106951"/>
                  </a:lnTo>
                  <a:lnTo>
                    <a:pt x="71301" y="115620"/>
                  </a:lnTo>
                  <a:lnTo>
                    <a:pt x="74903" y="118355"/>
                  </a:lnTo>
                  <a:lnTo>
                    <a:pt x="84552" y="121394"/>
                  </a:lnTo>
                  <a:lnTo>
                    <a:pt x="89030" y="121146"/>
                  </a:lnTo>
                  <a:lnTo>
                    <a:pt x="96826" y="118048"/>
                  </a:lnTo>
                  <a:lnTo>
                    <a:pt x="133335" y="93171"/>
                  </a:lnTo>
                  <a:lnTo>
                    <a:pt x="172375" y="46415"/>
                  </a:lnTo>
                  <a:lnTo>
                    <a:pt x="176908" y="40737"/>
                  </a:lnTo>
                  <a:lnTo>
                    <a:pt x="178923" y="34686"/>
                  </a:lnTo>
                  <a:lnTo>
                    <a:pt x="178402" y="32649"/>
                  </a:lnTo>
                  <a:lnTo>
                    <a:pt x="176996" y="31291"/>
                  </a:lnTo>
                  <a:lnTo>
                    <a:pt x="175001" y="30386"/>
                  </a:lnTo>
                  <a:lnTo>
                    <a:pt x="167140" y="32202"/>
                  </a:lnTo>
                  <a:lnTo>
                    <a:pt x="162080" y="34168"/>
                  </a:lnTo>
                  <a:lnTo>
                    <a:pt x="153635" y="41997"/>
                  </a:lnTo>
                  <a:lnTo>
                    <a:pt x="139591" y="64270"/>
                  </a:lnTo>
                  <a:lnTo>
                    <a:pt x="138422" y="70363"/>
                  </a:lnTo>
                  <a:lnTo>
                    <a:pt x="139946" y="82778"/>
                  </a:lnTo>
                  <a:lnTo>
                    <a:pt x="146973" y="92529"/>
                  </a:lnTo>
                  <a:lnTo>
                    <a:pt x="151810" y="96611"/>
                  </a:lnTo>
                  <a:lnTo>
                    <a:pt x="162830" y="101147"/>
                  </a:lnTo>
                  <a:lnTo>
                    <a:pt x="18053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53"/>
            <p:cNvSpPr/>
            <p:nvPr>
              <p:custDataLst>
                <p:tags r:id="rId166"/>
              </p:custDataLst>
            </p:nvPr>
          </p:nvSpPr>
          <p:spPr>
            <a:xfrm>
              <a:off x="9269149" y="781050"/>
              <a:ext cx="65352" cy="138698"/>
            </a:xfrm>
            <a:custGeom>
              <a:avLst/>
              <a:gdLst/>
              <a:ahLst/>
              <a:cxnLst/>
              <a:rect l="0" t="0" r="0" b="0"/>
              <a:pathLst>
                <a:path w="65352" h="138698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9212" y="2822"/>
                  </a:lnTo>
                  <a:lnTo>
                    <a:pt x="47771" y="32056"/>
                  </a:lnTo>
                  <a:lnTo>
                    <a:pt x="54498" y="45717"/>
                  </a:lnTo>
                  <a:lnTo>
                    <a:pt x="62895" y="74882"/>
                  </a:lnTo>
                  <a:lnTo>
                    <a:pt x="63202" y="89373"/>
                  </a:lnTo>
                  <a:lnTo>
                    <a:pt x="48812" y="136608"/>
                  </a:lnTo>
                  <a:lnTo>
                    <a:pt x="47975" y="138697"/>
                  </a:lnTo>
                  <a:lnTo>
                    <a:pt x="46358" y="137973"/>
                  </a:lnTo>
                  <a:lnTo>
                    <a:pt x="41740" y="131524"/>
                  </a:lnTo>
                  <a:lnTo>
                    <a:pt x="41144" y="126841"/>
                  </a:lnTo>
                  <a:lnTo>
                    <a:pt x="54239" y="81157"/>
                  </a:lnTo>
                  <a:lnTo>
                    <a:pt x="6535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54"/>
            <p:cNvSpPr/>
            <p:nvPr>
              <p:custDataLst>
                <p:tags r:id="rId167"/>
              </p:custDataLst>
            </p:nvPr>
          </p:nvSpPr>
          <p:spPr>
            <a:xfrm>
              <a:off x="9107224" y="752475"/>
              <a:ext cx="151077" cy="19051"/>
            </a:xfrm>
            <a:custGeom>
              <a:avLst/>
              <a:gdLst/>
              <a:ahLst/>
              <a:cxnLst/>
              <a:rect l="0" t="0" r="0" b="0"/>
              <a:pathLst>
                <a:path w="1510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5964" y="17992"/>
                  </a:lnTo>
                  <a:lnTo>
                    <a:pt x="89979" y="11511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55"/>
            <p:cNvSpPr/>
            <p:nvPr>
              <p:custDataLst>
                <p:tags r:id="rId168"/>
              </p:custDataLst>
            </p:nvPr>
          </p:nvSpPr>
          <p:spPr>
            <a:xfrm>
              <a:off x="8558947" y="590851"/>
              <a:ext cx="337404" cy="366707"/>
            </a:xfrm>
            <a:custGeom>
              <a:avLst/>
              <a:gdLst/>
              <a:ahLst/>
              <a:cxnLst/>
              <a:rect l="0" t="0" r="0" b="0"/>
              <a:pathLst>
                <a:path w="337404" h="366707">
                  <a:moveTo>
                    <a:pt x="185003" y="37799"/>
                  </a:moveTo>
                  <a:lnTo>
                    <a:pt x="185003" y="37799"/>
                  </a:lnTo>
                  <a:lnTo>
                    <a:pt x="185003" y="3132"/>
                  </a:lnTo>
                  <a:lnTo>
                    <a:pt x="183945" y="1987"/>
                  </a:lnTo>
                  <a:lnTo>
                    <a:pt x="179946" y="716"/>
                  </a:lnTo>
                  <a:lnTo>
                    <a:pt x="171746" y="0"/>
                  </a:lnTo>
                  <a:lnTo>
                    <a:pt x="162883" y="5477"/>
                  </a:lnTo>
                  <a:lnTo>
                    <a:pt x="151889" y="17084"/>
                  </a:lnTo>
                  <a:lnTo>
                    <a:pt x="126380" y="60889"/>
                  </a:lnTo>
                  <a:lnTo>
                    <a:pt x="112315" y="97864"/>
                  </a:lnTo>
                  <a:lnTo>
                    <a:pt x="103610" y="140027"/>
                  </a:lnTo>
                  <a:lnTo>
                    <a:pt x="101203" y="174251"/>
                  </a:lnTo>
                  <a:lnTo>
                    <a:pt x="97311" y="207805"/>
                  </a:lnTo>
                  <a:lnTo>
                    <a:pt x="94814" y="250802"/>
                  </a:lnTo>
                  <a:lnTo>
                    <a:pt x="97955" y="286472"/>
                  </a:lnTo>
                  <a:lnTo>
                    <a:pt x="104074" y="331395"/>
                  </a:lnTo>
                  <a:lnTo>
                    <a:pt x="103878" y="348555"/>
                  </a:lnTo>
                  <a:lnTo>
                    <a:pt x="102345" y="356095"/>
                  </a:lnTo>
                  <a:lnTo>
                    <a:pt x="99207" y="361121"/>
                  </a:lnTo>
                  <a:lnTo>
                    <a:pt x="94997" y="364472"/>
                  </a:lnTo>
                  <a:lnTo>
                    <a:pt x="90074" y="366706"/>
                  </a:lnTo>
                  <a:lnTo>
                    <a:pt x="83618" y="365020"/>
                  </a:lnTo>
                  <a:lnTo>
                    <a:pt x="41320" y="336066"/>
                  </a:lnTo>
                  <a:lnTo>
                    <a:pt x="19077" y="317359"/>
                  </a:lnTo>
                  <a:lnTo>
                    <a:pt x="7899" y="299372"/>
                  </a:lnTo>
                  <a:lnTo>
                    <a:pt x="1162" y="283170"/>
                  </a:lnTo>
                  <a:lnTo>
                    <a:pt x="0" y="276522"/>
                  </a:lnTo>
                  <a:lnTo>
                    <a:pt x="1532" y="266312"/>
                  </a:lnTo>
                  <a:lnTo>
                    <a:pt x="5540" y="262107"/>
                  </a:lnTo>
                  <a:lnTo>
                    <a:pt x="27407" y="251134"/>
                  </a:lnTo>
                  <a:lnTo>
                    <a:pt x="72185" y="240767"/>
                  </a:lnTo>
                  <a:lnTo>
                    <a:pt x="109243" y="235874"/>
                  </a:lnTo>
                  <a:lnTo>
                    <a:pt x="152723" y="229297"/>
                  </a:lnTo>
                  <a:lnTo>
                    <a:pt x="181319" y="227536"/>
                  </a:lnTo>
                  <a:lnTo>
                    <a:pt x="211305" y="219178"/>
                  </a:lnTo>
                  <a:lnTo>
                    <a:pt x="211004" y="219043"/>
                  </a:lnTo>
                  <a:lnTo>
                    <a:pt x="182928" y="218785"/>
                  </a:lnTo>
                  <a:lnTo>
                    <a:pt x="173144" y="224423"/>
                  </a:lnTo>
                  <a:lnTo>
                    <a:pt x="154674" y="240233"/>
                  </a:lnTo>
                  <a:lnTo>
                    <a:pt x="150357" y="252653"/>
                  </a:lnTo>
                  <a:lnTo>
                    <a:pt x="147585" y="276384"/>
                  </a:lnTo>
                  <a:lnTo>
                    <a:pt x="152162" y="292876"/>
                  </a:lnTo>
                  <a:lnTo>
                    <a:pt x="155700" y="295692"/>
                  </a:lnTo>
                  <a:lnTo>
                    <a:pt x="160177" y="296511"/>
                  </a:lnTo>
                  <a:lnTo>
                    <a:pt x="169736" y="294599"/>
                  </a:lnTo>
                  <a:lnTo>
                    <a:pt x="182126" y="286514"/>
                  </a:lnTo>
                  <a:lnTo>
                    <a:pt x="196615" y="272241"/>
                  </a:lnTo>
                  <a:lnTo>
                    <a:pt x="208130" y="248994"/>
                  </a:lnTo>
                  <a:lnTo>
                    <a:pt x="212501" y="224822"/>
                  </a:lnTo>
                  <a:lnTo>
                    <a:pt x="213436" y="203447"/>
                  </a:lnTo>
                  <a:lnTo>
                    <a:pt x="215600" y="204323"/>
                  </a:lnTo>
                  <a:lnTo>
                    <a:pt x="235024" y="221509"/>
                  </a:lnTo>
                  <a:lnTo>
                    <a:pt x="259841" y="267475"/>
                  </a:lnTo>
                  <a:lnTo>
                    <a:pt x="267503" y="290236"/>
                  </a:lnTo>
                  <a:lnTo>
                    <a:pt x="269772" y="310386"/>
                  </a:lnTo>
                  <a:lnTo>
                    <a:pt x="265388" y="334818"/>
                  </a:lnTo>
                  <a:lnTo>
                    <a:pt x="260241" y="344433"/>
                  </a:lnTo>
                  <a:lnTo>
                    <a:pt x="257386" y="346996"/>
                  </a:lnTo>
                  <a:lnTo>
                    <a:pt x="255483" y="346589"/>
                  </a:lnTo>
                  <a:lnTo>
                    <a:pt x="254215" y="344201"/>
                  </a:lnTo>
                  <a:lnTo>
                    <a:pt x="253370" y="340492"/>
                  </a:lnTo>
                  <a:lnTo>
                    <a:pt x="257237" y="320102"/>
                  </a:lnTo>
                  <a:lnTo>
                    <a:pt x="276687" y="284904"/>
                  </a:lnTo>
                  <a:lnTo>
                    <a:pt x="299892" y="239598"/>
                  </a:lnTo>
                  <a:lnTo>
                    <a:pt x="310502" y="225207"/>
                  </a:lnTo>
                  <a:lnTo>
                    <a:pt x="337403" y="199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1456"/>
          <p:cNvSpPr/>
          <p:nvPr>
            <p:custDataLst>
              <p:tags r:id="rId2"/>
            </p:custDataLst>
          </p:nvPr>
        </p:nvSpPr>
        <p:spPr>
          <a:xfrm>
            <a:off x="9173744" y="619125"/>
            <a:ext cx="84557" cy="341680"/>
          </a:xfrm>
          <a:custGeom>
            <a:avLst/>
            <a:gdLst/>
            <a:ahLst/>
            <a:cxnLst/>
            <a:rect l="0" t="0" r="0" b="0"/>
            <a:pathLst>
              <a:path w="84557" h="341680">
                <a:moveTo>
                  <a:pt x="75031" y="0"/>
                </a:moveTo>
                <a:lnTo>
                  <a:pt x="75031" y="0"/>
                </a:lnTo>
                <a:lnTo>
                  <a:pt x="69974" y="5057"/>
                </a:lnTo>
                <a:lnTo>
                  <a:pt x="52641" y="48905"/>
                </a:lnTo>
                <a:lnTo>
                  <a:pt x="40073" y="92524"/>
                </a:lnTo>
                <a:lnTo>
                  <a:pt x="27400" y="138456"/>
                </a:lnTo>
                <a:lnTo>
                  <a:pt x="17879" y="182488"/>
                </a:lnTo>
                <a:lnTo>
                  <a:pt x="5180" y="229604"/>
                </a:lnTo>
                <a:lnTo>
                  <a:pt x="86" y="271328"/>
                </a:lnTo>
                <a:lnTo>
                  <a:pt x="0" y="314788"/>
                </a:lnTo>
                <a:lnTo>
                  <a:pt x="3937" y="328995"/>
                </a:lnTo>
                <a:lnTo>
                  <a:pt x="6469" y="333630"/>
                </a:lnTo>
                <a:lnTo>
                  <a:pt x="9214" y="336720"/>
                </a:lnTo>
                <a:lnTo>
                  <a:pt x="12102" y="338780"/>
                </a:lnTo>
                <a:lnTo>
                  <a:pt x="26283" y="341679"/>
                </a:lnTo>
                <a:lnTo>
                  <a:pt x="37843" y="336713"/>
                </a:lnTo>
                <a:lnTo>
                  <a:pt x="84556" y="295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Shape-1457"/>
          <p:cNvSpPr/>
          <p:nvPr>
            <p:custDataLst>
              <p:tags r:id="rId3"/>
            </p:custDataLst>
          </p:nvPr>
        </p:nvSpPr>
        <p:spPr>
          <a:xfrm>
            <a:off x="10983011" y="748641"/>
            <a:ext cx="237440" cy="237725"/>
          </a:xfrm>
          <a:custGeom>
            <a:avLst/>
            <a:gdLst/>
            <a:ahLst/>
            <a:cxnLst/>
            <a:rect l="0" t="0" r="0" b="0"/>
            <a:pathLst>
              <a:path w="237440" h="237725">
                <a:moveTo>
                  <a:pt x="85039" y="32409"/>
                </a:moveTo>
                <a:lnTo>
                  <a:pt x="85039" y="32409"/>
                </a:lnTo>
                <a:lnTo>
                  <a:pt x="85039" y="24208"/>
                </a:lnTo>
                <a:lnTo>
                  <a:pt x="85039" y="32051"/>
                </a:lnTo>
                <a:lnTo>
                  <a:pt x="49392" y="73104"/>
                </a:lnTo>
                <a:lnTo>
                  <a:pt x="20151" y="119686"/>
                </a:lnTo>
                <a:lnTo>
                  <a:pt x="4526" y="162028"/>
                </a:lnTo>
                <a:lnTo>
                  <a:pt x="0" y="204831"/>
                </a:lnTo>
                <a:lnTo>
                  <a:pt x="4575" y="227666"/>
                </a:lnTo>
                <a:lnTo>
                  <a:pt x="8113" y="232430"/>
                </a:lnTo>
                <a:lnTo>
                  <a:pt x="17688" y="237724"/>
                </a:lnTo>
                <a:lnTo>
                  <a:pt x="45093" y="235648"/>
                </a:lnTo>
                <a:lnTo>
                  <a:pt x="80025" y="223273"/>
                </a:lnTo>
                <a:lnTo>
                  <a:pt x="99037" y="209313"/>
                </a:lnTo>
                <a:lnTo>
                  <a:pt x="123434" y="184593"/>
                </a:lnTo>
                <a:lnTo>
                  <a:pt x="138443" y="146706"/>
                </a:lnTo>
                <a:lnTo>
                  <a:pt x="146254" y="112959"/>
                </a:lnTo>
                <a:lnTo>
                  <a:pt x="140484" y="78698"/>
                </a:lnTo>
                <a:lnTo>
                  <a:pt x="129152" y="46727"/>
                </a:lnTo>
                <a:lnTo>
                  <a:pt x="114808" y="26538"/>
                </a:lnTo>
                <a:lnTo>
                  <a:pt x="75369" y="1259"/>
                </a:lnTo>
                <a:lnTo>
                  <a:pt x="70128" y="0"/>
                </a:lnTo>
                <a:lnTo>
                  <a:pt x="51574" y="3286"/>
                </a:lnTo>
                <a:lnTo>
                  <a:pt x="35240" y="8177"/>
                </a:lnTo>
                <a:lnTo>
                  <a:pt x="29616" y="12021"/>
                </a:lnTo>
                <a:lnTo>
                  <a:pt x="25865" y="16700"/>
                </a:lnTo>
                <a:lnTo>
                  <a:pt x="21697" y="27544"/>
                </a:lnTo>
                <a:lnTo>
                  <a:pt x="19845" y="39419"/>
                </a:lnTo>
                <a:lnTo>
                  <a:pt x="22527" y="44491"/>
                </a:lnTo>
                <a:lnTo>
                  <a:pt x="46821" y="60235"/>
                </a:lnTo>
                <a:lnTo>
                  <a:pt x="74420" y="70287"/>
                </a:lnTo>
                <a:lnTo>
                  <a:pt x="121041" y="78109"/>
                </a:lnTo>
                <a:lnTo>
                  <a:pt x="161205" y="84520"/>
                </a:lnTo>
                <a:lnTo>
                  <a:pt x="205918" y="82018"/>
                </a:lnTo>
                <a:lnTo>
                  <a:pt x="237439" y="800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330"/>
          <p:cNvGrpSpPr/>
          <p:nvPr/>
        </p:nvGrpSpPr>
        <p:grpSpPr>
          <a:xfrm>
            <a:off x="6299533" y="1123950"/>
            <a:ext cx="167943" cy="36623"/>
            <a:chOff x="6299533" y="1123950"/>
            <a:chExt cx="167943" cy="36623"/>
          </a:xfrm>
        </p:grpSpPr>
        <p:sp>
          <p:nvSpPr>
            <p:cNvPr id="64" name="SMARTInkShape-1458"/>
            <p:cNvSpPr/>
            <p:nvPr>
              <p:custDataLst>
                <p:tags r:id="rId154"/>
              </p:custDataLst>
            </p:nvPr>
          </p:nvSpPr>
          <p:spPr>
            <a:xfrm>
              <a:off x="6315075" y="1123950"/>
              <a:ext cx="143740" cy="9526"/>
            </a:xfrm>
            <a:custGeom>
              <a:avLst/>
              <a:gdLst/>
              <a:ahLst/>
              <a:cxnLst/>
              <a:rect l="0" t="0" r="0" b="0"/>
              <a:pathLst>
                <a:path w="143740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82202" y="9525"/>
                  </a:lnTo>
                  <a:lnTo>
                    <a:pt x="124825" y="9525"/>
                  </a:lnTo>
                  <a:lnTo>
                    <a:pt x="137675" y="6703"/>
                  </a:lnTo>
                  <a:lnTo>
                    <a:pt x="142582" y="4469"/>
                  </a:lnTo>
                  <a:lnTo>
                    <a:pt x="143739" y="29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59"/>
            <p:cNvSpPr/>
            <p:nvPr>
              <p:custDataLst>
                <p:tags r:id="rId155"/>
              </p:custDataLst>
            </p:nvPr>
          </p:nvSpPr>
          <p:spPr>
            <a:xfrm>
              <a:off x="6299533" y="1123950"/>
              <a:ext cx="167943" cy="36623"/>
            </a:xfrm>
            <a:custGeom>
              <a:avLst/>
              <a:gdLst/>
              <a:ahLst/>
              <a:cxnLst/>
              <a:rect l="0" t="0" r="0" b="0"/>
              <a:pathLst>
                <a:path w="167943" h="36623">
                  <a:moveTo>
                    <a:pt x="120317" y="0"/>
                  </a:moveTo>
                  <a:lnTo>
                    <a:pt x="120317" y="0"/>
                  </a:lnTo>
                  <a:lnTo>
                    <a:pt x="76978" y="7539"/>
                  </a:lnTo>
                  <a:lnTo>
                    <a:pt x="43083" y="14189"/>
                  </a:lnTo>
                  <a:lnTo>
                    <a:pt x="4388" y="28466"/>
                  </a:lnTo>
                  <a:lnTo>
                    <a:pt x="1755" y="30619"/>
                  </a:lnTo>
                  <a:lnTo>
                    <a:pt x="0" y="33113"/>
                  </a:lnTo>
                  <a:lnTo>
                    <a:pt x="2006" y="34775"/>
                  </a:lnTo>
                  <a:lnTo>
                    <a:pt x="12700" y="36622"/>
                  </a:lnTo>
                  <a:lnTo>
                    <a:pt x="54522" y="30366"/>
                  </a:lnTo>
                  <a:lnTo>
                    <a:pt x="90944" y="26284"/>
                  </a:lnTo>
                  <a:lnTo>
                    <a:pt x="16794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31"/>
          <p:cNvGrpSpPr/>
          <p:nvPr/>
        </p:nvGrpSpPr>
        <p:grpSpPr>
          <a:xfrm>
            <a:off x="1088093" y="1847850"/>
            <a:ext cx="254171" cy="377933"/>
            <a:chOff x="1088093" y="1847850"/>
            <a:chExt cx="254171" cy="377933"/>
          </a:xfrm>
        </p:grpSpPr>
        <p:sp>
          <p:nvSpPr>
            <p:cNvPr id="67" name="SMARTInkShape-1460"/>
            <p:cNvSpPr/>
            <p:nvPr>
              <p:custDataLst>
                <p:tags r:id="rId152"/>
              </p:custDataLst>
            </p:nvPr>
          </p:nvSpPr>
          <p:spPr>
            <a:xfrm>
              <a:off x="1209675" y="19907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1058" y="42815"/>
                  </a:lnTo>
                  <a:lnTo>
                    <a:pt x="7539" y="79953"/>
                  </a:lnTo>
                  <a:lnTo>
                    <a:pt x="10322" y="123927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61"/>
            <p:cNvSpPr/>
            <p:nvPr>
              <p:custDataLst>
                <p:tags r:id="rId153"/>
              </p:custDataLst>
            </p:nvPr>
          </p:nvSpPr>
          <p:spPr>
            <a:xfrm>
              <a:off x="1088093" y="1847850"/>
              <a:ext cx="254171" cy="377933"/>
            </a:xfrm>
            <a:custGeom>
              <a:avLst/>
              <a:gdLst/>
              <a:ahLst/>
              <a:cxnLst/>
              <a:rect l="0" t="0" r="0" b="0"/>
              <a:pathLst>
                <a:path w="254171" h="377933">
                  <a:moveTo>
                    <a:pt x="178732" y="66675"/>
                  </a:moveTo>
                  <a:lnTo>
                    <a:pt x="178732" y="66675"/>
                  </a:lnTo>
                  <a:lnTo>
                    <a:pt x="156612" y="28079"/>
                  </a:lnTo>
                  <a:lnTo>
                    <a:pt x="139722" y="12200"/>
                  </a:lnTo>
                  <a:lnTo>
                    <a:pt x="133676" y="8133"/>
                  </a:lnTo>
                  <a:lnTo>
                    <a:pt x="109996" y="2410"/>
                  </a:lnTo>
                  <a:lnTo>
                    <a:pt x="77815" y="10827"/>
                  </a:lnTo>
                  <a:lnTo>
                    <a:pt x="59444" y="23862"/>
                  </a:lnTo>
                  <a:lnTo>
                    <a:pt x="35460" y="53044"/>
                  </a:lnTo>
                  <a:lnTo>
                    <a:pt x="13876" y="100194"/>
                  </a:lnTo>
                  <a:lnTo>
                    <a:pt x="7526" y="140873"/>
                  </a:lnTo>
                  <a:lnTo>
                    <a:pt x="0" y="180579"/>
                  </a:lnTo>
                  <a:lnTo>
                    <a:pt x="1244" y="217899"/>
                  </a:lnTo>
                  <a:lnTo>
                    <a:pt x="5657" y="251361"/>
                  </a:lnTo>
                  <a:lnTo>
                    <a:pt x="11146" y="287399"/>
                  </a:lnTo>
                  <a:lnTo>
                    <a:pt x="23293" y="332917"/>
                  </a:lnTo>
                  <a:lnTo>
                    <a:pt x="33781" y="359697"/>
                  </a:lnTo>
                  <a:lnTo>
                    <a:pt x="44106" y="370826"/>
                  </a:lnTo>
                  <a:lnTo>
                    <a:pt x="58573" y="376479"/>
                  </a:lnTo>
                  <a:lnTo>
                    <a:pt x="75587" y="377932"/>
                  </a:lnTo>
                  <a:lnTo>
                    <a:pt x="104073" y="371742"/>
                  </a:lnTo>
                  <a:lnTo>
                    <a:pt x="148266" y="351223"/>
                  </a:lnTo>
                  <a:lnTo>
                    <a:pt x="182827" y="326788"/>
                  </a:lnTo>
                  <a:lnTo>
                    <a:pt x="216583" y="287428"/>
                  </a:lnTo>
                  <a:lnTo>
                    <a:pt x="236984" y="255555"/>
                  </a:lnTo>
                  <a:lnTo>
                    <a:pt x="249144" y="212480"/>
                  </a:lnTo>
                  <a:lnTo>
                    <a:pt x="252360" y="178044"/>
                  </a:lnTo>
                  <a:lnTo>
                    <a:pt x="254170" y="133070"/>
                  </a:lnTo>
                  <a:lnTo>
                    <a:pt x="249650" y="97989"/>
                  </a:lnTo>
                  <a:lnTo>
                    <a:pt x="231495" y="67487"/>
                  </a:lnTo>
                  <a:lnTo>
                    <a:pt x="210007" y="42886"/>
                  </a:lnTo>
                  <a:lnTo>
                    <a:pt x="177384" y="21563"/>
                  </a:lnTo>
                  <a:lnTo>
                    <a:pt x="152580" y="13092"/>
                  </a:lnTo>
                  <a:lnTo>
                    <a:pt x="139592" y="10052"/>
                  </a:lnTo>
                  <a:lnTo>
                    <a:pt x="121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33"/>
          <p:cNvGrpSpPr/>
          <p:nvPr/>
        </p:nvGrpSpPr>
        <p:grpSpPr>
          <a:xfrm>
            <a:off x="1667267" y="1791092"/>
            <a:ext cx="561584" cy="408985"/>
            <a:chOff x="1667267" y="1791092"/>
            <a:chExt cx="561584" cy="408985"/>
          </a:xfrm>
        </p:grpSpPr>
        <p:sp>
          <p:nvSpPr>
            <p:cNvPr id="70" name="SMARTInkShape-1462"/>
            <p:cNvSpPr/>
            <p:nvPr>
              <p:custDataLst>
                <p:tags r:id="rId147"/>
              </p:custDataLst>
            </p:nvPr>
          </p:nvSpPr>
          <p:spPr>
            <a:xfrm>
              <a:off x="1933575" y="2013812"/>
              <a:ext cx="9526" cy="119789"/>
            </a:xfrm>
            <a:custGeom>
              <a:avLst/>
              <a:gdLst/>
              <a:ahLst/>
              <a:cxnLst/>
              <a:rect l="0" t="0" r="0" b="0"/>
              <a:pathLst>
                <a:path w="9526" h="11978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42247"/>
                  </a:lnTo>
                  <a:lnTo>
                    <a:pt x="4469" y="88031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463"/>
            <p:cNvSpPr/>
            <p:nvPr>
              <p:custDataLst>
                <p:tags r:id="rId148"/>
              </p:custDataLst>
            </p:nvPr>
          </p:nvSpPr>
          <p:spPr>
            <a:xfrm>
              <a:off x="1667267" y="1791092"/>
              <a:ext cx="150092" cy="408985"/>
            </a:xfrm>
            <a:custGeom>
              <a:avLst/>
              <a:gdLst/>
              <a:ahLst/>
              <a:cxnLst/>
              <a:rect l="0" t="0" r="0" b="0"/>
              <a:pathLst>
                <a:path w="150092" h="408985">
                  <a:moveTo>
                    <a:pt x="9133" y="9133"/>
                  </a:moveTo>
                  <a:lnTo>
                    <a:pt x="9133" y="9133"/>
                  </a:lnTo>
                  <a:lnTo>
                    <a:pt x="9133" y="4077"/>
                  </a:lnTo>
                  <a:lnTo>
                    <a:pt x="8075" y="2587"/>
                  </a:lnTo>
                  <a:lnTo>
                    <a:pt x="6311" y="1594"/>
                  </a:lnTo>
                  <a:lnTo>
                    <a:pt x="932" y="0"/>
                  </a:lnTo>
                  <a:lnTo>
                    <a:pt x="491" y="928"/>
                  </a:lnTo>
                  <a:lnTo>
                    <a:pt x="0" y="4781"/>
                  </a:lnTo>
                  <a:lnTo>
                    <a:pt x="12900" y="50435"/>
                  </a:lnTo>
                  <a:lnTo>
                    <a:pt x="16952" y="88516"/>
                  </a:lnTo>
                  <a:lnTo>
                    <a:pt x="17900" y="119556"/>
                  </a:lnTo>
                  <a:lnTo>
                    <a:pt x="21256" y="161443"/>
                  </a:lnTo>
                  <a:lnTo>
                    <a:pt x="26131" y="198548"/>
                  </a:lnTo>
                  <a:lnTo>
                    <a:pt x="27271" y="231959"/>
                  </a:lnTo>
                  <a:lnTo>
                    <a:pt x="27777" y="267975"/>
                  </a:lnTo>
                  <a:lnTo>
                    <a:pt x="28003" y="302327"/>
                  </a:lnTo>
                  <a:lnTo>
                    <a:pt x="28130" y="342950"/>
                  </a:lnTo>
                  <a:lnTo>
                    <a:pt x="28172" y="385752"/>
                  </a:lnTo>
                  <a:lnTo>
                    <a:pt x="28181" y="408984"/>
                  </a:lnTo>
                  <a:lnTo>
                    <a:pt x="28182" y="405214"/>
                  </a:lnTo>
                  <a:lnTo>
                    <a:pt x="43371" y="360944"/>
                  </a:lnTo>
                  <a:lnTo>
                    <a:pt x="51781" y="316857"/>
                  </a:lnTo>
                  <a:lnTo>
                    <a:pt x="64438" y="277469"/>
                  </a:lnTo>
                  <a:lnTo>
                    <a:pt x="94285" y="231312"/>
                  </a:lnTo>
                  <a:lnTo>
                    <a:pt x="97651" y="227102"/>
                  </a:lnTo>
                  <a:lnTo>
                    <a:pt x="102012" y="225354"/>
                  </a:lnTo>
                  <a:lnTo>
                    <a:pt x="112501" y="226234"/>
                  </a:lnTo>
                  <a:lnTo>
                    <a:pt x="121397" y="230153"/>
                  </a:lnTo>
                  <a:lnTo>
                    <a:pt x="125251" y="232680"/>
                  </a:lnTo>
                  <a:lnTo>
                    <a:pt x="145539" y="272005"/>
                  </a:lnTo>
                  <a:lnTo>
                    <a:pt x="150091" y="301628"/>
                  </a:lnTo>
                  <a:lnTo>
                    <a:pt x="144217" y="346023"/>
                  </a:lnTo>
                  <a:lnTo>
                    <a:pt x="143639" y="351201"/>
                  </a:lnTo>
                  <a:lnTo>
                    <a:pt x="137352" y="362599"/>
                  </a:lnTo>
                  <a:lnTo>
                    <a:pt x="128561" y="372604"/>
                  </a:lnTo>
                  <a:lnTo>
                    <a:pt x="105934" y="384610"/>
                  </a:lnTo>
                  <a:lnTo>
                    <a:pt x="93083" y="388497"/>
                  </a:lnTo>
                  <a:lnTo>
                    <a:pt x="83133" y="386584"/>
                  </a:lnTo>
                  <a:lnTo>
                    <a:pt x="68453" y="379556"/>
                  </a:lnTo>
                  <a:lnTo>
                    <a:pt x="54012" y="367700"/>
                  </a:lnTo>
                  <a:lnTo>
                    <a:pt x="50246" y="361466"/>
                  </a:lnTo>
                  <a:lnTo>
                    <a:pt x="47233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464"/>
            <p:cNvSpPr/>
            <p:nvPr>
              <p:custDataLst>
                <p:tags r:id="rId149"/>
              </p:custDataLst>
            </p:nvPr>
          </p:nvSpPr>
          <p:spPr>
            <a:xfrm>
              <a:off x="1915485" y="1896376"/>
              <a:ext cx="18091" cy="27675"/>
            </a:xfrm>
            <a:custGeom>
              <a:avLst/>
              <a:gdLst/>
              <a:ahLst/>
              <a:cxnLst/>
              <a:rect l="0" t="0" r="0" b="0"/>
              <a:pathLst>
                <a:path w="18091" h="27675">
                  <a:moveTo>
                    <a:pt x="18090" y="27674"/>
                  </a:moveTo>
                  <a:lnTo>
                    <a:pt x="18090" y="27674"/>
                  </a:lnTo>
                  <a:lnTo>
                    <a:pt x="13034" y="22618"/>
                  </a:lnTo>
                  <a:lnTo>
                    <a:pt x="10551" y="14491"/>
                  </a:lnTo>
                  <a:lnTo>
                    <a:pt x="9889" y="9360"/>
                  </a:lnTo>
                  <a:lnTo>
                    <a:pt x="8389" y="5939"/>
                  </a:lnTo>
                  <a:lnTo>
                    <a:pt x="6331" y="3659"/>
                  </a:lnTo>
                  <a:lnTo>
                    <a:pt x="480" y="0"/>
                  </a:lnTo>
                  <a:lnTo>
                    <a:pt x="0" y="758"/>
                  </a:lnTo>
                  <a:lnTo>
                    <a:pt x="8565" y="1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65"/>
            <p:cNvSpPr/>
            <p:nvPr>
              <p:custDataLst>
                <p:tags r:id="rId150"/>
              </p:custDataLst>
            </p:nvPr>
          </p:nvSpPr>
          <p:spPr>
            <a:xfrm>
              <a:off x="1983864" y="1981708"/>
              <a:ext cx="111637" cy="125675"/>
            </a:xfrm>
            <a:custGeom>
              <a:avLst/>
              <a:gdLst/>
              <a:ahLst/>
              <a:cxnLst/>
              <a:rect l="0" t="0" r="0" b="0"/>
              <a:pathLst>
                <a:path w="111637" h="125675">
                  <a:moveTo>
                    <a:pt x="64011" y="18542"/>
                  </a:moveTo>
                  <a:lnTo>
                    <a:pt x="64011" y="18542"/>
                  </a:lnTo>
                  <a:lnTo>
                    <a:pt x="69067" y="18542"/>
                  </a:lnTo>
                  <a:lnTo>
                    <a:pt x="70557" y="17484"/>
                  </a:lnTo>
                  <a:lnTo>
                    <a:pt x="71550" y="15720"/>
                  </a:lnTo>
                  <a:lnTo>
                    <a:pt x="72212" y="13486"/>
                  </a:lnTo>
                  <a:lnTo>
                    <a:pt x="71595" y="10938"/>
                  </a:lnTo>
                  <a:lnTo>
                    <a:pt x="68087" y="5284"/>
                  </a:lnTo>
                  <a:lnTo>
                    <a:pt x="65670" y="3354"/>
                  </a:lnTo>
                  <a:lnTo>
                    <a:pt x="60162" y="1208"/>
                  </a:lnTo>
                  <a:lnTo>
                    <a:pt x="51111" y="0"/>
                  </a:lnTo>
                  <a:lnTo>
                    <a:pt x="48003" y="1948"/>
                  </a:lnTo>
                  <a:lnTo>
                    <a:pt x="15982" y="34132"/>
                  </a:lnTo>
                  <a:lnTo>
                    <a:pt x="3331" y="63613"/>
                  </a:lnTo>
                  <a:lnTo>
                    <a:pt x="0" y="79496"/>
                  </a:lnTo>
                  <a:lnTo>
                    <a:pt x="3182" y="105394"/>
                  </a:lnTo>
                  <a:lnTo>
                    <a:pt x="10827" y="123063"/>
                  </a:lnTo>
                  <a:lnTo>
                    <a:pt x="14797" y="125264"/>
                  </a:lnTo>
                  <a:lnTo>
                    <a:pt x="19560" y="125674"/>
                  </a:lnTo>
                  <a:lnTo>
                    <a:pt x="24852" y="124888"/>
                  </a:lnTo>
                  <a:lnTo>
                    <a:pt x="29438" y="122247"/>
                  </a:lnTo>
                  <a:lnTo>
                    <a:pt x="52821" y="96940"/>
                  </a:lnTo>
                  <a:lnTo>
                    <a:pt x="59037" y="84783"/>
                  </a:lnTo>
                  <a:lnTo>
                    <a:pt x="69902" y="41376"/>
                  </a:lnTo>
                  <a:lnTo>
                    <a:pt x="73217" y="15198"/>
                  </a:lnTo>
                  <a:lnTo>
                    <a:pt x="73323" y="15255"/>
                  </a:lnTo>
                  <a:lnTo>
                    <a:pt x="73394" y="16350"/>
                  </a:lnTo>
                  <a:lnTo>
                    <a:pt x="68437" y="28006"/>
                  </a:lnTo>
                  <a:lnTo>
                    <a:pt x="72133" y="72130"/>
                  </a:lnTo>
                  <a:lnTo>
                    <a:pt x="75943" y="93686"/>
                  </a:lnTo>
                  <a:lnTo>
                    <a:pt x="78315" y="100388"/>
                  </a:lnTo>
                  <a:lnTo>
                    <a:pt x="83072" y="104856"/>
                  </a:lnTo>
                  <a:lnTo>
                    <a:pt x="111636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466"/>
            <p:cNvSpPr/>
            <p:nvPr>
              <p:custDataLst>
                <p:tags r:id="rId151"/>
              </p:custDataLst>
            </p:nvPr>
          </p:nvSpPr>
          <p:spPr>
            <a:xfrm>
              <a:off x="2183208" y="1937612"/>
              <a:ext cx="45643" cy="186464"/>
            </a:xfrm>
            <a:custGeom>
              <a:avLst/>
              <a:gdLst/>
              <a:ahLst/>
              <a:cxnLst/>
              <a:rect l="0" t="0" r="0" b="0"/>
              <a:pathLst>
                <a:path w="45643" h="186464">
                  <a:moveTo>
                    <a:pt x="45642" y="5488"/>
                  </a:moveTo>
                  <a:lnTo>
                    <a:pt x="45642" y="5488"/>
                  </a:lnTo>
                  <a:lnTo>
                    <a:pt x="40586" y="432"/>
                  </a:lnTo>
                  <a:lnTo>
                    <a:pt x="36979" y="0"/>
                  </a:lnTo>
                  <a:lnTo>
                    <a:pt x="27328" y="2343"/>
                  </a:lnTo>
                  <a:lnTo>
                    <a:pt x="15051" y="9613"/>
                  </a:lnTo>
                  <a:lnTo>
                    <a:pt x="4710" y="23526"/>
                  </a:lnTo>
                  <a:lnTo>
                    <a:pt x="0" y="41054"/>
                  </a:lnTo>
                  <a:lnTo>
                    <a:pt x="1721" y="53398"/>
                  </a:lnTo>
                  <a:lnTo>
                    <a:pt x="8892" y="78354"/>
                  </a:lnTo>
                  <a:lnTo>
                    <a:pt x="39035" y="118055"/>
                  </a:lnTo>
                  <a:lnTo>
                    <a:pt x="43684" y="136090"/>
                  </a:lnTo>
                  <a:lnTo>
                    <a:pt x="45062" y="154840"/>
                  </a:lnTo>
                  <a:lnTo>
                    <a:pt x="39740" y="167469"/>
                  </a:lnTo>
                  <a:lnTo>
                    <a:pt x="35357" y="173801"/>
                  </a:lnTo>
                  <a:lnTo>
                    <a:pt x="7542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34"/>
          <p:cNvGrpSpPr/>
          <p:nvPr/>
        </p:nvGrpSpPr>
        <p:grpSpPr>
          <a:xfrm>
            <a:off x="2476819" y="1658818"/>
            <a:ext cx="660852" cy="550983"/>
            <a:chOff x="2476819" y="1658818"/>
            <a:chExt cx="660852" cy="550983"/>
          </a:xfrm>
        </p:grpSpPr>
        <p:sp>
          <p:nvSpPr>
            <p:cNvPr id="76" name="SMARTInkShape-1467"/>
            <p:cNvSpPr/>
            <p:nvPr>
              <p:custDataLst>
                <p:tags r:id="rId143"/>
              </p:custDataLst>
            </p:nvPr>
          </p:nvSpPr>
          <p:spPr>
            <a:xfrm>
              <a:off x="2476819" y="1781567"/>
              <a:ext cx="113982" cy="428234"/>
            </a:xfrm>
            <a:custGeom>
              <a:avLst/>
              <a:gdLst/>
              <a:ahLst/>
              <a:cxnLst/>
              <a:rect l="0" t="0" r="0" b="0"/>
              <a:pathLst>
                <a:path w="113982" h="428234">
                  <a:moveTo>
                    <a:pt x="113981" y="9133"/>
                  </a:moveTo>
                  <a:lnTo>
                    <a:pt x="113981" y="9133"/>
                  </a:lnTo>
                  <a:lnTo>
                    <a:pt x="105780" y="932"/>
                  </a:lnTo>
                  <a:lnTo>
                    <a:pt x="99792" y="0"/>
                  </a:lnTo>
                  <a:lnTo>
                    <a:pt x="98172" y="928"/>
                  </a:lnTo>
                  <a:lnTo>
                    <a:pt x="97091" y="2605"/>
                  </a:lnTo>
                  <a:lnTo>
                    <a:pt x="96371" y="4781"/>
                  </a:lnTo>
                  <a:lnTo>
                    <a:pt x="66753" y="42842"/>
                  </a:lnTo>
                  <a:lnTo>
                    <a:pt x="48678" y="81879"/>
                  </a:lnTo>
                  <a:lnTo>
                    <a:pt x="31271" y="121692"/>
                  </a:lnTo>
                  <a:lnTo>
                    <a:pt x="16684" y="145260"/>
                  </a:lnTo>
                  <a:lnTo>
                    <a:pt x="5134" y="190474"/>
                  </a:lnTo>
                  <a:lnTo>
                    <a:pt x="1297" y="228904"/>
                  </a:lnTo>
                  <a:lnTo>
                    <a:pt x="399" y="261326"/>
                  </a:lnTo>
                  <a:lnTo>
                    <a:pt x="0" y="294785"/>
                  </a:lnTo>
                  <a:lnTo>
                    <a:pt x="834" y="335306"/>
                  </a:lnTo>
                  <a:lnTo>
                    <a:pt x="8372" y="362716"/>
                  </a:lnTo>
                  <a:lnTo>
                    <a:pt x="35332" y="409336"/>
                  </a:lnTo>
                  <a:lnTo>
                    <a:pt x="47629" y="419834"/>
                  </a:lnTo>
                  <a:lnTo>
                    <a:pt x="61208" y="424500"/>
                  </a:lnTo>
                  <a:lnTo>
                    <a:pt x="113981" y="428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68"/>
            <p:cNvSpPr/>
            <p:nvPr>
              <p:custDataLst>
                <p:tags r:id="rId144"/>
              </p:custDataLst>
            </p:nvPr>
          </p:nvSpPr>
          <p:spPr>
            <a:xfrm>
              <a:off x="2695749" y="1884220"/>
              <a:ext cx="199852" cy="299887"/>
            </a:xfrm>
            <a:custGeom>
              <a:avLst/>
              <a:gdLst/>
              <a:ahLst/>
              <a:cxnLst/>
              <a:rect l="0" t="0" r="0" b="0"/>
              <a:pathLst>
                <a:path w="199852" h="299887">
                  <a:moveTo>
                    <a:pt x="142701" y="96980"/>
                  </a:moveTo>
                  <a:lnTo>
                    <a:pt x="142701" y="96980"/>
                  </a:lnTo>
                  <a:lnTo>
                    <a:pt x="142701" y="86867"/>
                  </a:lnTo>
                  <a:lnTo>
                    <a:pt x="140584" y="82830"/>
                  </a:lnTo>
                  <a:lnTo>
                    <a:pt x="129609" y="71033"/>
                  </a:lnTo>
                  <a:lnTo>
                    <a:pt x="122006" y="51442"/>
                  </a:lnTo>
                  <a:lnTo>
                    <a:pt x="110626" y="37067"/>
                  </a:lnTo>
                  <a:lnTo>
                    <a:pt x="101634" y="33310"/>
                  </a:lnTo>
                  <a:lnTo>
                    <a:pt x="96273" y="32309"/>
                  </a:lnTo>
                  <a:lnTo>
                    <a:pt x="90582" y="33757"/>
                  </a:lnTo>
                  <a:lnTo>
                    <a:pt x="54921" y="56996"/>
                  </a:lnTo>
                  <a:lnTo>
                    <a:pt x="45480" y="68979"/>
                  </a:lnTo>
                  <a:lnTo>
                    <a:pt x="24770" y="107835"/>
                  </a:lnTo>
                  <a:lnTo>
                    <a:pt x="6534" y="149249"/>
                  </a:lnTo>
                  <a:lnTo>
                    <a:pt x="1151" y="191227"/>
                  </a:lnTo>
                  <a:lnTo>
                    <a:pt x="0" y="237671"/>
                  </a:lnTo>
                  <a:lnTo>
                    <a:pt x="4934" y="261080"/>
                  </a:lnTo>
                  <a:lnTo>
                    <a:pt x="18155" y="283068"/>
                  </a:lnTo>
                  <a:lnTo>
                    <a:pt x="32314" y="293633"/>
                  </a:lnTo>
                  <a:lnTo>
                    <a:pt x="47074" y="299740"/>
                  </a:lnTo>
                  <a:lnTo>
                    <a:pt x="52491" y="299886"/>
                  </a:lnTo>
                  <a:lnTo>
                    <a:pt x="78903" y="292518"/>
                  </a:lnTo>
                  <a:lnTo>
                    <a:pt x="100397" y="278860"/>
                  </a:lnTo>
                  <a:lnTo>
                    <a:pt x="131052" y="248736"/>
                  </a:lnTo>
                  <a:lnTo>
                    <a:pt x="151280" y="209732"/>
                  </a:lnTo>
                  <a:lnTo>
                    <a:pt x="160741" y="167386"/>
                  </a:lnTo>
                  <a:lnTo>
                    <a:pt x="168881" y="130800"/>
                  </a:lnTo>
                  <a:lnTo>
                    <a:pt x="167744" y="95712"/>
                  </a:lnTo>
                  <a:lnTo>
                    <a:pt x="162935" y="56042"/>
                  </a:lnTo>
                  <a:lnTo>
                    <a:pt x="151989" y="24408"/>
                  </a:lnTo>
                  <a:lnTo>
                    <a:pt x="138362" y="8987"/>
                  </a:lnTo>
                  <a:lnTo>
                    <a:pt x="130283" y="3393"/>
                  </a:lnTo>
                  <a:lnTo>
                    <a:pt x="112841" y="0"/>
                  </a:lnTo>
                  <a:lnTo>
                    <a:pt x="87992" y="4040"/>
                  </a:lnTo>
                  <a:lnTo>
                    <a:pt x="80828" y="6445"/>
                  </a:lnTo>
                  <a:lnTo>
                    <a:pt x="70047" y="17584"/>
                  </a:lnTo>
                  <a:lnTo>
                    <a:pt x="54501" y="50605"/>
                  </a:lnTo>
                  <a:lnTo>
                    <a:pt x="49540" y="73244"/>
                  </a:lnTo>
                  <a:lnTo>
                    <a:pt x="53127" y="98414"/>
                  </a:lnTo>
                  <a:lnTo>
                    <a:pt x="65948" y="120923"/>
                  </a:lnTo>
                  <a:lnTo>
                    <a:pt x="80014" y="131610"/>
                  </a:lnTo>
                  <a:lnTo>
                    <a:pt x="102960" y="140755"/>
                  </a:lnTo>
                  <a:lnTo>
                    <a:pt x="117630" y="141836"/>
                  </a:lnTo>
                  <a:lnTo>
                    <a:pt x="162212" y="131122"/>
                  </a:lnTo>
                  <a:lnTo>
                    <a:pt x="199851" y="116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69"/>
            <p:cNvSpPr/>
            <p:nvPr>
              <p:custDataLst>
                <p:tags r:id="rId145"/>
              </p:custDataLst>
            </p:nvPr>
          </p:nvSpPr>
          <p:spPr>
            <a:xfrm>
              <a:off x="2716376" y="1658818"/>
              <a:ext cx="131600" cy="127232"/>
            </a:xfrm>
            <a:custGeom>
              <a:avLst/>
              <a:gdLst/>
              <a:ahLst/>
              <a:cxnLst/>
              <a:rect l="0" t="0" r="0" b="0"/>
              <a:pathLst>
                <a:path w="131600" h="127232">
                  <a:moveTo>
                    <a:pt x="26824" y="17582"/>
                  </a:moveTo>
                  <a:lnTo>
                    <a:pt x="26824" y="17582"/>
                  </a:lnTo>
                  <a:lnTo>
                    <a:pt x="25766" y="33849"/>
                  </a:lnTo>
                  <a:lnTo>
                    <a:pt x="15066" y="79099"/>
                  </a:lnTo>
                  <a:lnTo>
                    <a:pt x="0" y="126493"/>
                  </a:lnTo>
                  <a:lnTo>
                    <a:pt x="474" y="127231"/>
                  </a:lnTo>
                  <a:lnTo>
                    <a:pt x="1849" y="126665"/>
                  </a:lnTo>
                  <a:lnTo>
                    <a:pt x="3824" y="125229"/>
                  </a:lnTo>
                  <a:lnTo>
                    <a:pt x="11660" y="113095"/>
                  </a:lnTo>
                  <a:lnTo>
                    <a:pt x="26918" y="70690"/>
                  </a:lnTo>
                  <a:lnTo>
                    <a:pt x="36377" y="43901"/>
                  </a:lnTo>
                  <a:lnTo>
                    <a:pt x="55401" y="5964"/>
                  </a:lnTo>
                  <a:lnTo>
                    <a:pt x="58576" y="3487"/>
                  </a:lnTo>
                  <a:lnTo>
                    <a:pt x="67747" y="734"/>
                  </a:lnTo>
                  <a:lnTo>
                    <a:pt x="73156" y="0"/>
                  </a:lnTo>
                  <a:lnTo>
                    <a:pt x="77820" y="1627"/>
                  </a:lnTo>
                  <a:lnTo>
                    <a:pt x="85825" y="9080"/>
                  </a:lnTo>
                  <a:lnTo>
                    <a:pt x="98529" y="36599"/>
                  </a:lnTo>
                  <a:lnTo>
                    <a:pt x="107780" y="60066"/>
                  </a:lnTo>
                  <a:lnTo>
                    <a:pt x="115721" y="75622"/>
                  </a:lnTo>
                  <a:lnTo>
                    <a:pt x="131599" y="12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70"/>
            <p:cNvSpPr/>
            <p:nvPr>
              <p:custDataLst>
                <p:tags r:id="rId146"/>
              </p:custDataLst>
            </p:nvPr>
          </p:nvSpPr>
          <p:spPr>
            <a:xfrm>
              <a:off x="3009900" y="1772974"/>
              <a:ext cx="127771" cy="427302"/>
            </a:xfrm>
            <a:custGeom>
              <a:avLst/>
              <a:gdLst/>
              <a:ahLst/>
              <a:cxnLst/>
              <a:rect l="0" t="0" r="0" b="0"/>
              <a:pathLst>
                <a:path w="127771" h="4273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8314" y="4125"/>
                  </a:lnTo>
                  <a:lnTo>
                    <a:pt x="47244" y="29150"/>
                  </a:lnTo>
                  <a:lnTo>
                    <a:pt x="83345" y="74801"/>
                  </a:lnTo>
                  <a:lnTo>
                    <a:pt x="107832" y="114220"/>
                  </a:lnTo>
                  <a:lnTo>
                    <a:pt x="123175" y="154144"/>
                  </a:lnTo>
                  <a:lnTo>
                    <a:pt x="127770" y="179956"/>
                  </a:lnTo>
                  <a:lnTo>
                    <a:pt x="126283" y="212595"/>
                  </a:lnTo>
                  <a:lnTo>
                    <a:pt x="124553" y="256558"/>
                  </a:lnTo>
                  <a:lnTo>
                    <a:pt x="118984" y="291338"/>
                  </a:lnTo>
                  <a:lnTo>
                    <a:pt x="101075" y="331535"/>
                  </a:lnTo>
                  <a:lnTo>
                    <a:pt x="83426" y="367227"/>
                  </a:lnTo>
                  <a:lnTo>
                    <a:pt x="68816" y="391157"/>
                  </a:lnTo>
                  <a:lnTo>
                    <a:pt x="47625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335"/>
          <p:cNvGrpSpPr/>
          <p:nvPr/>
        </p:nvGrpSpPr>
        <p:grpSpPr>
          <a:xfrm>
            <a:off x="3444318" y="2009775"/>
            <a:ext cx="156133" cy="117977"/>
            <a:chOff x="3444318" y="2009775"/>
            <a:chExt cx="156133" cy="117977"/>
          </a:xfrm>
        </p:grpSpPr>
        <p:sp>
          <p:nvSpPr>
            <p:cNvPr id="81" name="SMARTInkShape-1471"/>
            <p:cNvSpPr/>
            <p:nvPr>
              <p:custDataLst>
                <p:tags r:id="rId141"/>
              </p:custDataLst>
            </p:nvPr>
          </p:nvSpPr>
          <p:spPr>
            <a:xfrm>
              <a:off x="3457575" y="20097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3144" y="9525"/>
                  </a:lnTo>
                  <a:lnTo>
                    <a:pt x="45105" y="44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72"/>
            <p:cNvSpPr/>
            <p:nvPr>
              <p:custDataLst>
                <p:tags r:id="rId142"/>
              </p:custDataLst>
            </p:nvPr>
          </p:nvSpPr>
          <p:spPr>
            <a:xfrm>
              <a:off x="3444318" y="2076450"/>
              <a:ext cx="156133" cy="51302"/>
            </a:xfrm>
            <a:custGeom>
              <a:avLst/>
              <a:gdLst/>
              <a:ahLst/>
              <a:cxnLst/>
              <a:rect l="0" t="0" r="0" b="0"/>
              <a:pathLst>
                <a:path w="156133" h="51302">
                  <a:moveTo>
                    <a:pt x="13257" y="0"/>
                  </a:moveTo>
                  <a:lnTo>
                    <a:pt x="13257" y="0"/>
                  </a:lnTo>
                  <a:lnTo>
                    <a:pt x="0" y="26515"/>
                  </a:lnTo>
                  <a:lnTo>
                    <a:pt x="185" y="31435"/>
                  </a:lnTo>
                  <a:lnTo>
                    <a:pt x="2426" y="35773"/>
                  </a:lnTo>
                  <a:lnTo>
                    <a:pt x="6036" y="39724"/>
                  </a:lnTo>
                  <a:lnTo>
                    <a:pt x="26287" y="50341"/>
                  </a:lnTo>
                  <a:lnTo>
                    <a:pt x="46212" y="51301"/>
                  </a:lnTo>
                  <a:lnTo>
                    <a:pt x="88441" y="48351"/>
                  </a:lnTo>
                  <a:lnTo>
                    <a:pt x="15613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336"/>
          <p:cNvGrpSpPr/>
          <p:nvPr/>
        </p:nvGrpSpPr>
        <p:grpSpPr>
          <a:xfrm>
            <a:off x="4010463" y="1705564"/>
            <a:ext cx="1428313" cy="626181"/>
            <a:chOff x="4010463" y="1705564"/>
            <a:chExt cx="1428313" cy="626181"/>
          </a:xfrm>
        </p:grpSpPr>
        <p:sp>
          <p:nvSpPr>
            <p:cNvPr id="84" name="SMARTInkShape-1473"/>
            <p:cNvSpPr/>
            <p:nvPr>
              <p:custDataLst>
                <p:tags r:id="rId134"/>
              </p:custDataLst>
            </p:nvPr>
          </p:nvSpPr>
          <p:spPr>
            <a:xfrm>
              <a:off x="4010463" y="1830124"/>
              <a:ext cx="237688" cy="424853"/>
            </a:xfrm>
            <a:custGeom>
              <a:avLst/>
              <a:gdLst/>
              <a:ahLst/>
              <a:cxnLst/>
              <a:rect l="0" t="0" r="0" b="0"/>
              <a:pathLst>
                <a:path w="237688" h="424853">
                  <a:moveTo>
                    <a:pt x="237687" y="8201"/>
                  </a:moveTo>
                  <a:lnTo>
                    <a:pt x="237687" y="8201"/>
                  </a:lnTo>
                  <a:lnTo>
                    <a:pt x="232630" y="8201"/>
                  </a:lnTo>
                  <a:lnTo>
                    <a:pt x="196983" y="0"/>
                  </a:lnTo>
                  <a:lnTo>
                    <a:pt x="156336" y="1673"/>
                  </a:lnTo>
                  <a:lnTo>
                    <a:pt x="111459" y="9458"/>
                  </a:lnTo>
                  <a:lnTo>
                    <a:pt x="85633" y="23155"/>
                  </a:lnTo>
                  <a:lnTo>
                    <a:pt x="70977" y="34603"/>
                  </a:lnTo>
                  <a:lnTo>
                    <a:pt x="55882" y="58004"/>
                  </a:lnTo>
                  <a:lnTo>
                    <a:pt x="42358" y="103019"/>
                  </a:lnTo>
                  <a:lnTo>
                    <a:pt x="39053" y="145421"/>
                  </a:lnTo>
                  <a:lnTo>
                    <a:pt x="37016" y="186324"/>
                  </a:lnTo>
                  <a:lnTo>
                    <a:pt x="31239" y="228313"/>
                  </a:lnTo>
                  <a:lnTo>
                    <a:pt x="25927" y="271539"/>
                  </a:lnTo>
                  <a:lnTo>
                    <a:pt x="17957" y="309183"/>
                  </a:lnTo>
                  <a:lnTo>
                    <a:pt x="9197" y="353577"/>
                  </a:lnTo>
                  <a:lnTo>
                    <a:pt x="548" y="399806"/>
                  </a:lnTo>
                  <a:lnTo>
                    <a:pt x="0" y="409084"/>
                  </a:lnTo>
                  <a:lnTo>
                    <a:pt x="1971" y="413039"/>
                  </a:lnTo>
                  <a:lnTo>
                    <a:pt x="9805" y="420257"/>
                  </a:lnTo>
                  <a:lnTo>
                    <a:pt x="20342" y="424170"/>
                  </a:lnTo>
                  <a:lnTo>
                    <a:pt x="34197" y="424852"/>
                  </a:lnTo>
                  <a:lnTo>
                    <a:pt x="80409" y="416665"/>
                  </a:lnTo>
                  <a:lnTo>
                    <a:pt x="127449" y="407242"/>
                  </a:lnTo>
                  <a:lnTo>
                    <a:pt x="199587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74"/>
            <p:cNvSpPr/>
            <p:nvPr>
              <p:custDataLst>
                <p:tags r:id="rId135"/>
              </p:custDataLst>
            </p:nvPr>
          </p:nvSpPr>
          <p:spPr>
            <a:xfrm>
              <a:off x="4076700" y="20859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31572" y="153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75"/>
            <p:cNvSpPr/>
            <p:nvPr>
              <p:custDataLst>
                <p:tags r:id="rId136"/>
              </p:custDataLst>
            </p:nvPr>
          </p:nvSpPr>
          <p:spPr>
            <a:xfrm>
              <a:off x="4354816" y="1771650"/>
              <a:ext cx="312435" cy="523732"/>
            </a:xfrm>
            <a:custGeom>
              <a:avLst/>
              <a:gdLst/>
              <a:ahLst/>
              <a:cxnLst/>
              <a:rect l="0" t="0" r="0" b="0"/>
              <a:pathLst>
                <a:path w="312435" h="523732">
                  <a:moveTo>
                    <a:pt x="312434" y="0"/>
                  </a:moveTo>
                  <a:lnTo>
                    <a:pt x="312434" y="0"/>
                  </a:lnTo>
                  <a:lnTo>
                    <a:pt x="264874" y="2822"/>
                  </a:lnTo>
                  <a:lnTo>
                    <a:pt x="223739" y="9701"/>
                  </a:lnTo>
                  <a:lnTo>
                    <a:pt x="185200" y="19712"/>
                  </a:lnTo>
                  <a:lnTo>
                    <a:pt x="145356" y="28466"/>
                  </a:lnTo>
                  <a:lnTo>
                    <a:pt x="121465" y="36892"/>
                  </a:lnTo>
                  <a:lnTo>
                    <a:pt x="87366" y="64177"/>
                  </a:lnTo>
                  <a:lnTo>
                    <a:pt x="80112" y="73679"/>
                  </a:lnTo>
                  <a:lnTo>
                    <a:pt x="76888" y="82488"/>
                  </a:lnTo>
                  <a:lnTo>
                    <a:pt x="74649" y="121648"/>
                  </a:lnTo>
                  <a:lnTo>
                    <a:pt x="74354" y="169269"/>
                  </a:lnTo>
                  <a:lnTo>
                    <a:pt x="74323" y="211726"/>
                  </a:lnTo>
                  <a:lnTo>
                    <a:pt x="73257" y="243325"/>
                  </a:lnTo>
                  <a:lnTo>
                    <a:pt x="69255" y="278536"/>
                  </a:lnTo>
                  <a:lnTo>
                    <a:pt x="61052" y="318890"/>
                  </a:lnTo>
                  <a:lnTo>
                    <a:pt x="46863" y="361068"/>
                  </a:lnTo>
                  <a:lnTo>
                    <a:pt x="34310" y="402023"/>
                  </a:lnTo>
                  <a:lnTo>
                    <a:pt x="17327" y="448667"/>
                  </a:lnTo>
                  <a:lnTo>
                    <a:pt x="7684" y="470899"/>
                  </a:lnTo>
                  <a:lnTo>
                    <a:pt x="2364" y="481280"/>
                  </a:lnTo>
                  <a:lnTo>
                    <a:pt x="0" y="492950"/>
                  </a:lnTo>
                  <a:lnTo>
                    <a:pt x="1487" y="499025"/>
                  </a:lnTo>
                  <a:lnTo>
                    <a:pt x="8782" y="511419"/>
                  </a:lnTo>
                  <a:lnTo>
                    <a:pt x="13691" y="515571"/>
                  </a:lnTo>
                  <a:lnTo>
                    <a:pt x="24790" y="520185"/>
                  </a:lnTo>
                  <a:lnTo>
                    <a:pt x="68800" y="523146"/>
                  </a:lnTo>
                  <a:lnTo>
                    <a:pt x="112457" y="523731"/>
                  </a:lnTo>
                  <a:lnTo>
                    <a:pt x="145239" y="522753"/>
                  </a:lnTo>
                  <a:lnTo>
                    <a:pt x="180975" y="518790"/>
                  </a:lnTo>
                  <a:lnTo>
                    <a:pt x="215202" y="513501"/>
                  </a:lnTo>
                  <a:lnTo>
                    <a:pt x="283859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76"/>
            <p:cNvSpPr/>
            <p:nvPr>
              <p:custDataLst>
                <p:tags r:id="rId137"/>
              </p:custDataLst>
            </p:nvPr>
          </p:nvSpPr>
          <p:spPr>
            <a:xfrm>
              <a:off x="4777335" y="1934545"/>
              <a:ext cx="232816" cy="323962"/>
            </a:xfrm>
            <a:custGeom>
              <a:avLst/>
              <a:gdLst/>
              <a:ahLst/>
              <a:cxnLst/>
              <a:rect l="0" t="0" r="0" b="0"/>
              <a:pathLst>
                <a:path w="232816" h="323962">
                  <a:moveTo>
                    <a:pt x="137565" y="46655"/>
                  </a:moveTo>
                  <a:lnTo>
                    <a:pt x="137565" y="46655"/>
                  </a:lnTo>
                  <a:lnTo>
                    <a:pt x="145104" y="28755"/>
                  </a:lnTo>
                  <a:lnTo>
                    <a:pt x="146698" y="10076"/>
                  </a:lnTo>
                  <a:lnTo>
                    <a:pt x="145770" y="6394"/>
                  </a:lnTo>
                  <a:lnTo>
                    <a:pt x="144093" y="3939"/>
                  </a:lnTo>
                  <a:lnTo>
                    <a:pt x="141917" y="2303"/>
                  </a:lnTo>
                  <a:lnTo>
                    <a:pt x="136677" y="485"/>
                  </a:lnTo>
                  <a:lnTo>
                    <a:pt x="133798" y="0"/>
                  </a:lnTo>
                  <a:lnTo>
                    <a:pt x="124954" y="5105"/>
                  </a:lnTo>
                  <a:lnTo>
                    <a:pt x="78158" y="51146"/>
                  </a:lnTo>
                  <a:lnTo>
                    <a:pt x="47514" y="97480"/>
                  </a:lnTo>
                  <a:lnTo>
                    <a:pt x="27124" y="141268"/>
                  </a:lnTo>
                  <a:lnTo>
                    <a:pt x="10655" y="181384"/>
                  </a:lnTo>
                  <a:lnTo>
                    <a:pt x="0" y="224923"/>
                  </a:lnTo>
                  <a:lnTo>
                    <a:pt x="3451" y="269842"/>
                  </a:lnTo>
                  <a:lnTo>
                    <a:pt x="9520" y="283785"/>
                  </a:lnTo>
                  <a:lnTo>
                    <a:pt x="25606" y="304927"/>
                  </a:lnTo>
                  <a:lnTo>
                    <a:pt x="45831" y="320971"/>
                  </a:lnTo>
                  <a:lnTo>
                    <a:pt x="54184" y="323724"/>
                  </a:lnTo>
                  <a:lnTo>
                    <a:pt x="71932" y="323961"/>
                  </a:lnTo>
                  <a:lnTo>
                    <a:pt x="94718" y="318144"/>
                  </a:lnTo>
                  <a:lnTo>
                    <a:pt x="119930" y="304661"/>
                  </a:lnTo>
                  <a:lnTo>
                    <a:pt x="154778" y="268050"/>
                  </a:lnTo>
                  <a:lnTo>
                    <a:pt x="170064" y="241958"/>
                  </a:lnTo>
                  <a:lnTo>
                    <a:pt x="181889" y="195810"/>
                  </a:lnTo>
                  <a:lnTo>
                    <a:pt x="182665" y="178563"/>
                  </a:lnTo>
                  <a:lnTo>
                    <a:pt x="176796" y="137247"/>
                  </a:lnTo>
                  <a:lnTo>
                    <a:pt x="161738" y="97397"/>
                  </a:lnTo>
                  <a:lnTo>
                    <a:pt x="139115" y="55127"/>
                  </a:lnTo>
                  <a:lnTo>
                    <a:pt x="124496" y="42306"/>
                  </a:lnTo>
                  <a:lnTo>
                    <a:pt x="89240" y="25453"/>
                  </a:lnTo>
                  <a:lnTo>
                    <a:pt x="76223" y="24179"/>
                  </a:lnTo>
                  <a:lnTo>
                    <a:pt x="71271" y="25321"/>
                  </a:lnTo>
                  <a:lnTo>
                    <a:pt x="54187" y="37041"/>
                  </a:lnTo>
                  <a:lnTo>
                    <a:pt x="35720" y="64032"/>
                  </a:lnTo>
                  <a:lnTo>
                    <a:pt x="31623" y="84012"/>
                  </a:lnTo>
                  <a:lnTo>
                    <a:pt x="33329" y="101358"/>
                  </a:lnTo>
                  <a:lnTo>
                    <a:pt x="37616" y="112595"/>
                  </a:lnTo>
                  <a:lnTo>
                    <a:pt x="64200" y="136037"/>
                  </a:lnTo>
                  <a:lnTo>
                    <a:pt x="90780" y="152631"/>
                  </a:lnTo>
                  <a:lnTo>
                    <a:pt x="109363" y="157255"/>
                  </a:lnTo>
                  <a:lnTo>
                    <a:pt x="154769" y="152620"/>
                  </a:lnTo>
                  <a:lnTo>
                    <a:pt x="196036" y="141513"/>
                  </a:lnTo>
                  <a:lnTo>
                    <a:pt x="232815" y="113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77"/>
            <p:cNvSpPr/>
            <p:nvPr>
              <p:custDataLst>
                <p:tags r:id="rId138"/>
              </p:custDataLst>
            </p:nvPr>
          </p:nvSpPr>
          <p:spPr>
            <a:xfrm>
              <a:off x="4815234" y="1709047"/>
              <a:ext cx="166342" cy="148329"/>
            </a:xfrm>
            <a:custGeom>
              <a:avLst/>
              <a:gdLst/>
              <a:ahLst/>
              <a:cxnLst/>
              <a:rect l="0" t="0" r="0" b="0"/>
              <a:pathLst>
                <a:path w="166342" h="148329">
                  <a:moveTo>
                    <a:pt x="71091" y="43553"/>
                  </a:moveTo>
                  <a:lnTo>
                    <a:pt x="71091" y="43553"/>
                  </a:lnTo>
                  <a:lnTo>
                    <a:pt x="60978" y="43553"/>
                  </a:lnTo>
                  <a:lnTo>
                    <a:pt x="56940" y="45670"/>
                  </a:lnTo>
                  <a:lnTo>
                    <a:pt x="46201" y="58762"/>
                  </a:lnTo>
                  <a:lnTo>
                    <a:pt x="18779" y="105566"/>
                  </a:lnTo>
                  <a:lnTo>
                    <a:pt x="15033" y="114506"/>
                  </a:lnTo>
                  <a:lnTo>
                    <a:pt x="0" y="134388"/>
                  </a:lnTo>
                  <a:lnTo>
                    <a:pt x="414" y="135860"/>
                  </a:lnTo>
                  <a:lnTo>
                    <a:pt x="1748" y="136841"/>
                  </a:lnTo>
                  <a:lnTo>
                    <a:pt x="3696" y="135378"/>
                  </a:lnTo>
                  <a:lnTo>
                    <a:pt x="34938" y="93972"/>
                  </a:lnTo>
                  <a:lnTo>
                    <a:pt x="68020" y="46726"/>
                  </a:lnTo>
                  <a:lnTo>
                    <a:pt x="93611" y="16546"/>
                  </a:lnTo>
                  <a:lnTo>
                    <a:pt x="114100" y="2037"/>
                  </a:lnTo>
                  <a:lnTo>
                    <a:pt x="118814" y="0"/>
                  </a:lnTo>
                  <a:lnTo>
                    <a:pt x="124073" y="760"/>
                  </a:lnTo>
                  <a:lnTo>
                    <a:pt x="135561" y="7247"/>
                  </a:lnTo>
                  <a:lnTo>
                    <a:pt x="139471" y="11941"/>
                  </a:lnTo>
                  <a:lnTo>
                    <a:pt x="151317" y="45871"/>
                  </a:lnTo>
                  <a:lnTo>
                    <a:pt x="158914" y="89589"/>
                  </a:lnTo>
                  <a:lnTo>
                    <a:pt x="166341" y="14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78"/>
            <p:cNvSpPr/>
            <p:nvPr>
              <p:custDataLst>
                <p:tags r:id="rId139"/>
              </p:custDataLst>
            </p:nvPr>
          </p:nvSpPr>
          <p:spPr>
            <a:xfrm>
              <a:off x="5219700" y="2128135"/>
              <a:ext cx="219076" cy="14991"/>
            </a:xfrm>
            <a:custGeom>
              <a:avLst/>
              <a:gdLst/>
              <a:ahLst/>
              <a:cxnLst/>
              <a:rect l="0" t="0" r="0" b="0"/>
              <a:pathLst>
                <a:path w="219076" h="14991">
                  <a:moveTo>
                    <a:pt x="0" y="14990"/>
                  </a:moveTo>
                  <a:lnTo>
                    <a:pt x="0" y="14990"/>
                  </a:lnTo>
                  <a:lnTo>
                    <a:pt x="5056" y="14990"/>
                  </a:lnTo>
                  <a:lnTo>
                    <a:pt x="10361" y="12168"/>
                  </a:lnTo>
                  <a:lnTo>
                    <a:pt x="13257" y="9933"/>
                  </a:lnTo>
                  <a:lnTo>
                    <a:pt x="55927" y="6348"/>
                  </a:lnTo>
                  <a:lnTo>
                    <a:pt x="99944" y="5726"/>
                  </a:lnTo>
                  <a:lnTo>
                    <a:pt x="143325" y="4484"/>
                  </a:lnTo>
                  <a:lnTo>
                    <a:pt x="172053" y="0"/>
                  </a:lnTo>
                  <a:lnTo>
                    <a:pt x="198087" y="4434"/>
                  </a:lnTo>
                  <a:lnTo>
                    <a:pt x="212386" y="10334"/>
                  </a:lnTo>
                  <a:lnTo>
                    <a:pt x="219075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479"/>
            <p:cNvSpPr/>
            <p:nvPr>
              <p:custDataLst>
                <p:tags r:id="rId140"/>
              </p:custDataLst>
            </p:nvPr>
          </p:nvSpPr>
          <p:spPr>
            <a:xfrm>
              <a:off x="5010150" y="1705564"/>
              <a:ext cx="141629" cy="626181"/>
            </a:xfrm>
            <a:custGeom>
              <a:avLst/>
              <a:gdLst/>
              <a:ahLst/>
              <a:cxnLst/>
              <a:rect l="0" t="0" r="0" b="0"/>
              <a:pathLst>
                <a:path w="141629" h="626181">
                  <a:moveTo>
                    <a:pt x="19050" y="8936"/>
                  </a:moveTo>
                  <a:lnTo>
                    <a:pt x="19050" y="8936"/>
                  </a:lnTo>
                  <a:lnTo>
                    <a:pt x="24106" y="8936"/>
                  </a:lnTo>
                  <a:lnTo>
                    <a:pt x="29411" y="6114"/>
                  </a:lnTo>
                  <a:lnTo>
                    <a:pt x="32307" y="3880"/>
                  </a:lnTo>
                  <a:lnTo>
                    <a:pt x="73138" y="0"/>
                  </a:lnTo>
                  <a:lnTo>
                    <a:pt x="114092" y="547"/>
                  </a:lnTo>
                  <a:lnTo>
                    <a:pt x="128672" y="4502"/>
                  </a:lnTo>
                  <a:lnTo>
                    <a:pt x="133406" y="7038"/>
                  </a:lnTo>
                  <a:lnTo>
                    <a:pt x="136562" y="9788"/>
                  </a:lnTo>
                  <a:lnTo>
                    <a:pt x="138666" y="12679"/>
                  </a:lnTo>
                  <a:lnTo>
                    <a:pt x="141628" y="26861"/>
                  </a:lnTo>
                  <a:lnTo>
                    <a:pt x="141571" y="52733"/>
                  </a:lnTo>
                  <a:lnTo>
                    <a:pt x="135287" y="93591"/>
                  </a:lnTo>
                  <a:lnTo>
                    <a:pt x="128676" y="137606"/>
                  </a:lnTo>
                  <a:lnTo>
                    <a:pt x="116925" y="184578"/>
                  </a:lnTo>
                  <a:lnTo>
                    <a:pt x="112256" y="222550"/>
                  </a:lnTo>
                  <a:lnTo>
                    <a:pt x="106253" y="267619"/>
                  </a:lnTo>
                  <a:lnTo>
                    <a:pt x="98521" y="312113"/>
                  </a:lnTo>
                  <a:lnTo>
                    <a:pt x="95896" y="356023"/>
                  </a:lnTo>
                  <a:lnTo>
                    <a:pt x="95377" y="395820"/>
                  </a:lnTo>
                  <a:lnTo>
                    <a:pt x="90231" y="437070"/>
                  </a:lnTo>
                  <a:lnTo>
                    <a:pt x="86615" y="482149"/>
                  </a:lnTo>
                  <a:lnTo>
                    <a:pt x="85777" y="529625"/>
                  </a:lnTo>
                  <a:lnTo>
                    <a:pt x="85735" y="544882"/>
                  </a:lnTo>
                  <a:lnTo>
                    <a:pt x="88552" y="551581"/>
                  </a:lnTo>
                  <a:lnTo>
                    <a:pt x="110982" y="578141"/>
                  </a:lnTo>
                  <a:lnTo>
                    <a:pt x="112826" y="584002"/>
                  </a:lnTo>
                  <a:lnTo>
                    <a:pt x="112259" y="587047"/>
                  </a:lnTo>
                  <a:lnTo>
                    <a:pt x="106404" y="596388"/>
                  </a:lnTo>
                  <a:lnTo>
                    <a:pt x="91872" y="612196"/>
                  </a:lnTo>
                  <a:lnTo>
                    <a:pt x="72377" y="621714"/>
                  </a:lnTo>
                  <a:lnTo>
                    <a:pt x="51549" y="626180"/>
                  </a:lnTo>
                  <a:lnTo>
                    <a:pt x="0" y="60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1480"/>
          <p:cNvSpPr/>
          <p:nvPr>
            <p:custDataLst>
              <p:tags r:id="rId4"/>
            </p:custDataLst>
          </p:nvPr>
        </p:nvSpPr>
        <p:spPr>
          <a:xfrm>
            <a:off x="5920403" y="1915184"/>
            <a:ext cx="299423" cy="338359"/>
          </a:xfrm>
          <a:custGeom>
            <a:avLst/>
            <a:gdLst/>
            <a:ahLst/>
            <a:cxnLst/>
            <a:rect l="0" t="0" r="0" b="0"/>
            <a:pathLst>
              <a:path w="299423" h="338359">
                <a:moveTo>
                  <a:pt x="80347" y="37441"/>
                </a:moveTo>
                <a:lnTo>
                  <a:pt x="80347" y="37441"/>
                </a:lnTo>
                <a:lnTo>
                  <a:pt x="102081" y="14648"/>
                </a:lnTo>
                <a:lnTo>
                  <a:pt x="108654" y="0"/>
                </a:lnTo>
                <a:lnTo>
                  <a:pt x="98730" y="4593"/>
                </a:lnTo>
                <a:lnTo>
                  <a:pt x="58955" y="49751"/>
                </a:lnTo>
                <a:lnTo>
                  <a:pt x="34544" y="91953"/>
                </a:lnTo>
                <a:lnTo>
                  <a:pt x="17834" y="133228"/>
                </a:lnTo>
                <a:lnTo>
                  <a:pt x="4342" y="178227"/>
                </a:lnTo>
                <a:lnTo>
                  <a:pt x="0" y="199496"/>
                </a:lnTo>
                <a:lnTo>
                  <a:pt x="3506" y="235270"/>
                </a:lnTo>
                <a:lnTo>
                  <a:pt x="16995" y="282462"/>
                </a:lnTo>
                <a:lnTo>
                  <a:pt x="39728" y="317615"/>
                </a:lnTo>
                <a:lnTo>
                  <a:pt x="53260" y="333298"/>
                </a:lnTo>
                <a:lnTo>
                  <a:pt x="71836" y="338266"/>
                </a:lnTo>
                <a:lnTo>
                  <a:pt x="95615" y="338358"/>
                </a:lnTo>
                <a:lnTo>
                  <a:pt x="116765" y="331343"/>
                </a:lnTo>
                <a:lnTo>
                  <a:pt x="141467" y="315494"/>
                </a:lnTo>
                <a:lnTo>
                  <a:pt x="157135" y="297392"/>
                </a:lnTo>
                <a:lnTo>
                  <a:pt x="171912" y="257104"/>
                </a:lnTo>
                <a:lnTo>
                  <a:pt x="179679" y="221883"/>
                </a:lnTo>
                <a:lnTo>
                  <a:pt x="176717" y="178178"/>
                </a:lnTo>
                <a:lnTo>
                  <a:pt x="173978" y="153966"/>
                </a:lnTo>
                <a:lnTo>
                  <a:pt x="157795" y="109573"/>
                </a:lnTo>
                <a:lnTo>
                  <a:pt x="133981" y="69681"/>
                </a:lnTo>
                <a:lnTo>
                  <a:pt x="96563" y="25503"/>
                </a:lnTo>
                <a:lnTo>
                  <a:pt x="78219" y="9643"/>
                </a:lnTo>
                <a:lnTo>
                  <a:pt x="72579" y="6209"/>
                </a:lnTo>
                <a:lnTo>
                  <a:pt x="49470" y="1376"/>
                </a:lnTo>
                <a:lnTo>
                  <a:pt x="42830" y="2814"/>
                </a:lnTo>
                <a:lnTo>
                  <a:pt x="32629" y="10057"/>
                </a:lnTo>
                <a:lnTo>
                  <a:pt x="20935" y="31091"/>
                </a:lnTo>
                <a:lnTo>
                  <a:pt x="15824" y="52375"/>
                </a:lnTo>
                <a:lnTo>
                  <a:pt x="19366" y="77144"/>
                </a:lnTo>
                <a:lnTo>
                  <a:pt x="32175" y="99534"/>
                </a:lnTo>
                <a:lnTo>
                  <a:pt x="49376" y="114518"/>
                </a:lnTo>
                <a:lnTo>
                  <a:pt x="77991" y="125660"/>
                </a:lnTo>
                <a:lnTo>
                  <a:pt x="120098" y="131302"/>
                </a:lnTo>
                <a:lnTo>
                  <a:pt x="162092" y="131221"/>
                </a:lnTo>
                <a:lnTo>
                  <a:pt x="204874" y="126023"/>
                </a:lnTo>
                <a:lnTo>
                  <a:pt x="252099" y="118486"/>
                </a:lnTo>
                <a:lnTo>
                  <a:pt x="299422" y="1136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338"/>
          <p:cNvGrpSpPr/>
          <p:nvPr/>
        </p:nvGrpSpPr>
        <p:grpSpPr>
          <a:xfrm>
            <a:off x="1000501" y="2906132"/>
            <a:ext cx="416780" cy="499369"/>
            <a:chOff x="1000501" y="2906132"/>
            <a:chExt cx="416780" cy="499369"/>
          </a:xfrm>
        </p:grpSpPr>
        <p:sp>
          <p:nvSpPr>
            <p:cNvPr id="93" name="SMARTInkShape-1481"/>
            <p:cNvSpPr/>
            <p:nvPr>
              <p:custDataLst>
                <p:tags r:id="rId132"/>
              </p:custDataLst>
            </p:nvPr>
          </p:nvSpPr>
          <p:spPr>
            <a:xfrm>
              <a:off x="1137512" y="3076726"/>
              <a:ext cx="176939" cy="199832"/>
            </a:xfrm>
            <a:custGeom>
              <a:avLst/>
              <a:gdLst/>
              <a:ahLst/>
              <a:cxnLst/>
              <a:rect l="0" t="0" r="0" b="0"/>
              <a:pathLst>
                <a:path w="176939" h="199832">
                  <a:moveTo>
                    <a:pt x="5488" y="18899"/>
                  </a:moveTo>
                  <a:lnTo>
                    <a:pt x="5488" y="18899"/>
                  </a:lnTo>
                  <a:lnTo>
                    <a:pt x="432" y="18899"/>
                  </a:lnTo>
                  <a:lnTo>
                    <a:pt x="0" y="17841"/>
                  </a:lnTo>
                  <a:lnTo>
                    <a:pt x="2344" y="13843"/>
                  </a:lnTo>
                  <a:lnTo>
                    <a:pt x="14669" y="5642"/>
                  </a:lnTo>
                  <a:lnTo>
                    <a:pt x="44343" y="993"/>
                  </a:lnTo>
                  <a:lnTo>
                    <a:pt x="83251" y="0"/>
                  </a:lnTo>
                  <a:lnTo>
                    <a:pt x="98610" y="5560"/>
                  </a:lnTo>
                  <a:lnTo>
                    <a:pt x="120661" y="21321"/>
                  </a:lnTo>
                  <a:lnTo>
                    <a:pt x="125468" y="33734"/>
                  </a:lnTo>
                  <a:lnTo>
                    <a:pt x="126546" y="50892"/>
                  </a:lnTo>
                  <a:lnTo>
                    <a:pt x="120144" y="82236"/>
                  </a:lnTo>
                  <a:lnTo>
                    <a:pt x="99554" y="112862"/>
                  </a:lnTo>
                  <a:lnTo>
                    <a:pt x="57817" y="156853"/>
                  </a:lnTo>
                  <a:lnTo>
                    <a:pt x="31229" y="178559"/>
                  </a:lnTo>
                  <a:lnTo>
                    <a:pt x="11670" y="189079"/>
                  </a:lnTo>
                  <a:lnTo>
                    <a:pt x="6302" y="198243"/>
                  </a:lnTo>
                  <a:lnTo>
                    <a:pt x="7089" y="198787"/>
                  </a:lnTo>
                  <a:lnTo>
                    <a:pt x="52502" y="199831"/>
                  </a:lnTo>
                  <a:lnTo>
                    <a:pt x="99926" y="192329"/>
                  </a:lnTo>
                  <a:lnTo>
                    <a:pt x="143734" y="185684"/>
                  </a:lnTo>
                  <a:lnTo>
                    <a:pt x="176938" y="17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482"/>
            <p:cNvSpPr/>
            <p:nvPr>
              <p:custDataLst>
                <p:tags r:id="rId133"/>
              </p:custDataLst>
            </p:nvPr>
          </p:nvSpPr>
          <p:spPr>
            <a:xfrm>
              <a:off x="1000501" y="2906132"/>
              <a:ext cx="416780" cy="499369"/>
            </a:xfrm>
            <a:custGeom>
              <a:avLst/>
              <a:gdLst/>
              <a:ahLst/>
              <a:cxnLst/>
              <a:rect l="0" t="0" r="0" b="0"/>
              <a:pathLst>
                <a:path w="416780" h="499369">
                  <a:moveTo>
                    <a:pt x="275849" y="94243"/>
                  </a:moveTo>
                  <a:lnTo>
                    <a:pt x="275849" y="94243"/>
                  </a:lnTo>
                  <a:lnTo>
                    <a:pt x="256551" y="48108"/>
                  </a:lnTo>
                  <a:lnTo>
                    <a:pt x="244050" y="26569"/>
                  </a:lnTo>
                  <a:lnTo>
                    <a:pt x="224843" y="6635"/>
                  </a:lnTo>
                  <a:lnTo>
                    <a:pt x="216844" y="2390"/>
                  </a:lnTo>
                  <a:lnTo>
                    <a:pt x="201333" y="0"/>
                  </a:lnTo>
                  <a:lnTo>
                    <a:pt x="155375" y="7854"/>
                  </a:lnTo>
                  <a:lnTo>
                    <a:pt x="120326" y="22903"/>
                  </a:lnTo>
                  <a:lnTo>
                    <a:pt x="78209" y="63303"/>
                  </a:lnTo>
                  <a:lnTo>
                    <a:pt x="53012" y="103655"/>
                  </a:lnTo>
                  <a:lnTo>
                    <a:pt x="33139" y="150548"/>
                  </a:lnTo>
                  <a:lnTo>
                    <a:pt x="19023" y="196656"/>
                  </a:lnTo>
                  <a:lnTo>
                    <a:pt x="6043" y="236651"/>
                  </a:lnTo>
                  <a:lnTo>
                    <a:pt x="892" y="281672"/>
                  </a:lnTo>
                  <a:lnTo>
                    <a:pt x="0" y="315583"/>
                  </a:lnTo>
                  <a:lnTo>
                    <a:pt x="794" y="361261"/>
                  </a:lnTo>
                  <a:lnTo>
                    <a:pt x="10007" y="406749"/>
                  </a:lnTo>
                  <a:lnTo>
                    <a:pt x="17997" y="427868"/>
                  </a:lnTo>
                  <a:lnTo>
                    <a:pt x="47826" y="473225"/>
                  </a:lnTo>
                  <a:lnTo>
                    <a:pt x="69292" y="491460"/>
                  </a:lnTo>
                  <a:lnTo>
                    <a:pt x="92324" y="498326"/>
                  </a:lnTo>
                  <a:lnTo>
                    <a:pt x="137863" y="499368"/>
                  </a:lnTo>
                  <a:lnTo>
                    <a:pt x="171130" y="495491"/>
                  </a:lnTo>
                  <a:lnTo>
                    <a:pt x="212601" y="486299"/>
                  </a:lnTo>
                  <a:lnTo>
                    <a:pt x="255594" y="464766"/>
                  </a:lnTo>
                  <a:lnTo>
                    <a:pt x="294661" y="435074"/>
                  </a:lnTo>
                  <a:lnTo>
                    <a:pt x="332952" y="405180"/>
                  </a:lnTo>
                  <a:lnTo>
                    <a:pt x="375561" y="360497"/>
                  </a:lnTo>
                  <a:lnTo>
                    <a:pt x="398589" y="313259"/>
                  </a:lnTo>
                  <a:lnTo>
                    <a:pt x="412160" y="275206"/>
                  </a:lnTo>
                  <a:lnTo>
                    <a:pt x="416779" y="231470"/>
                  </a:lnTo>
                  <a:lnTo>
                    <a:pt x="410736" y="189161"/>
                  </a:lnTo>
                  <a:lnTo>
                    <a:pt x="400247" y="159761"/>
                  </a:lnTo>
                  <a:lnTo>
                    <a:pt x="372153" y="118082"/>
                  </a:lnTo>
                  <a:lnTo>
                    <a:pt x="352361" y="98484"/>
                  </a:lnTo>
                  <a:lnTo>
                    <a:pt x="307248" y="72380"/>
                  </a:lnTo>
                  <a:lnTo>
                    <a:pt x="281860" y="61425"/>
                  </a:lnTo>
                  <a:lnTo>
                    <a:pt x="251642" y="58766"/>
                  </a:lnTo>
                  <a:lnTo>
                    <a:pt x="228224" y="65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39"/>
          <p:cNvGrpSpPr/>
          <p:nvPr/>
        </p:nvGrpSpPr>
        <p:grpSpPr>
          <a:xfrm>
            <a:off x="1828999" y="3068776"/>
            <a:ext cx="495102" cy="302703"/>
            <a:chOff x="1828999" y="3068776"/>
            <a:chExt cx="495102" cy="302703"/>
          </a:xfrm>
        </p:grpSpPr>
        <p:sp>
          <p:nvSpPr>
            <p:cNvPr id="96" name="SMARTInkShape-1483"/>
            <p:cNvSpPr/>
            <p:nvPr>
              <p:custDataLst>
                <p:tags r:id="rId130"/>
              </p:custDataLst>
            </p:nvPr>
          </p:nvSpPr>
          <p:spPr>
            <a:xfrm>
              <a:off x="1828999" y="3068776"/>
              <a:ext cx="141927" cy="302703"/>
            </a:xfrm>
            <a:custGeom>
              <a:avLst/>
              <a:gdLst/>
              <a:ahLst/>
              <a:cxnLst/>
              <a:rect l="0" t="0" r="0" b="0"/>
              <a:pathLst>
                <a:path w="141927" h="302703">
                  <a:moveTo>
                    <a:pt x="56951" y="26849"/>
                  </a:moveTo>
                  <a:lnTo>
                    <a:pt x="56951" y="26849"/>
                  </a:lnTo>
                  <a:lnTo>
                    <a:pt x="62007" y="26849"/>
                  </a:lnTo>
                  <a:lnTo>
                    <a:pt x="63497" y="25791"/>
                  </a:lnTo>
                  <a:lnTo>
                    <a:pt x="64490" y="24027"/>
                  </a:lnTo>
                  <a:lnTo>
                    <a:pt x="66360" y="17716"/>
                  </a:lnTo>
                  <a:lnTo>
                    <a:pt x="53208" y="4101"/>
                  </a:lnTo>
                  <a:lnTo>
                    <a:pt x="47174" y="864"/>
                  </a:lnTo>
                  <a:lnTo>
                    <a:pt x="44083" y="0"/>
                  </a:lnTo>
                  <a:lnTo>
                    <a:pt x="40964" y="483"/>
                  </a:lnTo>
                  <a:lnTo>
                    <a:pt x="20130" y="11683"/>
                  </a:lnTo>
                  <a:lnTo>
                    <a:pt x="11306" y="20461"/>
                  </a:lnTo>
                  <a:lnTo>
                    <a:pt x="4914" y="30360"/>
                  </a:lnTo>
                  <a:lnTo>
                    <a:pt x="2073" y="38288"/>
                  </a:lnTo>
                  <a:lnTo>
                    <a:pt x="0" y="79947"/>
                  </a:lnTo>
                  <a:lnTo>
                    <a:pt x="5534" y="93134"/>
                  </a:lnTo>
                  <a:lnTo>
                    <a:pt x="43241" y="136725"/>
                  </a:lnTo>
                  <a:lnTo>
                    <a:pt x="89810" y="180698"/>
                  </a:lnTo>
                  <a:lnTo>
                    <a:pt x="134138" y="218728"/>
                  </a:lnTo>
                  <a:lnTo>
                    <a:pt x="138881" y="231720"/>
                  </a:lnTo>
                  <a:lnTo>
                    <a:pt x="141926" y="265931"/>
                  </a:lnTo>
                  <a:lnTo>
                    <a:pt x="139001" y="274078"/>
                  </a:lnTo>
                  <a:lnTo>
                    <a:pt x="127284" y="288776"/>
                  </a:lnTo>
                  <a:lnTo>
                    <a:pt x="114316" y="296719"/>
                  </a:lnTo>
                  <a:lnTo>
                    <a:pt x="92292" y="301191"/>
                  </a:lnTo>
                  <a:lnTo>
                    <a:pt x="61463" y="302702"/>
                  </a:lnTo>
                  <a:lnTo>
                    <a:pt x="55725" y="300709"/>
                  </a:lnTo>
                  <a:lnTo>
                    <a:pt x="46529" y="292851"/>
                  </a:lnTo>
                  <a:lnTo>
                    <a:pt x="41735" y="282303"/>
                  </a:lnTo>
                  <a:lnTo>
                    <a:pt x="40457" y="276526"/>
                  </a:lnTo>
                  <a:lnTo>
                    <a:pt x="40663" y="271617"/>
                  </a:lnTo>
                  <a:lnTo>
                    <a:pt x="56951" y="24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84"/>
            <p:cNvSpPr/>
            <p:nvPr>
              <p:custDataLst>
                <p:tags r:id="rId131"/>
              </p:custDataLst>
            </p:nvPr>
          </p:nvSpPr>
          <p:spPr>
            <a:xfrm>
              <a:off x="2116266" y="3083986"/>
              <a:ext cx="207835" cy="228077"/>
            </a:xfrm>
            <a:custGeom>
              <a:avLst/>
              <a:gdLst/>
              <a:ahLst/>
              <a:cxnLst/>
              <a:rect l="0" t="0" r="0" b="0"/>
              <a:pathLst>
                <a:path w="207835" h="228077">
                  <a:moveTo>
                    <a:pt x="17334" y="59264"/>
                  </a:moveTo>
                  <a:lnTo>
                    <a:pt x="17334" y="59264"/>
                  </a:lnTo>
                  <a:lnTo>
                    <a:pt x="0" y="76598"/>
                  </a:lnTo>
                  <a:lnTo>
                    <a:pt x="3849" y="87918"/>
                  </a:lnTo>
                  <a:lnTo>
                    <a:pt x="11693" y="95988"/>
                  </a:lnTo>
                  <a:lnTo>
                    <a:pt x="16749" y="99622"/>
                  </a:lnTo>
                  <a:lnTo>
                    <a:pt x="39033" y="104736"/>
                  </a:lnTo>
                  <a:lnTo>
                    <a:pt x="70800" y="96138"/>
                  </a:lnTo>
                  <a:lnTo>
                    <a:pt x="104252" y="80816"/>
                  </a:lnTo>
                  <a:lnTo>
                    <a:pt x="118053" y="70254"/>
                  </a:lnTo>
                  <a:lnTo>
                    <a:pt x="132666" y="47351"/>
                  </a:lnTo>
                  <a:lnTo>
                    <a:pt x="134439" y="40739"/>
                  </a:lnTo>
                  <a:lnTo>
                    <a:pt x="134562" y="35272"/>
                  </a:lnTo>
                  <a:lnTo>
                    <a:pt x="133586" y="30569"/>
                  </a:lnTo>
                  <a:lnTo>
                    <a:pt x="122100" y="13838"/>
                  </a:lnTo>
                  <a:lnTo>
                    <a:pt x="105290" y="531"/>
                  </a:lnTo>
                  <a:lnTo>
                    <a:pt x="97138" y="0"/>
                  </a:lnTo>
                  <a:lnTo>
                    <a:pt x="76792" y="5055"/>
                  </a:lnTo>
                  <a:lnTo>
                    <a:pt x="45502" y="24489"/>
                  </a:lnTo>
                  <a:lnTo>
                    <a:pt x="35851" y="32519"/>
                  </a:lnTo>
                  <a:lnTo>
                    <a:pt x="14485" y="69111"/>
                  </a:lnTo>
                  <a:lnTo>
                    <a:pt x="1798" y="111460"/>
                  </a:lnTo>
                  <a:lnTo>
                    <a:pt x="626" y="119461"/>
                  </a:lnTo>
                  <a:lnTo>
                    <a:pt x="4970" y="136818"/>
                  </a:lnTo>
                  <a:lnTo>
                    <a:pt x="24368" y="181150"/>
                  </a:lnTo>
                  <a:lnTo>
                    <a:pt x="41761" y="197567"/>
                  </a:lnTo>
                  <a:lnTo>
                    <a:pt x="75546" y="218718"/>
                  </a:lnTo>
                  <a:lnTo>
                    <a:pt x="96123" y="225382"/>
                  </a:lnTo>
                  <a:lnTo>
                    <a:pt x="137458" y="228076"/>
                  </a:lnTo>
                  <a:lnTo>
                    <a:pt x="178985" y="223700"/>
                  </a:lnTo>
                  <a:lnTo>
                    <a:pt x="207834" y="22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340"/>
          <p:cNvGrpSpPr/>
          <p:nvPr/>
        </p:nvGrpSpPr>
        <p:grpSpPr>
          <a:xfrm>
            <a:off x="2573444" y="2855663"/>
            <a:ext cx="474557" cy="516188"/>
            <a:chOff x="2573444" y="2855663"/>
            <a:chExt cx="474557" cy="516188"/>
          </a:xfrm>
        </p:grpSpPr>
        <p:sp>
          <p:nvSpPr>
            <p:cNvPr id="99" name="SMARTInkShape-1485"/>
            <p:cNvSpPr/>
            <p:nvPr>
              <p:custDataLst>
                <p:tags r:id="rId127"/>
              </p:custDataLst>
            </p:nvPr>
          </p:nvSpPr>
          <p:spPr>
            <a:xfrm>
              <a:off x="2573444" y="2966574"/>
              <a:ext cx="112607" cy="405277"/>
            </a:xfrm>
            <a:custGeom>
              <a:avLst/>
              <a:gdLst/>
              <a:ahLst/>
              <a:cxnLst/>
              <a:rect l="0" t="0" r="0" b="0"/>
              <a:pathLst>
                <a:path w="112607" h="405277">
                  <a:moveTo>
                    <a:pt x="112606" y="14751"/>
                  </a:moveTo>
                  <a:lnTo>
                    <a:pt x="112606" y="14751"/>
                  </a:lnTo>
                  <a:lnTo>
                    <a:pt x="112606" y="9695"/>
                  </a:lnTo>
                  <a:lnTo>
                    <a:pt x="111548" y="8205"/>
                  </a:lnTo>
                  <a:lnTo>
                    <a:pt x="109784" y="7212"/>
                  </a:lnTo>
                  <a:lnTo>
                    <a:pt x="107550" y="6550"/>
                  </a:lnTo>
                  <a:lnTo>
                    <a:pt x="106060" y="5050"/>
                  </a:lnTo>
                  <a:lnTo>
                    <a:pt x="104405" y="562"/>
                  </a:lnTo>
                  <a:lnTo>
                    <a:pt x="102905" y="0"/>
                  </a:lnTo>
                  <a:lnTo>
                    <a:pt x="100848" y="684"/>
                  </a:lnTo>
                  <a:lnTo>
                    <a:pt x="72524" y="26419"/>
                  </a:lnTo>
                  <a:lnTo>
                    <a:pt x="52321" y="68248"/>
                  </a:lnTo>
                  <a:lnTo>
                    <a:pt x="37041" y="109280"/>
                  </a:lnTo>
                  <a:lnTo>
                    <a:pt x="23832" y="147958"/>
                  </a:lnTo>
                  <a:lnTo>
                    <a:pt x="5543" y="192719"/>
                  </a:lnTo>
                  <a:lnTo>
                    <a:pt x="450" y="226585"/>
                  </a:lnTo>
                  <a:lnTo>
                    <a:pt x="0" y="271191"/>
                  </a:lnTo>
                  <a:lnTo>
                    <a:pt x="8793" y="310195"/>
                  </a:lnTo>
                  <a:lnTo>
                    <a:pt x="20721" y="343103"/>
                  </a:lnTo>
                  <a:lnTo>
                    <a:pt x="40225" y="368510"/>
                  </a:lnTo>
                  <a:lnTo>
                    <a:pt x="61056" y="386033"/>
                  </a:lnTo>
                  <a:lnTo>
                    <a:pt x="103081" y="40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86"/>
            <p:cNvSpPr/>
            <p:nvPr>
              <p:custDataLst>
                <p:tags r:id="rId128"/>
              </p:custDataLst>
            </p:nvPr>
          </p:nvSpPr>
          <p:spPr>
            <a:xfrm>
              <a:off x="2824639" y="3061461"/>
              <a:ext cx="223362" cy="269708"/>
            </a:xfrm>
            <a:custGeom>
              <a:avLst/>
              <a:gdLst/>
              <a:ahLst/>
              <a:cxnLst/>
              <a:rect l="0" t="0" r="0" b="0"/>
              <a:pathLst>
                <a:path w="223362" h="269708">
                  <a:moveTo>
                    <a:pt x="109061" y="24639"/>
                  </a:moveTo>
                  <a:lnTo>
                    <a:pt x="109061" y="24639"/>
                  </a:lnTo>
                  <a:lnTo>
                    <a:pt x="109061" y="10450"/>
                  </a:lnTo>
                  <a:lnTo>
                    <a:pt x="108003" y="8830"/>
                  </a:lnTo>
                  <a:lnTo>
                    <a:pt x="106239" y="7749"/>
                  </a:lnTo>
                  <a:lnTo>
                    <a:pt x="104005" y="7029"/>
                  </a:lnTo>
                  <a:lnTo>
                    <a:pt x="90747" y="11072"/>
                  </a:lnTo>
                  <a:lnTo>
                    <a:pt x="73850" y="22978"/>
                  </a:lnTo>
                  <a:lnTo>
                    <a:pt x="54050" y="44615"/>
                  </a:lnTo>
                  <a:lnTo>
                    <a:pt x="30830" y="88653"/>
                  </a:lnTo>
                  <a:lnTo>
                    <a:pt x="19266" y="135583"/>
                  </a:lnTo>
                  <a:lnTo>
                    <a:pt x="7284" y="181864"/>
                  </a:lnTo>
                  <a:lnTo>
                    <a:pt x="0" y="207514"/>
                  </a:lnTo>
                  <a:lnTo>
                    <a:pt x="1676" y="225509"/>
                  </a:lnTo>
                  <a:lnTo>
                    <a:pt x="8770" y="241267"/>
                  </a:lnTo>
                  <a:lnTo>
                    <a:pt x="18979" y="254268"/>
                  </a:lnTo>
                  <a:lnTo>
                    <a:pt x="30572" y="263574"/>
                  </a:lnTo>
                  <a:lnTo>
                    <a:pt x="42780" y="268416"/>
                  </a:lnTo>
                  <a:lnTo>
                    <a:pt x="48999" y="269707"/>
                  </a:lnTo>
                  <a:lnTo>
                    <a:pt x="72920" y="266468"/>
                  </a:lnTo>
                  <a:lnTo>
                    <a:pt x="90003" y="258805"/>
                  </a:lnTo>
                  <a:lnTo>
                    <a:pt x="118349" y="239130"/>
                  </a:lnTo>
                  <a:lnTo>
                    <a:pt x="150057" y="203547"/>
                  </a:lnTo>
                  <a:lnTo>
                    <a:pt x="159031" y="182823"/>
                  </a:lnTo>
                  <a:lnTo>
                    <a:pt x="165266" y="135663"/>
                  </a:lnTo>
                  <a:lnTo>
                    <a:pt x="163202" y="92862"/>
                  </a:lnTo>
                  <a:lnTo>
                    <a:pt x="152972" y="63198"/>
                  </a:lnTo>
                  <a:lnTo>
                    <a:pt x="130552" y="29786"/>
                  </a:lnTo>
                  <a:lnTo>
                    <a:pt x="100253" y="4920"/>
                  </a:lnTo>
                  <a:lnTo>
                    <a:pt x="89977" y="0"/>
                  </a:lnTo>
                  <a:lnTo>
                    <a:pt x="76238" y="635"/>
                  </a:lnTo>
                  <a:lnTo>
                    <a:pt x="61664" y="4446"/>
                  </a:lnTo>
                  <a:lnTo>
                    <a:pt x="51660" y="9667"/>
                  </a:lnTo>
                  <a:lnTo>
                    <a:pt x="43686" y="21160"/>
                  </a:lnTo>
                  <a:lnTo>
                    <a:pt x="29943" y="49352"/>
                  </a:lnTo>
                  <a:lnTo>
                    <a:pt x="29857" y="56990"/>
                  </a:lnTo>
                  <a:lnTo>
                    <a:pt x="35407" y="73942"/>
                  </a:lnTo>
                  <a:lnTo>
                    <a:pt x="47751" y="86416"/>
                  </a:lnTo>
                  <a:lnTo>
                    <a:pt x="75373" y="99387"/>
                  </a:lnTo>
                  <a:lnTo>
                    <a:pt x="97263" y="104427"/>
                  </a:lnTo>
                  <a:lnTo>
                    <a:pt x="142832" y="101861"/>
                  </a:lnTo>
                  <a:lnTo>
                    <a:pt x="183978" y="98319"/>
                  </a:lnTo>
                  <a:lnTo>
                    <a:pt x="223361" y="9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87"/>
            <p:cNvSpPr/>
            <p:nvPr>
              <p:custDataLst>
                <p:tags r:id="rId129"/>
              </p:custDataLst>
            </p:nvPr>
          </p:nvSpPr>
          <p:spPr>
            <a:xfrm>
              <a:off x="2858950" y="2855663"/>
              <a:ext cx="179526" cy="148801"/>
            </a:xfrm>
            <a:custGeom>
              <a:avLst/>
              <a:gdLst/>
              <a:ahLst/>
              <a:cxnLst/>
              <a:rect l="0" t="0" r="0" b="0"/>
              <a:pathLst>
                <a:path w="179526" h="148801">
                  <a:moveTo>
                    <a:pt x="27125" y="11362"/>
                  </a:moveTo>
                  <a:lnTo>
                    <a:pt x="27125" y="11362"/>
                  </a:lnTo>
                  <a:lnTo>
                    <a:pt x="18924" y="11362"/>
                  </a:lnTo>
                  <a:lnTo>
                    <a:pt x="23049" y="6306"/>
                  </a:lnTo>
                  <a:lnTo>
                    <a:pt x="24407" y="5874"/>
                  </a:lnTo>
                  <a:lnTo>
                    <a:pt x="25313" y="6645"/>
                  </a:lnTo>
                  <a:lnTo>
                    <a:pt x="26320" y="10324"/>
                  </a:lnTo>
                  <a:lnTo>
                    <a:pt x="26767" y="15487"/>
                  </a:lnTo>
                  <a:lnTo>
                    <a:pt x="19539" y="54082"/>
                  </a:lnTo>
                  <a:lnTo>
                    <a:pt x="17404" y="73740"/>
                  </a:lnTo>
                  <a:lnTo>
                    <a:pt x="7975" y="117711"/>
                  </a:lnTo>
                  <a:lnTo>
                    <a:pt x="0" y="148800"/>
                  </a:lnTo>
                  <a:lnTo>
                    <a:pt x="575" y="148495"/>
                  </a:lnTo>
                  <a:lnTo>
                    <a:pt x="20978" y="104259"/>
                  </a:lnTo>
                  <a:lnTo>
                    <a:pt x="48044" y="57456"/>
                  </a:lnTo>
                  <a:lnTo>
                    <a:pt x="81543" y="14960"/>
                  </a:lnTo>
                  <a:lnTo>
                    <a:pt x="100281" y="669"/>
                  </a:lnTo>
                  <a:lnTo>
                    <a:pt x="107646" y="0"/>
                  </a:lnTo>
                  <a:lnTo>
                    <a:pt x="124295" y="4901"/>
                  </a:lnTo>
                  <a:lnTo>
                    <a:pt x="136634" y="14135"/>
                  </a:lnTo>
                  <a:lnTo>
                    <a:pt x="141406" y="19561"/>
                  </a:lnTo>
                  <a:lnTo>
                    <a:pt x="160054" y="64783"/>
                  </a:lnTo>
                  <a:lnTo>
                    <a:pt x="167053" y="86457"/>
                  </a:lnTo>
                  <a:lnTo>
                    <a:pt x="179525" y="14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1488"/>
          <p:cNvSpPr/>
          <p:nvPr>
            <p:custDataLst>
              <p:tags r:id="rId5"/>
            </p:custDataLst>
          </p:nvPr>
        </p:nvSpPr>
        <p:spPr>
          <a:xfrm>
            <a:off x="3314700" y="2990850"/>
            <a:ext cx="93324" cy="438151"/>
          </a:xfrm>
          <a:custGeom>
            <a:avLst/>
            <a:gdLst/>
            <a:ahLst/>
            <a:cxnLst/>
            <a:rect l="0" t="0" r="0" b="0"/>
            <a:pathLst>
              <a:path w="93324" h="438151">
                <a:moveTo>
                  <a:pt x="0" y="0"/>
                </a:moveTo>
                <a:lnTo>
                  <a:pt x="0" y="0"/>
                </a:lnTo>
                <a:lnTo>
                  <a:pt x="10113" y="0"/>
                </a:lnTo>
                <a:lnTo>
                  <a:pt x="14150" y="3175"/>
                </a:lnTo>
                <a:lnTo>
                  <a:pt x="36580" y="44829"/>
                </a:lnTo>
                <a:lnTo>
                  <a:pt x="59594" y="81802"/>
                </a:lnTo>
                <a:lnTo>
                  <a:pt x="71867" y="126190"/>
                </a:lnTo>
                <a:lnTo>
                  <a:pt x="82207" y="166036"/>
                </a:lnTo>
                <a:lnTo>
                  <a:pt x="90915" y="202654"/>
                </a:lnTo>
                <a:lnTo>
                  <a:pt x="93323" y="238588"/>
                </a:lnTo>
                <a:lnTo>
                  <a:pt x="91572" y="276431"/>
                </a:lnTo>
                <a:lnTo>
                  <a:pt x="87265" y="311241"/>
                </a:lnTo>
                <a:lnTo>
                  <a:pt x="78891" y="348689"/>
                </a:lnTo>
                <a:lnTo>
                  <a:pt x="68493" y="394501"/>
                </a:lnTo>
                <a:lnTo>
                  <a:pt x="61838" y="408520"/>
                </a:lnTo>
                <a:lnTo>
                  <a:pt x="38100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342"/>
          <p:cNvGrpSpPr/>
          <p:nvPr/>
        </p:nvGrpSpPr>
        <p:grpSpPr>
          <a:xfrm>
            <a:off x="3775937" y="3228975"/>
            <a:ext cx="148364" cy="114301"/>
            <a:chOff x="3775937" y="3228975"/>
            <a:chExt cx="148364" cy="114301"/>
          </a:xfrm>
        </p:grpSpPr>
        <p:sp>
          <p:nvSpPr>
            <p:cNvPr id="104" name="SMARTInkShape-1489"/>
            <p:cNvSpPr/>
            <p:nvPr>
              <p:custDataLst>
                <p:tags r:id="rId125"/>
              </p:custDataLst>
            </p:nvPr>
          </p:nvSpPr>
          <p:spPr>
            <a:xfrm>
              <a:off x="3775937" y="3228975"/>
              <a:ext cx="148364" cy="28576"/>
            </a:xfrm>
            <a:custGeom>
              <a:avLst/>
              <a:gdLst/>
              <a:ahLst/>
              <a:cxnLst/>
              <a:rect l="0" t="0" r="0" b="0"/>
              <a:pathLst>
                <a:path w="148364" h="2857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4450" y="8642"/>
                  </a:lnTo>
                  <a:lnTo>
                    <a:pt x="51403" y="18145"/>
                  </a:lnTo>
                  <a:lnTo>
                    <a:pt x="14836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90"/>
            <p:cNvSpPr/>
            <p:nvPr>
              <p:custDataLst>
                <p:tags r:id="rId126"/>
              </p:custDataLst>
            </p:nvPr>
          </p:nvSpPr>
          <p:spPr>
            <a:xfrm>
              <a:off x="3776368" y="3305175"/>
              <a:ext cx="138408" cy="38101"/>
            </a:xfrm>
            <a:custGeom>
              <a:avLst/>
              <a:gdLst/>
              <a:ahLst/>
              <a:cxnLst/>
              <a:rect l="0" t="0" r="0" b="0"/>
              <a:pathLst>
                <a:path w="138408" h="38101">
                  <a:moveTo>
                    <a:pt x="5057" y="0"/>
                  </a:moveTo>
                  <a:lnTo>
                    <a:pt x="5057" y="0"/>
                  </a:lnTo>
                  <a:lnTo>
                    <a:pt x="0" y="10113"/>
                  </a:lnTo>
                  <a:lnTo>
                    <a:pt x="1686" y="15208"/>
                  </a:lnTo>
                  <a:lnTo>
                    <a:pt x="12026" y="26515"/>
                  </a:lnTo>
                  <a:lnTo>
                    <a:pt x="27204" y="32951"/>
                  </a:lnTo>
                  <a:lnTo>
                    <a:pt x="72932" y="37083"/>
                  </a:lnTo>
                  <a:lnTo>
                    <a:pt x="13840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43"/>
          <p:cNvGrpSpPr/>
          <p:nvPr/>
        </p:nvGrpSpPr>
        <p:grpSpPr>
          <a:xfrm>
            <a:off x="4286250" y="2895600"/>
            <a:ext cx="1809751" cy="628651"/>
            <a:chOff x="4286250" y="2895600"/>
            <a:chExt cx="1809751" cy="628651"/>
          </a:xfrm>
        </p:grpSpPr>
        <p:sp>
          <p:nvSpPr>
            <p:cNvPr id="107" name="SMARTInkShape-1491"/>
            <p:cNvSpPr/>
            <p:nvPr>
              <p:custDataLst>
                <p:tags r:id="rId117"/>
              </p:custDataLst>
            </p:nvPr>
          </p:nvSpPr>
          <p:spPr>
            <a:xfrm>
              <a:off x="4286250" y="2895600"/>
              <a:ext cx="1809751" cy="610054"/>
            </a:xfrm>
            <a:custGeom>
              <a:avLst/>
              <a:gdLst/>
              <a:ahLst/>
              <a:cxnLst/>
              <a:rect l="0" t="0" r="0" b="0"/>
              <a:pathLst>
                <a:path w="1809751" h="610054">
                  <a:moveTo>
                    <a:pt x="0" y="466725"/>
                  </a:moveTo>
                  <a:lnTo>
                    <a:pt x="0" y="466725"/>
                  </a:lnTo>
                  <a:lnTo>
                    <a:pt x="0" y="507159"/>
                  </a:lnTo>
                  <a:lnTo>
                    <a:pt x="0" y="515906"/>
                  </a:lnTo>
                  <a:lnTo>
                    <a:pt x="5644" y="531269"/>
                  </a:lnTo>
                  <a:lnTo>
                    <a:pt x="28234" y="574135"/>
                  </a:lnTo>
                  <a:lnTo>
                    <a:pt x="31523" y="582782"/>
                  </a:lnTo>
                  <a:lnTo>
                    <a:pt x="43643" y="598034"/>
                  </a:lnTo>
                  <a:lnTo>
                    <a:pt x="57497" y="608693"/>
                  </a:lnTo>
                  <a:lnTo>
                    <a:pt x="62673" y="610053"/>
                  </a:lnTo>
                  <a:lnTo>
                    <a:pt x="67182" y="609903"/>
                  </a:lnTo>
                  <a:lnTo>
                    <a:pt x="75014" y="606912"/>
                  </a:lnTo>
                  <a:lnTo>
                    <a:pt x="78584" y="604633"/>
                  </a:lnTo>
                  <a:lnTo>
                    <a:pt x="83609" y="571086"/>
                  </a:lnTo>
                  <a:lnTo>
                    <a:pt x="80042" y="525987"/>
                  </a:lnTo>
                  <a:lnTo>
                    <a:pt x="75085" y="492005"/>
                  </a:lnTo>
                  <a:lnTo>
                    <a:pt x="69355" y="455735"/>
                  </a:lnTo>
                  <a:lnTo>
                    <a:pt x="63280" y="418449"/>
                  </a:lnTo>
                  <a:lnTo>
                    <a:pt x="53910" y="376926"/>
                  </a:lnTo>
                  <a:lnTo>
                    <a:pt x="49487" y="329346"/>
                  </a:lnTo>
                  <a:lnTo>
                    <a:pt x="45630" y="296307"/>
                  </a:lnTo>
                  <a:lnTo>
                    <a:pt x="40331" y="256422"/>
                  </a:lnTo>
                  <a:lnTo>
                    <a:pt x="38541" y="208813"/>
                  </a:lnTo>
                  <a:lnTo>
                    <a:pt x="44733" y="164719"/>
                  </a:lnTo>
                  <a:lnTo>
                    <a:pt x="50278" y="122188"/>
                  </a:lnTo>
                  <a:lnTo>
                    <a:pt x="55154" y="112514"/>
                  </a:lnTo>
                  <a:lnTo>
                    <a:pt x="70005" y="100738"/>
                  </a:lnTo>
                  <a:lnTo>
                    <a:pt x="115429" y="82474"/>
                  </a:lnTo>
                  <a:lnTo>
                    <a:pt x="155798" y="76381"/>
                  </a:lnTo>
                  <a:lnTo>
                    <a:pt x="201738" y="70021"/>
                  </a:lnTo>
                  <a:lnTo>
                    <a:pt x="243100" y="66608"/>
                  </a:lnTo>
                  <a:lnTo>
                    <a:pt x="283226" y="60423"/>
                  </a:lnTo>
                  <a:lnTo>
                    <a:pt x="329217" y="58120"/>
                  </a:lnTo>
                  <a:lnTo>
                    <a:pt x="364336" y="57581"/>
                  </a:lnTo>
                  <a:lnTo>
                    <a:pt x="401110" y="54519"/>
                  </a:lnTo>
                  <a:lnTo>
                    <a:pt x="439680" y="50689"/>
                  </a:lnTo>
                  <a:lnTo>
                    <a:pt x="481516" y="48987"/>
                  </a:lnTo>
                  <a:lnTo>
                    <a:pt x="521982" y="48230"/>
                  </a:lnTo>
                  <a:lnTo>
                    <a:pt x="563251" y="46835"/>
                  </a:lnTo>
                  <a:lnTo>
                    <a:pt x="609814" y="42688"/>
                  </a:lnTo>
                  <a:lnTo>
                    <a:pt x="655909" y="40139"/>
                  </a:lnTo>
                  <a:lnTo>
                    <a:pt x="702148" y="39006"/>
                  </a:lnTo>
                  <a:lnTo>
                    <a:pt x="726332" y="38704"/>
                  </a:lnTo>
                  <a:lnTo>
                    <a:pt x="750921" y="38502"/>
                  </a:lnTo>
                  <a:lnTo>
                    <a:pt x="775781" y="38369"/>
                  </a:lnTo>
                  <a:lnTo>
                    <a:pt x="800820" y="38279"/>
                  </a:lnTo>
                  <a:lnTo>
                    <a:pt x="825981" y="38219"/>
                  </a:lnTo>
                  <a:lnTo>
                    <a:pt x="851221" y="37121"/>
                  </a:lnTo>
                  <a:lnTo>
                    <a:pt x="876513" y="35331"/>
                  </a:lnTo>
                  <a:lnTo>
                    <a:pt x="901842" y="33079"/>
                  </a:lnTo>
                  <a:lnTo>
                    <a:pt x="928253" y="31577"/>
                  </a:lnTo>
                  <a:lnTo>
                    <a:pt x="955385" y="30576"/>
                  </a:lnTo>
                  <a:lnTo>
                    <a:pt x="982999" y="29909"/>
                  </a:lnTo>
                  <a:lnTo>
                    <a:pt x="1009874" y="29464"/>
                  </a:lnTo>
                  <a:lnTo>
                    <a:pt x="1036258" y="29168"/>
                  </a:lnTo>
                  <a:lnTo>
                    <a:pt x="1062313" y="28971"/>
                  </a:lnTo>
                  <a:lnTo>
                    <a:pt x="1087092" y="28839"/>
                  </a:lnTo>
                  <a:lnTo>
                    <a:pt x="1134379" y="28692"/>
                  </a:lnTo>
                  <a:lnTo>
                    <a:pt x="1158420" y="27595"/>
                  </a:lnTo>
                  <a:lnTo>
                    <a:pt x="1182913" y="25805"/>
                  </a:lnTo>
                  <a:lnTo>
                    <a:pt x="1207708" y="23554"/>
                  </a:lnTo>
                  <a:lnTo>
                    <a:pt x="1232706" y="22052"/>
                  </a:lnTo>
                  <a:lnTo>
                    <a:pt x="1257838" y="21051"/>
                  </a:lnTo>
                  <a:lnTo>
                    <a:pt x="1283058" y="20384"/>
                  </a:lnTo>
                  <a:lnTo>
                    <a:pt x="1307280" y="19939"/>
                  </a:lnTo>
                  <a:lnTo>
                    <a:pt x="1353950" y="19446"/>
                  </a:lnTo>
                  <a:lnTo>
                    <a:pt x="1396564" y="19226"/>
                  </a:lnTo>
                  <a:lnTo>
                    <a:pt x="1437728" y="18070"/>
                  </a:lnTo>
                  <a:lnTo>
                    <a:pt x="1480719" y="14029"/>
                  </a:lnTo>
                  <a:lnTo>
                    <a:pt x="1518875" y="11526"/>
                  </a:lnTo>
                  <a:lnTo>
                    <a:pt x="1554530" y="10414"/>
                  </a:lnTo>
                  <a:lnTo>
                    <a:pt x="1591544" y="9921"/>
                  </a:lnTo>
                  <a:lnTo>
                    <a:pt x="1626338" y="9701"/>
                  </a:lnTo>
                  <a:lnTo>
                    <a:pt x="1672856" y="6755"/>
                  </a:lnTo>
                  <a:lnTo>
                    <a:pt x="1713449" y="2001"/>
                  </a:lnTo>
                  <a:lnTo>
                    <a:pt x="1755111" y="593"/>
                  </a:lnTo>
                  <a:lnTo>
                    <a:pt x="180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92"/>
            <p:cNvSpPr/>
            <p:nvPr>
              <p:custDataLst>
                <p:tags r:id="rId118"/>
              </p:custDataLst>
            </p:nvPr>
          </p:nvSpPr>
          <p:spPr>
            <a:xfrm>
              <a:off x="4552950" y="3099402"/>
              <a:ext cx="171451" cy="366004"/>
            </a:xfrm>
            <a:custGeom>
              <a:avLst/>
              <a:gdLst/>
              <a:ahLst/>
              <a:cxnLst/>
              <a:rect l="0" t="0" r="0" b="0"/>
              <a:pathLst>
                <a:path w="171451" h="366004">
                  <a:moveTo>
                    <a:pt x="0" y="91473"/>
                  </a:moveTo>
                  <a:lnTo>
                    <a:pt x="0" y="91473"/>
                  </a:lnTo>
                  <a:lnTo>
                    <a:pt x="0" y="65006"/>
                  </a:lnTo>
                  <a:lnTo>
                    <a:pt x="5057" y="73636"/>
                  </a:lnTo>
                  <a:lnTo>
                    <a:pt x="15188" y="110723"/>
                  </a:lnTo>
                  <a:lnTo>
                    <a:pt x="18964" y="147506"/>
                  </a:lnTo>
                  <a:lnTo>
                    <a:pt x="25256" y="189332"/>
                  </a:lnTo>
                  <a:lnTo>
                    <a:pt x="28651" y="224890"/>
                  </a:lnTo>
                  <a:lnTo>
                    <a:pt x="35888" y="265883"/>
                  </a:lnTo>
                  <a:lnTo>
                    <a:pt x="47815" y="309251"/>
                  </a:lnTo>
                  <a:lnTo>
                    <a:pt x="69013" y="354827"/>
                  </a:lnTo>
                  <a:lnTo>
                    <a:pt x="73006" y="361978"/>
                  </a:lnTo>
                  <a:lnTo>
                    <a:pt x="76187" y="363885"/>
                  </a:lnTo>
                  <a:lnTo>
                    <a:pt x="85366" y="366003"/>
                  </a:lnTo>
                  <a:lnTo>
                    <a:pt x="96502" y="361300"/>
                  </a:lnTo>
                  <a:lnTo>
                    <a:pt x="115841" y="346090"/>
                  </a:lnTo>
                  <a:lnTo>
                    <a:pt x="130910" y="302478"/>
                  </a:lnTo>
                  <a:lnTo>
                    <a:pt x="145092" y="259356"/>
                  </a:lnTo>
                  <a:lnTo>
                    <a:pt x="151293" y="219297"/>
                  </a:lnTo>
                  <a:lnTo>
                    <a:pt x="158305" y="181676"/>
                  </a:lnTo>
                  <a:lnTo>
                    <a:pt x="161210" y="137160"/>
                  </a:lnTo>
                  <a:lnTo>
                    <a:pt x="161713" y="94779"/>
                  </a:lnTo>
                  <a:lnTo>
                    <a:pt x="164685" y="47650"/>
                  </a:lnTo>
                  <a:lnTo>
                    <a:pt x="170114" y="8969"/>
                  </a:lnTo>
                  <a:lnTo>
                    <a:pt x="169500" y="4720"/>
                  </a:lnTo>
                  <a:lnTo>
                    <a:pt x="168034" y="1888"/>
                  </a:lnTo>
                  <a:lnTo>
                    <a:pt x="165998" y="0"/>
                  </a:lnTo>
                  <a:lnTo>
                    <a:pt x="164640" y="2974"/>
                  </a:lnTo>
                  <a:lnTo>
                    <a:pt x="163787" y="27386"/>
                  </a:lnTo>
                  <a:lnTo>
                    <a:pt x="171450" y="7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93"/>
            <p:cNvSpPr/>
            <p:nvPr>
              <p:custDataLst>
                <p:tags r:id="rId119"/>
              </p:custDataLst>
            </p:nvPr>
          </p:nvSpPr>
          <p:spPr>
            <a:xfrm>
              <a:off x="4734404" y="3307551"/>
              <a:ext cx="132872" cy="123169"/>
            </a:xfrm>
            <a:custGeom>
              <a:avLst/>
              <a:gdLst/>
              <a:ahLst/>
              <a:cxnLst/>
              <a:rect l="0" t="0" r="0" b="0"/>
              <a:pathLst>
                <a:path w="132872" h="123169">
                  <a:moveTo>
                    <a:pt x="75721" y="54774"/>
                  </a:moveTo>
                  <a:lnTo>
                    <a:pt x="75721" y="54774"/>
                  </a:lnTo>
                  <a:lnTo>
                    <a:pt x="74663" y="30923"/>
                  </a:lnTo>
                  <a:lnTo>
                    <a:pt x="68117" y="14076"/>
                  </a:lnTo>
                  <a:lnTo>
                    <a:pt x="62464" y="5642"/>
                  </a:lnTo>
                  <a:lnTo>
                    <a:pt x="58416" y="2969"/>
                  </a:lnTo>
                  <a:lnTo>
                    <a:pt x="48274" y="0"/>
                  </a:lnTo>
                  <a:lnTo>
                    <a:pt x="43665" y="1324"/>
                  </a:lnTo>
                  <a:lnTo>
                    <a:pt x="20242" y="24348"/>
                  </a:lnTo>
                  <a:lnTo>
                    <a:pt x="14022" y="36312"/>
                  </a:lnTo>
                  <a:lnTo>
                    <a:pt x="3155" y="79585"/>
                  </a:lnTo>
                  <a:lnTo>
                    <a:pt x="0" y="104242"/>
                  </a:lnTo>
                  <a:lnTo>
                    <a:pt x="5378" y="114154"/>
                  </a:lnTo>
                  <a:lnTo>
                    <a:pt x="9776" y="119761"/>
                  </a:lnTo>
                  <a:lnTo>
                    <a:pt x="14824" y="122440"/>
                  </a:lnTo>
                  <a:lnTo>
                    <a:pt x="20306" y="123168"/>
                  </a:lnTo>
                  <a:lnTo>
                    <a:pt x="38135" y="119136"/>
                  </a:lnTo>
                  <a:lnTo>
                    <a:pt x="44314" y="116732"/>
                  </a:lnTo>
                  <a:lnTo>
                    <a:pt x="63123" y="98179"/>
                  </a:lnTo>
                  <a:lnTo>
                    <a:pt x="85591" y="54269"/>
                  </a:lnTo>
                  <a:lnTo>
                    <a:pt x="88651" y="48087"/>
                  </a:lnTo>
                  <a:lnTo>
                    <a:pt x="90691" y="46083"/>
                  </a:lnTo>
                  <a:lnTo>
                    <a:pt x="92051" y="46863"/>
                  </a:lnTo>
                  <a:lnTo>
                    <a:pt x="110911" y="92447"/>
                  </a:lnTo>
                  <a:lnTo>
                    <a:pt x="132871" y="12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94"/>
            <p:cNvSpPr/>
            <p:nvPr>
              <p:custDataLst>
                <p:tags r:id="rId120"/>
              </p:custDataLst>
            </p:nvPr>
          </p:nvSpPr>
          <p:spPr>
            <a:xfrm>
              <a:off x="4895850" y="3257550"/>
              <a:ext cx="142876" cy="196175"/>
            </a:xfrm>
            <a:custGeom>
              <a:avLst/>
              <a:gdLst/>
              <a:ahLst/>
              <a:cxnLst/>
              <a:rect l="0" t="0" r="0" b="0"/>
              <a:pathLst>
                <a:path w="142876" h="196175">
                  <a:moveTo>
                    <a:pt x="0" y="85725"/>
                  </a:moveTo>
                  <a:lnTo>
                    <a:pt x="0" y="85725"/>
                  </a:lnTo>
                  <a:lnTo>
                    <a:pt x="0" y="42857"/>
                  </a:lnTo>
                  <a:lnTo>
                    <a:pt x="1058" y="42330"/>
                  </a:lnTo>
                  <a:lnTo>
                    <a:pt x="5056" y="44566"/>
                  </a:lnTo>
                  <a:lnTo>
                    <a:pt x="40699" y="79939"/>
                  </a:lnTo>
                  <a:lnTo>
                    <a:pt x="56409" y="107709"/>
                  </a:lnTo>
                  <a:lnTo>
                    <a:pt x="63633" y="131397"/>
                  </a:lnTo>
                  <a:lnTo>
                    <a:pt x="66407" y="178817"/>
                  </a:lnTo>
                  <a:lnTo>
                    <a:pt x="65498" y="190600"/>
                  </a:lnTo>
                  <a:lnTo>
                    <a:pt x="63774" y="193741"/>
                  </a:lnTo>
                  <a:lnTo>
                    <a:pt x="61566" y="195836"/>
                  </a:lnTo>
                  <a:lnTo>
                    <a:pt x="59035" y="196174"/>
                  </a:lnTo>
                  <a:lnTo>
                    <a:pt x="53402" y="193727"/>
                  </a:lnTo>
                  <a:lnTo>
                    <a:pt x="53015" y="177823"/>
                  </a:lnTo>
                  <a:lnTo>
                    <a:pt x="61390" y="134609"/>
                  </a:lnTo>
                  <a:lnTo>
                    <a:pt x="79163" y="87785"/>
                  </a:lnTo>
                  <a:lnTo>
                    <a:pt x="97129" y="4544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495"/>
            <p:cNvSpPr/>
            <p:nvPr>
              <p:custDataLst>
                <p:tags r:id="rId121"/>
              </p:custDataLst>
            </p:nvPr>
          </p:nvSpPr>
          <p:spPr>
            <a:xfrm>
              <a:off x="5249783" y="3120739"/>
              <a:ext cx="141368" cy="403512"/>
            </a:xfrm>
            <a:custGeom>
              <a:avLst/>
              <a:gdLst/>
              <a:ahLst/>
              <a:cxnLst/>
              <a:rect l="0" t="0" r="0" b="0"/>
              <a:pathLst>
                <a:path w="141368" h="403512">
                  <a:moveTo>
                    <a:pt x="141367" y="32036"/>
                  </a:moveTo>
                  <a:lnTo>
                    <a:pt x="141367" y="32036"/>
                  </a:lnTo>
                  <a:lnTo>
                    <a:pt x="133763" y="23373"/>
                  </a:lnTo>
                  <a:lnTo>
                    <a:pt x="118977" y="1445"/>
                  </a:lnTo>
                  <a:lnTo>
                    <a:pt x="115857" y="0"/>
                  </a:lnTo>
                  <a:lnTo>
                    <a:pt x="112719" y="96"/>
                  </a:lnTo>
                  <a:lnTo>
                    <a:pt x="109569" y="1218"/>
                  </a:lnTo>
                  <a:lnTo>
                    <a:pt x="103245" y="8108"/>
                  </a:lnTo>
                  <a:lnTo>
                    <a:pt x="79785" y="49973"/>
                  </a:lnTo>
                  <a:lnTo>
                    <a:pt x="58217" y="88966"/>
                  </a:lnTo>
                  <a:lnTo>
                    <a:pt x="43450" y="127243"/>
                  </a:lnTo>
                  <a:lnTo>
                    <a:pt x="29284" y="165377"/>
                  </a:lnTo>
                  <a:lnTo>
                    <a:pt x="10023" y="203484"/>
                  </a:lnTo>
                  <a:lnTo>
                    <a:pt x="3617" y="223594"/>
                  </a:lnTo>
                  <a:lnTo>
                    <a:pt x="10" y="259773"/>
                  </a:lnTo>
                  <a:lnTo>
                    <a:pt x="0" y="302478"/>
                  </a:lnTo>
                  <a:lnTo>
                    <a:pt x="7288" y="341355"/>
                  </a:lnTo>
                  <a:lnTo>
                    <a:pt x="16865" y="363186"/>
                  </a:lnTo>
                  <a:lnTo>
                    <a:pt x="39214" y="388270"/>
                  </a:lnTo>
                  <a:lnTo>
                    <a:pt x="93742" y="40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96"/>
            <p:cNvSpPr/>
            <p:nvPr>
              <p:custDataLst>
                <p:tags r:id="rId122"/>
              </p:custDataLst>
            </p:nvPr>
          </p:nvSpPr>
          <p:spPr>
            <a:xfrm>
              <a:off x="5468307" y="3254815"/>
              <a:ext cx="170494" cy="242515"/>
            </a:xfrm>
            <a:custGeom>
              <a:avLst/>
              <a:gdLst/>
              <a:ahLst/>
              <a:cxnLst/>
              <a:rect l="0" t="0" r="0" b="0"/>
              <a:pathLst>
                <a:path w="170494" h="242515">
                  <a:moveTo>
                    <a:pt x="113343" y="78935"/>
                  </a:moveTo>
                  <a:lnTo>
                    <a:pt x="113343" y="78935"/>
                  </a:lnTo>
                  <a:lnTo>
                    <a:pt x="112285" y="48538"/>
                  </a:lnTo>
                  <a:lnTo>
                    <a:pt x="105142" y="20669"/>
                  </a:lnTo>
                  <a:lnTo>
                    <a:pt x="101526" y="17866"/>
                  </a:lnTo>
                  <a:lnTo>
                    <a:pt x="89041" y="14751"/>
                  </a:lnTo>
                  <a:lnTo>
                    <a:pt x="78553" y="16190"/>
                  </a:lnTo>
                  <a:lnTo>
                    <a:pt x="69307" y="21415"/>
                  </a:lnTo>
                  <a:lnTo>
                    <a:pt x="22740" y="60235"/>
                  </a:lnTo>
                  <a:lnTo>
                    <a:pt x="13808" y="74857"/>
                  </a:lnTo>
                  <a:lnTo>
                    <a:pt x="3888" y="106890"/>
                  </a:lnTo>
                  <a:lnTo>
                    <a:pt x="0" y="149995"/>
                  </a:lnTo>
                  <a:lnTo>
                    <a:pt x="2149" y="175485"/>
                  </a:lnTo>
                  <a:lnTo>
                    <a:pt x="12356" y="217598"/>
                  </a:lnTo>
                  <a:lnTo>
                    <a:pt x="18502" y="226410"/>
                  </a:lnTo>
                  <a:lnTo>
                    <a:pt x="36619" y="239024"/>
                  </a:lnTo>
                  <a:lnTo>
                    <a:pt x="53138" y="242514"/>
                  </a:lnTo>
                  <a:lnTo>
                    <a:pt x="60506" y="241963"/>
                  </a:lnTo>
                  <a:lnTo>
                    <a:pt x="77160" y="232883"/>
                  </a:lnTo>
                  <a:lnTo>
                    <a:pt x="91969" y="220381"/>
                  </a:lnTo>
                  <a:lnTo>
                    <a:pt x="112371" y="185064"/>
                  </a:lnTo>
                  <a:lnTo>
                    <a:pt x="119757" y="145423"/>
                  </a:lnTo>
                  <a:lnTo>
                    <a:pt x="121195" y="98771"/>
                  </a:lnTo>
                  <a:lnTo>
                    <a:pt x="112385" y="52710"/>
                  </a:lnTo>
                  <a:lnTo>
                    <a:pt x="100454" y="17781"/>
                  </a:lnTo>
                  <a:lnTo>
                    <a:pt x="88564" y="6599"/>
                  </a:lnTo>
                  <a:lnTo>
                    <a:pt x="80949" y="2136"/>
                  </a:lnTo>
                  <a:lnTo>
                    <a:pt x="64020" y="0"/>
                  </a:lnTo>
                  <a:lnTo>
                    <a:pt x="46972" y="3636"/>
                  </a:lnTo>
                  <a:lnTo>
                    <a:pt x="32339" y="12308"/>
                  </a:lnTo>
                  <a:lnTo>
                    <a:pt x="21602" y="26039"/>
                  </a:lnTo>
                  <a:lnTo>
                    <a:pt x="11143" y="50612"/>
                  </a:lnTo>
                  <a:lnTo>
                    <a:pt x="14387" y="72307"/>
                  </a:lnTo>
                  <a:lnTo>
                    <a:pt x="27108" y="93787"/>
                  </a:lnTo>
                  <a:lnTo>
                    <a:pt x="38327" y="101411"/>
                  </a:lnTo>
                  <a:lnTo>
                    <a:pt x="50370" y="106916"/>
                  </a:lnTo>
                  <a:lnTo>
                    <a:pt x="69049" y="119799"/>
                  </a:lnTo>
                  <a:lnTo>
                    <a:pt x="89047" y="124557"/>
                  </a:lnTo>
                  <a:lnTo>
                    <a:pt x="114611" y="124908"/>
                  </a:lnTo>
                  <a:lnTo>
                    <a:pt x="140177" y="118780"/>
                  </a:lnTo>
                  <a:lnTo>
                    <a:pt x="170493" y="9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97"/>
            <p:cNvSpPr/>
            <p:nvPr>
              <p:custDataLst>
                <p:tags r:id="rId123"/>
              </p:custDataLst>
            </p:nvPr>
          </p:nvSpPr>
          <p:spPr>
            <a:xfrm>
              <a:off x="5515401" y="3069759"/>
              <a:ext cx="123400" cy="92542"/>
            </a:xfrm>
            <a:custGeom>
              <a:avLst/>
              <a:gdLst/>
              <a:ahLst/>
              <a:cxnLst/>
              <a:rect l="0" t="0" r="0" b="0"/>
              <a:pathLst>
                <a:path w="123400" h="92542">
                  <a:moveTo>
                    <a:pt x="18624" y="54441"/>
                  </a:moveTo>
                  <a:lnTo>
                    <a:pt x="18624" y="54441"/>
                  </a:lnTo>
                  <a:lnTo>
                    <a:pt x="18624" y="49385"/>
                  </a:lnTo>
                  <a:lnTo>
                    <a:pt x="15802" y="44080"/>
                  </a:lnTo>
                  <a:lnTo>
                    <a:pt x="13568" y="41184"/>
                  </a:lnTo>
                  <a:lnTo>
                    <a:pt x="13136" y="38195"/>
                  </a:lnTo>
                  <a:lnTo>
                    <a:pt x="18348" y="18208"/>
                  </a:lnTo>
                  <a:lnTo>
                    <a:pt x="13486" y="27007"/>
                  </a:lnTo>
                  <a:lnTo>
                    <a:pt x="1731" y="73659"/>
                  </a:lnTo>
                  <a:lnTo>
                    <a:pt x="0" y="88811"/>
                  </a:lnTo>
                  <a:lnTo>
                    <a:pt x="917" y="88996"/>
                  </a:lnTo>
                  <a:lnTo>
                    <a:pt x="4757" y="86379"/>
                  </a:lnTo>
                  <a:lnTo>
                    <a:pt x="39577" y="43379"/>
                  </a:lnTo>
                  <a:lnTo>
                    <a:pt x="52239" y="16273"/>
                  </a:lnTo>
                  <a:lnTo>
                    <a:pt x="54730" y="6433"/>
                  </a:lnTo>
                  <a:lnTo>
                    <a:pt x="57512" y="3386"/>
                  </a:lnTo>
                  <a:lnTo>
                    <a:pt x="66247" y="0"/>
                  </a:lnTo>
                  <a:lnTo>
                    <a:pt x="69422" y="1213"/>
                  </a:lnTo>
                  <a:lnTo>
                    <a:pt x="71540" y="4139"/>
                  </a:lnTo>
                  <a:lnTo>
                    <a:pt x="96985" y="50343"/>
                  </a:lnTo>
                  <a:lnTo>
                    <a:pt x="123399" y="9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98"/>
            <p:cNvSpPr/>
            <p:nvPr>
              <p:custDataLst>
                <p:tags r:id="rId124"/>
              </p:custDataLst>
            </p:nvPr>
          </p:nvSpPr>
          <p:spPr>
            <a:xfrm>
              <a:off x="5715000" y="3106474"/>
              <a:ext cx="112808" cy="417777"/>
            </a:xfrm>
            <a:custGeom>
              <a:avLst/>
              <a:gdLst/>
              <a:ahLst/>
              <a:cxnLst/>
              <a:rect l="0" t="0" r="0" b="0"/>
              <a:pathLst>
                <a:path w="112808" h="417777">
                  <a:moveTo>
                    <a:pt x="38100" y="8201"/>
                  </a:moveTo>
                  <a:lnTo>
                    <a:pt x="38100" y="8201"/>
                  </a:lnTo>
                  <a:lnTo>
                    <a:pt x="43156" y="3145"/>
                  </a:lnTo>
                  <a:lnTo>
                    <a:pt x="48461" y="662"/>
                  </a:lnTo>
                  <a:lnTo>
                    <a:pt x="51357" y="0"/>
                  </a:lnTo>
                  <a:lnTo>
                    <a:pt x="65546" y="4125"/>
                  </a:lnTo>
                  <a:lnTo>
                    <a:pt x="74287" y="14856"/>
                  </a:lnTo>
                  <a:lnTo>
                    <a:pt x="95082" y="58396"/>
                  </a:lnTo>
                  <a:lnTo>
                    <a:pt x="106747" y="105662"/>
                  </a:lnTo>
                  <a:lnTo>
                    <a:pt x="112807" y="147044"/>
                  </a:lnTo>
                  <a:lnTo>
                    <a:pt x="107459" y="189438"/>
                  </a:lnTo>
                  <a:lnTo>
                    <a:pt x="102483" y="234658"/>
                  </a:lnTo>
                  <a:lnTo>
                    <a:pt x="91622" y="274477"/>
                  </a:lnTo>
                  <a:lnTo>
                    <a:pt x="72740" y="312917"/>
                  </a:lnTo>
                  <a:lnTo>
                    <a:pt x="54899" y="351084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44"/>
          <p:cNvGrpSpPr/>
          <p:nvPr/>
        </p:nvGrpSpPr>
        <p:grpSpPr>
          <a:xfrm>
            <a:off x="916470" y="4322936"/>
            <a:ext cx="501382" cy="571876"/>
            <a:chOff x="916470" y="4322936"/>
            <a:chExt cx="501382" cy="571876"/>
          </a:xfrm>
        </p:grpSpPr>
        <p:sp>
          <p:nvSpPr>
            <p:cNvPr id="116" name="SMARTInkShape-1499"/>
            <p:cNvSpPr/>
            <p:nvPr>
              <p:custDataLst>
                <p:tags r:id="rId114"/>
              </p:custDataLst>
            </p:nvPr>
          </p:nvSpPr>
          <p:spPr>
            <a:xfrm>
              <a:off x="1143000" y="4648200"/>
              <a:ext cx="119044" cy="118430"/>
            </a:xfrm>
            <a:custGeom>
              <a:avLst/>
              <a:gdLst/>
              <a:ahLst/>
              <a:cxnLst/>
              <a:rect l="0" t="0" r="0" b="0"/>
              <a:pathLst>
                <a:path w="119044" h="118430">
                  <a:moveTo>
                    <a:pt x="38100" y="0"/>
                  </a:moveTo>
                  <a:lnTo>
                    <a:pt x="38100" y="0"/>
                  </a:lnTo>
                  <a:lnTo>
                    <a:pt x="38100" y="17609"/>
                  </a:lnTo>
                  <a:lnTo>
                    <a:pt x="54367" y="26370"/>
                  </a:lnTo>
                  <a:lnTo>
                    <a:pt x="99617" y="42965"/>
                  </a:lnTo>
                  <a:lnTo>
                    <a:pt x="107686" y="47694"/>
                  </a:lnTo>
                  <a:lnTo>
                    <a:pt x="113066" y="52963"/>
                  </a:lnTo>
                  <a:lnTo>
                    <a:pt x="119043" y="64461"/>
                  </a:lnTo>
                  <a:lnTo>
                    <a:pt x="118521" y="70491"/>
                  </a:lnTo>
                  <a:lnTo>
                    <a:pt x="108730" y="88032"/>
                  </a:lnTo>
                  <a:lnTo>
                    <a:pt x="97598" y="100402"/>
                  </a:lnTo>
                  <a:lnTo>
                    <a:pt x="72587" y="114064"/>
                  </a:lnTo>
                  <a:lnTo>
                    <a:pt x="57661" y="118429"/>
                  </a:lnTo>
                  <a:lnTo>
                    <a:pt x="47499" y="116841"/>
                  </a:lnTo>
                  <a:lnTo>
                    <a:pt x="18202" y="106139"/>
                  </a:lnTo>
                  <a:lnTo>
                    <a:pt x="4209" y="96209"/>
                  </a:lnTo>
                  <a:lnTo>
                    <a:pt x="689" y="8953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00"/>
            <p:cNvSpPr/>
            <p:nvPr>
              <p:custDataLst>
                <p:tags r:id="rId115"/>
              </p:custDataLst>
            </p:nvPr>
          </p:nvSpPr>
          <p:spPr>
            <a:xfrm>
              <a:off x="1085282" y="4478627"/>
              <a:ext cx="137460" cy="179099"/>
            </a:xfrm>
            <a:custGeom>
              <a:avLst/>
              <a:gdLst/>
              <a:ahLst/>
              <a:cxnLst/>
              <a:rect l="0" t="0" r="0" b="0"/>
              <a:pathLst>
                <a:path w="137460" h="179099">
                  <a:moveTo>
                    <a:pt x="19618" y="45748"/>
                  </a:moveTo>
                  <a:lnTo>
                    <a:pt x="19618" y="45748"/>
                  </a:lnTo>
                  <a:lnTo>
                    <a:pt x="10955" y="38144"/>
                  </a:lnTo>
                  <a:lnTo>
                    <a:pt x="1304" y="32491"/>
                  </a:lnTo>
                  <a:lnTo>
                    <a:pt x="0" y="29501"/>
                  </a:lnTo>
                  <a:lnTo>
                    <a:pt x="1248" y="26450"/>
                  </a:lnTo>
                  <a:lnTo>
                    <a:pt x="8279" y="20238"/>
                  </a:lnTo>
                  <a:lnTo>
                    <a:pt x="41147" y="4459"/>
                  </a:lnTo>
                  <a:lnTo>
                    <a:pt x="57865" y="0"/>
                  </a:lnTo>
                  <a:lnTo>
                    <a:pt x="93691" y="6098"/>
                  </a:lnTo>
                  <a:lnTo>
                    <a:pt x="109337" y="11545"/>
                  </a:lnTo>
                  <a:lnTo>
                    <a:pt x="120523" y="20316"/>
                  </a:lnTo>
                  <a:lnTo>
                    <a:pt x="129023" y="32329"/>
                  </a:lnTo>
                  <a:lnTo>
                    <a:pt x="136329" y="48250"/>
                  </a:lnTo>
                  <a:lnTo>
                    <a:pt x="137459" y="65910"/>
                  </a:lnTo>
                  <a:lnTo>
                    <a:pt x="129561" y="108174"/>
                  </a:lnTo>
                  <a:lnTo>
                    <a:pt x="115811" y="134682"/>
                  </a:lnTo>
                  <a:lnTo>
                    <a:pt x="93260" y="160486"/>
                  </a:lnTo>
                  <a:lnTo>
                    <a:pt x="78950" y="167939"/>
                  </a:lnTo>
                  <a:lnTo>
                    <a:pt x="38668" y="17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01"/>
            <p:cNvSpPr/>
            <p:nvPr>
              <p:custDataLst>
                <p:tags r:id="rId116"/>
              </p:custDataLst>
            </p:nvPr>
          </p:nvSpPr>
          <p:spPr>
            <a:xfrm>
              <a:off x="916470" y="4322936"/>
              <a:ext cx="501382" cy="571876"/>
            </a:xfrm>
            <a:custGeom>
              <a:avLst/>
              <a:gdLst/>
              <a:ahLst/>
              <a:cxnLst/>
              <a:rect l="0" t="0" r="0" b="0"/>
              <a:pathLst>
                <a:path w="501382" h="571876">
                  <a:moveTo>
                    <a:pt x="350355" y="115714"/>
                  </a:moveTo>
                  <a:lnTo>
                    <a:pt x="350355" y="115714"/>
                  </a:lnTo>
                  <a:lnTo>
                    <a:pt x="349297" y="105993"/>
                  </a:lnTo>
                  <a:lnTo>
                    <a:pt x="337098" y="66809"/>
                  </a:lnTo>
                  <a:lnTo>
                    <a:pt x="323787" y="31853"/>
                  </a:lnTo>
                  <a:lnTo>
                    <a:pt x="313499" y="20940"/>
                  </a:lnTo>
                  <a:lnTo>
                    <a:pt x="285695" y="3789"/>
                  </a:lnTo>
                  <a:lnTo>
                    <a:pt x="262703" y="0"/>
                  </a:lnTo>
                  <a:lnTo>
                    <a:pt x="225959" y="3817"/>
                  </a:lnTo>
                  <a:lnTo>
                    <a:pt x="185730" y="14589"/>
                  </a:lnTo>
                  <a:lnTo>
                    <a:pt x="143251" y="34512"/>
                  </a:lnTo>
                  <a:lnTo>
                    <a:pt x="98558" y="65092"/>
                  </a:lnTo>
                  <a:lnTo>
                    <a:pt x="60676" y="110432"/>
                  </a:lnTo>
                  <a:lnTo>
                    <a:pt x="44273" y="136021"/>
                  </a:lnTo>
                  <a:lnTo>
                    <a:pt x="27003" y="182555"/>
                  </a:lnTo>
                  <a:lnTo>
                    <a:pt x="12414" y="228126"/>
                  </a:lnTo>
                  <a:lnTo>
                    <a:pt x="7866" y="265320"/>
                  </a:lnTo>
                  <a:lnTo>
                    <a:pt x="1344" y="303152"/>
                  </a:lnTo>
                  <a:lnTo>
                    <a:pt x="0" y="341172"/>
                  </a:lnTo>
                  <a:lnTo>
                    <a:pt x="4776" y="379249"/>
                  </a:lnTo>
                  <a:lnTo>
                    <a:pt x="7719" y="416283"/>
                  </a:lnTo>
                  <a:lnTo>
                    <a:pt x="15882" y="447835"/>
                  </a:lnTo>
                  <a:lnTo>
                    <a:pt x="34245" y="486941"/>
                  </a:lnTo>
                  <a:lnTo>
                    <a:pt x="47848" y="512868"/>
                  </a:lnTo>
                  <a:lnTo>
                    <a:pt x="60333" y="526118"/>
                  </a:lnTo>
                  <a:lnTo>
                    <a:pt x="103397" y="551844"/>
                  </a:lnTo>
                  <a:lnTo>
                    <a:pt x="140942" y="567654"/>
                  </a:lnTo>
                  <a:lnTo>
                    <a:pt x="181754" y="571875"/>
                  </a:lnTo>
                  <a:lnTo>
                    <a:pt x="215027" y="569784"/>
                  </a:lnTo>
                  <a:lnTo>
                    <a:pt x="259771" y="554539"/>
                  </a:lnTo>
                  <a:lnTo>
                    <a:pt x="296822" y="537248"/>
                  </a:lnTo>
                  <a:lnTo>
                    <a:pt x="334611" y="518719"/>
                  </a:lnTo>
                  <a:lnTo>
                    <a:pt x="377701" y="484833"/>
                  </a:lnTo>
                  <a:lnTo>
                    <a:pt x="416787" y="441294"/>
                  </a:lnTo>
                  <a:lnTo>
                    <a:pt x="434914" y="419166"/>
                  </a:lnTo>
                  <a:lnTo>
                    <a:pt x="457019" y="378016"/>
                  </a:lnTo>
                  <a:lnTo>
                    <a:pt x="475916" y="338543"/>
                  </a:lnTo>
                  <a:lnTo>
                    <a:pt x="488688" y="298977"/>
                  </a:lnTo>
                  <a:lnTo>
                    <a:pt x="498117" y="255269"/>
                  </a:lnTo>
                  <a:lnTo>
                    <a:pt x="501381" y="215037"/>
                  </a:lnTo>
                  <a:lnTo>
                    <a:pt x="501289" y="176305"/>
                  </a:lnTo>
                  <a:lnTo>
                    <a:pt x="495030" y="139077"/>
                  </a:lnTo>
                  <a:lnTo>
                    <a:pt x="480611" y="97516"/>
                  </a:lnTo>
                  <a:lnTo>
                    <a:pt x="452637" y="58732"/>
                  </a:lnTo>
                  <a:lnTo>
                    <a:pt x="425817" y="40152"/>
                  </a:lnTo>
                  <a:lnTo>
                    <a:pt x="387648" y="27944"/>
                  </a:lnTo>
                  <a:lnTo>
                    <a:pt x="342825" y="27737"/>
                  </a:lnTo>
                  <a:lnTo>
                    <a:pt x="295481" y="38207"/>
                  </a:lnTo>
                  <a:lnTo>
                    <a:pt x="245580" y="6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45"/>
          <p:cNvGrpSpPr/>
          <p:nvPr/>
        </p:nvGrpSpPr>
        <p:grpSpPr>
          <a:xfrm>
            <a:off x="1771650" y="4222664"/>
            <a:ext cx="1608474" cy="562572"/>
            <a:chOff x="1771650" y="4222664"/>
            <a:chExt cx="1608474" cy="562572"/>
          </a:xfrm>
        </p:grpSpPr>
        <p:sp>
          <p:nvSpPr>
            <p:cNvPr id="120" name="SMARTInkShape-1502"/>
            <p:cNvSpPr/>
            <p:nvPr>
              <p:custDataLst>
                <p:tags r:id="rId106"/>
              </p:custDataLst>
            </p:nvPr>
          </p:nvSpPr>
          <p:spPr>
            <a:xfrm>
              <a:off x="1771650" y="4414284"/>
              <a:ext cx="266701" cy="351333"/>
            </a:xfrm>
            <a:custGeom>
              <a:avLst/>
              <a:gdLst/>
              <a:ahLst/>
              <a:cxnLst/>
              <a:rect l="0" t="0" r="0" b="0"/>
              <a:pathLst>
                <a:path w="266701" h="351333">
                  <a:moveTo>
                    <a:pt x="0" y="148191"/>
                  </a:moveTo>
                  <a:lnTo>
                    <a:pt x="0" y="148191"/>
                  </a:lnTo>
                  <a:lnTo>
                    <a:pt x="0" y="129210"/>
                  </a:lnTo>
                  <a:lnTo>
                    <a:pt x="0" y="174904"/>
                  </a:lnTo>
                  <a:lnTo>
                    <a:pt x="7539" y="221323"/>
                  </a:lnTo>
                  <a:lnTo>
                    <a:pt x="9133" y="259299"/>
                  </a:lnTo>
                  <a:lnTo>
                    <a:pt x="9447" y="304390"/>
                  </a:lnTo>
                  <a:lnTo>
                    <a:pt x="9522" y="336338"/>
                  </a:lnTo>
                  <a:lnTo>
                    <a:pt x="9525" y="288734"/>
                  </a:lnTo>
                  <a:lnTo>
                    <a:pt x="9525" y="242045"/>
                  </a:lnTo>
                  <a:lnTo>
                    <a:pt x="9525" y="199401"/>
                  </a:lnTo>
                  <a:lnTo>
                    <a:pt x="9525" y="155838"/>
                  </a:lnTo>
                  <a:lnTo>
                    <a:pt x="9525" y="108779"/>
                  </a:lnTo>
                  <a:lnTo>
                    <a:pt x="12347" y="71602"/>
                  </a:lnTo>
                  <a:lnTo>
                    <a:pt x="18461" y="26840"/>
                  </a:lnTo>
                  <a:lnTo>
                    <a:pt x="18934" y="17211"/>
                  </a:lnTo>
                  <a:lnTo>
                    <a:pt x="24643" y="18717"/>
                  </a:lnTo>
                  <a:lnTo>
                    <a:pt x="29128" y="20600"/>
                  </a:lnTo>
                  <a:lnTo>
                    <a:pt x="32119" y="22913"/>
                  </a:lnTo>
                  <a:lnTo>
                    <a:pt x="58472" y="68956"/>
                  </a:lnTo>
                  <a:lnTo>
                    <a:pt x="73770" y="92965"/>
                  </a:lnTo>
                  <a:lnTo>
                    <a:pt x="88420" y="119408"/>
                  </a:lnTo>
                  <a:lnTo>
                    <a:pt x="127344" y="160006"/>
                  </a:lnTo>
                  <a:lnTo>
                    <a:pt x="139853" y="168612"/>
                  </a:lnTo>
                  <a:lnTo>
                    <a:pt x="145093" y="170272"/>
                  </a:lnTo>
                  <a:lnTo>
                    <a:pt x="149646" y="170320"/>
                  </a:lnTo>
                  <a:lnTo>
                    <a:pt x="153739" y="169294"/>
                  </a:lnTo>
                  <a:lnTo>
                    <a:pt x="161109" y="162508"/>
                  </a:lnTo>
                  <a:lnTo>
                    <a:pt x="183726" y="123081"/>
                  </a:lnTo>
                  <a:lnTo>
                    <a:pt x="201862" y="82200"/>
                  </a:lnTo>
                  <a:lnTo>
                    <a:pt x="216077" y="41520"/>
                  </a:lnTo>
                  <a:lnTo>
                    <a:pt x="221009" y="17102"/>
                  </a:lnTo>
                  <a:lnTo>
                    <a:pt x="227100" y="0"/>
                  </a:lnTo>
                  <a:lnTo>
                    <a:pt x="227600" y="714"/>
                  </a:lnTo>
                  <a:lnTo>
                    <a:pt x="231364" y="44912"/>
                  </a:lnTo>
                  <a:lnTo>
                    <a:pt x="236789" y="91925"/>
                  </a:lnTo>
                  <a:lnTo>
                    <a:pt x="237861" y="132530"/>
                  </a:lnTo>
                  <a:lnTo>
                    <a:pt x="238073" y="179748"/>
                  </a:lnTo>
                  <a:lnTo>
                    <a:pt x="239160" y="196084"/>
                  </a:lnTo>
                  <a:lnTo>
                    <a:pt x="245660" y="232283"/>
                  </a:lnTo>
                  <a:lnTo>
                    <a:pt x="247388" y="277563"/>
                  </a:lnTo>
                  <a:lnTo>
                    <a:pt x="247627" y="324052"/>
                  </a:lnTo>
                  <a:lnTo>
                    <a:pt x="247647" y="349672"/>
                  </a:lnTo>
                  <a:lnTo>
                    <a:pt x="248706" y="351304"/>
                  </a:lnTo>
                  <a:lnTo>
                    <a:pt x="250471" y="351332"/>
                  </a:lnTo>
                  <a:lnTo>
                    <a:pt x="252706" y="350294"/>
                  </a:lnTo>
                  <a:lnTo>
                    <a:pt x="266700" y="310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03"/>
            <p:cNvSpPr/>
            <p:nvPr>
              <p:custDataLst>
                <p:tags r:id="rId107"/>
              </p:custDataLst>
            </p:nvPr>
          </p:nvSpPr>
          <p:spPr>
            <a:xfrm>
              <a:off x="2144955" y="4403215"/>
              <a:ext cx="120672" cy="352688"/>
            </a:xfrm>
            <a:custGeom>
              <a:avLst/>
              <a:gdLst/>
              <a:ahLst/>
              <a:cxnLst/>
              <a:rect l="0" t="0" r="0" b="0"/>
              <a:pathLst>
                <a:path w="120672" h="352688">
                  <a:moveTo>
                    <a:pt x="112470" y="64010"/>
                  </a:moveTo>
                  <a:lnTo>
                    <a:pt x="112470" y="64010"/>
                  </a:lnTo>
                  <a:lnTo>
                    <a:pt x="119016" y="48801"/>
                  </a:lnTo>
                  <a:lnTo>
                    <a:pt x="120671" y="37495"/>
                  </a:lnTo>
                  <a:lnTo>
                    <a:pt x="116546" y="19230"/>
                  </a:lnTo>
                  <a:lnTo>
                    <a:pt x="108637" y="9535"/>
                  </a:lnTo>
                  <a:lnTo>
                    <a:pt x="103565" y="5468"/>
                  </a:lnTo>
                  <a:lnTo>
                    <a:pt x="89462" y="950"/>
                  </a:lnTo>
                  <a:lnTo>
                    <a:pt x="72611" y="0"/>
                  </a:lnTo>
                  <a:lnTo>
                    <a:pt x="54538" y="3106"/>
                  </a:lnTo>
                  <a:lnTo>
                    <a:pt x="31570" y="15861"/>
                  </a:lnTo>
                  <a:lnTo>
                    <a:pt x="6963" y="44621"/>
                  </a:lnTo>
                  <a:lnTo>
                    <a:pt x="2078" y="54688"/>
                  </a:lnTo>
                  <a:lnTo>
                    <a:pt x="0" y="97015"/>
                  </a:lnTo>
                  <a:lnTo>
                    <a:pt x="11529" y="141002"/>
                  </a:lnTo>
                  <a:lnTo>
                    <a:pt x="35034" y="181028"/>
                  </a:lnTo>
                  <a:lnTo>
                    <a:pt x="76432" y="227779"/>
                  </a:lnTo>
                  <a:lnTo>
                    <a:pt x="85870" y="238396"/>
                  </a:lnTo>
                  <a:lnTo>
                    <a:pt x="109527" y="275278"/>
                  </a:lnTo>
                  <a:lnTo>
                    <a:pt x="111598" y="295941"/>
                  </a:lnTo>
                  <a:lnTo>
                    <a:pt x="107155" y="317115"/>
                  </a:lnTo>
                  <a:lnTo>
                    <a:pt x="94079" y="336795"/>
                  </a:lnTo>
                  <a:lnTo>
                    <a:pt x="77133" y="346820"/>
                  </a:lnTo>
                  <a:lnTo>
                    <a:pt x="58665" y="352687"/>
                  </a:lnTo>
                  <a:lnTo>
                    <a:pt x="46929" y="351766"/>
                  </a:lnTo>
                  <a:lnTo>
                    <a:pt x="29315" y="340241"/>
                  </a:lnTo>
                  <a:lnTo>
                    <a:pt x="7695" y="302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504"/>
            <p:cNvSpPr/>
            <p:nvPr>
              <p:custDataLst>
                <p:tags r:id="rId108"/>
              </p:custDataLst>
            </p:nvPr>
          </p:nvSpPr>
          <p:spPr>
            <a:xfrm>
              <a:off x="2409859" y="4372009"/>
              <a:ext cx="180942" cy="413227"/>
            </a:xfrm>
            <a:custGeom>
              <a:avLst/>
              <a:gdLst/>
              <a:ahLst/>
              <a:cxnLst/>
              <a:rect l="0" t="0" r="0" b="0"/>
              <a:pathLst>
                <a:path w="180942" h="413227">
                  <a:moveTo>
                    <a:pt x="161891" y="9491"/>
                  </a:moveTo>
                  <a:lnTo>
                    <a:pt x="161891" y="9491"/>
                  </a:lnTo>
                  <a:lnTo>
                    <a:pt x="166947" y="9491"/>
                  </a:lnTo>
                  <a:lnTo>
                    <a:pt x="172252" y="6669"/>
                  </a:lnTo>
                  <a:lnTo>
                    <a:pt x="180433" y="358"/>
                  </a:lnTo>
                  <a:lnTo>
                    <a:pt x="167639" y="0"/>
                  </a:lnTo>
                  <a:lnTo>
                    <a:pt x="142330" y="7578"/>
                  </a:lnTo>
                  <a:lnTo>
                    <a:pt x="94917" y="31765"/>
                  </a:lnTo>
                  <a:lnTo>
                    <a:pt x="51785" y="64028"/>
                  </a:lnTo>
                  <a:lnTo>
                    <a:pt x="32018" y="87739"/>
                  </a:lnTo>
                  <a:lnTo>
                    <a:pt x="24795" y="102829"/>
                  </a:lnTo>
                  <a:lnTo>
                    <a:pt x="13231" y="148273"/>
                  </a:lnTo>
                  <a:lnTo>
                    <a:pt x="9983" y="188386"/>
                  </a:lnTo>
                  <a:lnTo>
                    <a:pt x="9588" y="233643"/>
                  </a:lnTo>
                  <a:lnTo>
                    <a:pt x="6688" y="270804"/>
                  </a:lnTo>
                  <a:lnTo>
                    <a:pt x="851" y="316561"/>
                  </a:lnTo>
                  <a:lnTo>
                    <a:pt x="141" y="355662"/>
                  </a:lnTo>
                  <a:lnTo>
                    <a:pt x="0" y="388667"/>
                  </a:lnTo>
                  <a:lnTo>
                    <a:pt x="3164" y="393509"/>
                  </a:lnTo>
                  <a:lnTo>
                    <a:pt x="15146" y="401710"/>
                  </a:lnTo>
                  <a:lnTo>
                    <a:pt x="39741" y="412277"/>
                  </a:lnTo>
                  <a:lnTo>
                    <a:pt x="60683" y="413226"/>
                  </a:lnTo>
                  <a:lnTo>
                    <a:pt x="99095" y="407811"/>
                  </a:lnTo>
                  <a:lnTo>
                    <a:pt x="138346" y="399503"/>
                  </a:lnTo>
                  <a:lnTo>
                    <a:pt x="156718" y="393438"/>
                  </a:lnTo>
                  <a:lnTo>
                    <a:pt x="180941" y="37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505"/>
            <p:cNvSpPr/>
            <p:nvPr>
              <p:custDataLst>
                <p:tags r:id="rId109"/>
              </p:custDataLst>
            </p:nvPr>
          </p:nvSpPr>
          <p:spPr>
            <a:xfrm>
              <a:off x="2409825" y="459105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39772" y="43893"/>
                  </a:lnTo>
                  <a:lnTo>
                    <a:pt x="82018" y="32698"/>
                  </a:lnTo>
                  <a:lnTo>
                    <a:pt x="124800" y="24062"/>
                  </a:lnTo>
                  <a:lnTo>
                    <a:pt x="168664" y="1243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06"/>
            <p:cNvSpPr/>
            <p:nvPr>
              <p:custDataLst>
                <p:tags r:id="rId110"/>
              </p:custDataLst>
            </p:nvPr>
          </p:nvSpPr>
          <p:spPr>
            <a:xfrm>
              <a:off x="2816237" y="4316149"/>
              <a:ext cx="193664" cy="446352"/>
            </a:xfrm>
            <a:custGeom>
              <a:avLst/>
              <a:gdLst/>
              <a:ahLst/>
              <a:cxnLst/>
              <a:rect l="0" t="0" r="0" b="0"/>
              <a:pathLst>
                <a:path w="193664" h="446352">
                  <a:moveTo>
                    <a:pt x="193663" y="8201"/>
                  </a:moveTo>
                  <a:lnTo>
                    <a:pt x="193663" y="8201"/>
                  </a:lnTo>
                  <a:lnTo>
                    <a:pt x="178455" y="1655"/>
                  </a:lnTo>
                  <a:lnTo>
                    <a:pt x="167148" y="0"/>
                  </a:lnTo>
                  <a:lnTo>
                    <a:pt x="155067" y="4909"/>
                  </a:lnTo>
                  <a:lnTo>
                    <a:pt x="118260" y="31247"/>
                  </a:lnTo>
                  <a:lnTo>
                    <a:pt x="86066" y="77454"/>
                  </a:lnTo>
                  <a:lnTo>
                    <a:pt x="64381" y="121129"/>
                  </a:lnTo>
                  <a:lnTo>
                    <a:pt x="43634" y="160330"/>
                  </a:lnTo>
                  <a:lnTo>
                    <a:pt x="29031" y="198647"/>
                  </a:lnTo>
                  <a:lnTo>
                    <a:pt x="15955" y="237849"/>
                  </a:lnTo>
                  <a:lnTo>
                    <a:pt x="6365" y="275094"/>
                  </a:lnTo>
                  <a:lnTo>
                    <a:pt x="0" y="307795"/>
                  </a:lnTo>
                  <a:lnTo>
                    <a:pt x="580" y="351793"/>
                  </a:lnTo>
                  <a:lnTo>
                    <a:pt x="7659" y="372928"/>
                  </a:lnTo>
                  <a:lnTo>
                    <a:pt x="29451" y="408799"/>
                  </a:lnTo>
                  <a:lnTo>
                    <a:pt x="57989" y="431932"/>
                  </a:lnTo>
                  <a:lnTo>
                    <a:pt x="98312" y="442078"/>
                  </a:lnTo>
                  <a:lnTo>
                    <a:pt x="146038" y="4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07"/>
            <p:cNvSpPr/>
            <p:nvPr>
              <p:custDataLst>
                <p:tags r:id="rId111"/>
              </p:custDataLst>
            </p:nvPr>
          </p:nvSpPr>
          <p:spPr>
            <a:xfrm>
              <a:off x="3062306" y="4444652"/>
              <a:ext cx="176195" cy="315174"/>
            </a:xfrm>
            <a:custGeom>
              <a:avLst/>
              <a:gdLst/>
              <a:ahLst/>
              <a:cxnLst/>
              <a:rect l="0" t="0" r="0" b="0"/>
              <a:pathLst>
                <a:path w="176195" h="315174">
                  <a:moveTo>
                    <a:pt x="147619" y="79723"/>
                  </a:moveTo>
                  <a:lnTo>
                    <a:pt x="147619" y="79723"/>
                  </a:lnTo>
                  <a:lnTo>
                    <a:pt x="147619" y="69610"/>
                  </a:lnTo>
                  <a:lnTo>
                    <a:pt x="141975" y="59000"/>
                  </a:lnTo>
                  <a:lnTo>
                    <a:pt x="137506" y="53208"/>
                  </a:lnTo>
                  <a:lnTo>
                    <a:pt x="116047" y="39999"/>
                  </a:lnTo>
                  <a:lnTo>
                    <a:pt x="94638" y="34439"/>
                  </a:lnTo>
                  <a:lnTo>
                    <a:pt x="87957" y="35775"/>
                  </a:lnTo>
                  <a:lnTo>
                    <a:pt x="55631" y="53762"/>
                  </a:lnTo>
                  <a:lnTo>
                    <a:pt x="36519" y="73795"/>
                  </a:lnTo>
                  <a:lnTo>
                    <a:pt x="13216" y="115555"/>
                  </a:lnTo>
                  <a:lnTo>
                    <a:pt x="3595" y="158297"/>
                  </a:lnTo>
                  <a:lnTo>
                    <a:pt x="0" y="183436"/>
                  </a:lnTo>
                  <a:lnTo>
                    <a:pt x="2868" y="223106"/>
                  </a:lnTo>
                  <a:lnTo>
                    <a:pt x="9553" y="267493"/>
                  </a:lnTo>
                  <a:lnTo>
                    <a:pt x="22985" y="292933"/>
                  </a:lnTo>
                  <a:lnTo>
                    <a:pt x="35314" y="308819"/>
                  </a:lnTo>
                  <a:lnTo>
                    <a:pt x="47964" y="313835"/>
                  </a:lnTo>
                  <a:lnTo>
                    <a:pt x="55783" y="315173"/>
                  </a:lnTo>
                  <a:lnTo>
                    <a:pt x="64170" y="312890"/>
                  </a:lnTo>
                  <a:lnTo>
                    <a:pt x="91143" y="294507"/>
                  </a:lnTo>
                  <a:lnTo>
                    <a:pt x="118186" y="266835"/>
                  </a:lnTo>
                  <a:lnTo>
                    <a:pt x="144000" y="219616"/>
                  </a:lnTo>
                  <a:lnTo>
                    <a:pt x="161959" y="175638"/>
                  </a:lnTo>
                  <a:lnTo>
                    <a:pt x="171105" y="135498"/>
                  </a:lnTo>
                  <a:lnTo>
                    <a:pt x="171110" y="117211"/>
                  </a:lnTo>
                  <a:lnTo>
                    <a:pt x="165137" y="75605"/>
                  </a:lnTo>
                  <a:lnTo>
                    <a:pt x="151633" y="44754"/>
                  </a:lnTo>
                  <a:lnTo>
                    <a:pt x="126968" y="12585"/>
                  </a:lnTo>
                  <a:lnTo>
                    <a:pt x="106222" y="1151"/>
                  </a:lnTo>
                  <a:lnTo>
                    <a:pt x="91826" y="0"/>
                  </a:lnTo>
                  <a:lnTo>
                    <a:pt x="60280" y="7884"/>
                  </a:lnTo>
                  <a:lnTo>
                    <a:pt x="44949" y="22041"/>
                  </a:lnTo>
                  <a:lnTo>
                    <a:pt x="22916" y="60568"/>
                  </a:lnTo>
                  <a:lnTo>
                    <a:pt x="22150" y="70128"/>
                  </a:lnTo>
                  <a:lnTo>
                    <a:pt x="26944" y="89217"/>
                  </a:lnTo>
                  <a:lnTo>
                    <a:pt x="36130" y="102641"/>
                  </a:lnTo>
                  <a:lnTo>
                    <a:pt x="48327" y="112134"/>
                  </a:lnTo>
                  <a:lnTo>
                    <a:pt x="64331" y="119880"/>
                  </a:lnTo>
                  <a:lnTo>
                    <a:pt x="105963" y="125873"/>
                  </a:lnTo>
                  <a:lnTo>
                    <a:pt x="130808" y="125852"/>
                  </a:lnTo>
                  <a:lnTo>
                    <a:pt x="155691" y="119614"/>
                  </a:lnTo>
                  <a:lnTo>
                    <a:pt x="176194" y="108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08"/>
            <p:cNvSpPr/>
            <p:nvPr>
              <p:custDataLst>
                <p:tags r:id="rId112"/>
              </p:custDataLst>
            </p:nvPr>
          </p:nvSpPr>
          <p:spPr>
            <a:xfrm>
              <a:off x="3090422" y="4222664"/>
              <a:ext cx="138554" cy="111212"/>
            </a:xfrm>
            <a:custGeom>
              <a:avLst/>
              <a:gdLst/>
              <a:ahLst/>
              <a:cxnLst/>
              <a:rect l="0" t="0" r="0" b="0"/>
              <a:pathLst>
                <a:path w="138554" h="111212">
                  <a:moveTo>
                    <a:pt x="24253" y="35011"/>
                  </a:moveTo>
                  <a:lnTo>
                    <a:pt x="24253" y="35011"/>
                  </a:lnTo>
                  <a:lnTo>
                    <a:pt x="19197" y="35011"/>
                  </a:lnTo>
                  <a:lnTo>
                    <a:pt x="17707" y="36069"/>
                  </a:lnTo>
                  <a:lnTo>
                    <a:pt x="16714" y="37833"/>
                  </a:lnTo>
                  <a:lnTo>
                    <a:pt x="16052" y="40067"/>
                  </a:lnTo>
                  <a:lnTo>
                    <a:pt x="8444" y="52316"/>
                  </a:lnTo>
                  <a:lnTo>
                    <a:pt x="0" y="84099"/>
                  </a:lnTo>
                  <a:lnTo>
                    <a:pt x="676" y="86786"/>
                  </a:lnTo>
                  <a:lnTo>
                    <a:pt x="2185" y="88578"/>
                  </a:lnTo>
                  <a:lnTo>
                    <a:pt x="3191" y="88714"/>
                  </a:lnTo>
                  <a:lnTo>
                    <a:pt x="3862" y="87746"/>
                  </a:lnTo>
                  <a:lnTo>
                    <a:pt x="9994" y="73532"/>
                  </a:lnTo>
                  <a:lnTo>
                    <a:pt x="38282" y="27245"/>
                  </a:lnTo>
                  <a:lnTo>
                    <a:pt x="47698" y="7334"/>
                  </a:lnTo>
                  <a:lnTo>
                    <a:pt x="51525" y="3860"/>
                  </a:lnTo>
                  <a:lnTo>
                    <a:pt x="61421" y="0"/>
                  </a:lnTo>
                  <a:lnTo>
                    <a:pt x="65965" y="1086"/>
                  </a:lnTo>
                  <a:lnTo>
                    <a:pt x="89274" y="23697"/>
                  </a:lnTo>
                  <a:lnTo>
                    <a:pt x="112164" y="64605"/>
                  </a:lnTo>
                  <a:lnTo>
                    <a:pt x="138553" y="111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09"/>
            <p:cNvSpPr/>
            <p:nvPr>
              <p:custDataLst>
                <p:tags r:id="rId113"/>
              </p:custDataLst>
            </p:nvPr>
          </p:nvSpPr>
          <p:spPr>
            <a:xfrm>
              <a:off x="3267075" y="4269848"/>
              <a:ext cx="113049" cy="502178"/>
            </a:xfrm>
            <a:custGeom>
              <a:avLst/>
              <a:gdLst/>
              <a:ahLst/>
              <a:cxnLst/>
              <a:rect l="0" t="0" r="0" b="0"/>
              <a:pathLst>
                <a:path w="113049" h="502178">
                  <a:moveTo>
                    <a:pt x="57150" y="16402"/>
                  </a:moveTo>
                  <a:lnTo>
                    <a:pt x="57150" y="16402"/>
                  </a:lnTo>
                  <a:lnTo>
                    <a:pt x="57150" y="0"/>
                  </a:lnTo>
                  <a:lnTo>
                    <a:pt x="58208" y="175"/>
                  </a:lnTo>
                  <a:lnTo>
                    <a:pt x="62207" y="3193"/>
                  </a:lnTo>
                  <a:lnTo>
                    <a:pt x="71339" y="49470"/>
                  </a:lnTo>
                  <a:lnTo>
                    <a:pt x="82844" y="97056"/>
                  </a:lnTo>
                  <a:lnTo>
                    <a:pt x="95308" y="142048"/>
                  </a:lnTo>
                  <a:lnTo>
                    <a:pt x="104792" y="187333"/>
                  </a:lnTo>
                  <a:lnTo>
                    <a:pt x="110074" y="222546"/>
                  </a:lnTo>
                  <a:lnTo>
                    <a:pt x="113048" y="261280"/>
                  </a:lnTo>
                  <a:lnTo>
                    <a:pt x="112870" y="298039"/>
                  </a:lnTo>
                  <a:lnTo>
                    <a:pt x="103865" y="339439"/>
                  </a:lnTo>
                  <a:lnTo>
                    <a:pt x="91895" y="378192"/>
                  </a:lnTo>
                  <a:lnTo>
                    <a:pt x="70677" y="417479"/>
                  </a:lnTo>
                  <a:lnTo>
                    <a:pt x="42654" y="459262"/>
                  </a:lnTo>
                  <a:lnTo>
                    <a:pt x="31657" y="474638"/>
                  </a:lnTo>
                  <a:lnTo>
                    <a:pt x="0" y="50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46"/>
          <p:cNvGrpSpPr/>
          <p:nvPr/>
        </p:nvGrpSpPr>
        <p:grpSpPr>
          <a:xfrm>
            <a:off x="3857625" y="4562475"/>
            <a:ext cx="180976" cy="103251"/>
            <a:chOff x="3857625" y="4562475"/>
            <a:chExt cx="180976" cy="103251"/>
          </a:xfrm>
        </p:grpSpPr>
        <p:sp>
          <p:nvSpPr>
            <p:cNvPr id="129" name="SMARTInkShape-1510"/>
            <p:cNvSpPr/>
            <p:nvPr>
              <p:custDataLst>
                <p:tags r:id="rId104"/>
              </p:custDataLst>
            </p:nvPr>
          </p:nvSpPr>
          <p:spPr>
            <a:xfrm>
              <a:off x="3869651" y="4629150"/>
              <a:ext cx="149900" cy="36576"/>
            </a:xfrm>
            <a:custGeom>
              <a:avLst/>
              <a:gdLst/>
              <a:ahLst/>
              <a:cxnLst/>
              <a:rect l="0" t="0" r="0" b="0"/>
              <a:pathLst>
                <a:path w="149900" h="36576">
                  <a:moveTo>
                    <a:pt x="35599" y="0"/>
                  </a:moveTo>
                  <a:lnTo>
                    <a:pt x="35599" y="0"/>
                  </a:lnTo>
                  <a:lnTo>
                    <a:pt x="14903" y="15209"/>
                  </a:lnTo>
                  <a:lnTo>
                    <a:pt x="0" y="34667"/>
                  </a:lnTo>
                  <a:lnTo>
                    <a:pt x="9899" y="36575"/>
                  </a:lnTo>
                  <a:lnTo>
                    <a:pt x="55805" y="32742"/>
                  </a:lnTo>
                  <a:lnTo>
                    <a:pt x="100382" y="29810"/>
                  </a:lnTo>
                  <a:lnTo>
                    <a:pt x="1498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11"/>
            <p:cNvSpPr/>
            <p:nvPr>
              <p:custDataLst>
                <p:tags r:id="rId105"/>
              </p:custDataLst>
            </p:nvPr>
          </p:nvSpPr>
          <p:spPr>
            <a:xfrm>
              <a:off x="3857625" y="45624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26837" y="5958"/>
                  </a:lnTo>
                  <a:lnTo>
                    <a:pt x="30591" y="3972"/>
                  </a:lnTo>
                  <a:lnTo>
                    <a:pt x="67034" y="785"/>
                  </a:lnTo>
                  <a:lnTo>
                    <a:pt x="109354" y="15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47"/>
          <p:cNvGrpSpPr/>
          <p:nvPr/>
        </p:nvGrpSpPr>
        <p:grpSpPr>
          <a:xfrm>
            <a:off x="4476750" y="4248202"/>
            <a:ext cx="2239344" cy="617502"/>
            <a:chOff x="4476750" y="4248202"/>
            <a:chExt cx="2239344" cy="617502"/>
          </a:xfrm>
        </p:grpSpPr>
        <p:sp>
          <p:nvSpPr>
            <p:cNvPr id="132" name="SMARTInkShape-1512"/>
            <p:cNvSpPr/>
            <p:nvPr>
              <p:custDataLst>
                <p:tags r:id="rId93"/>
              </p:custDataLst>
            </p:nvPr>
          </p:nvSpPr>
          <p:spPr>
            <a:xfrm>
              <a:off x="4476750" y="4524375"/>
              <a:ext cx="142876" cy="14131"/>
            </a:xfrm>
            <a:custGeom>
              <a:avLst/>
              <a:gdLst/>
              <a:ahLst/>
              <a:cxnLst/>
              <a:rect l="0" t="0" r="0" b="0"/>
              <a:pathLst>
                <a:path w="142876" h="1413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3175" y="14130"/>
                  </a:lnTo>
                  <a:lnTo>
                    <a:pt x="49885" y="103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13"/>
            <p:cNvSpPr/>
            <p:nvPr>
              <p:custDataLst>
                <p:tags r:id="rId94"/>
              </p:custDataLst>
            </p:nvPr>
          </p:nvSpPr>
          <p:spPr>
            <a:xfrm>
              <a:off x="4844245" y="4333875"/>
              <a:ext cx="199537" cy="418819"/>
            </a:xfrm>
            <a:custGeom>
              <a:avLst/>
              <a:gdLst/>
              <a:ahLst/>
              <a:cxnLst/>
              <a:rect l="0" t="0" r="0" b="0"/>
              <a:pathLst>
                <a:path w="199537" h="418819">
                  <a:moveTo>
                    <a:pt x="194480" y="0"/>
                  </a:moveTo>
                  <a:lnTo>
                    <a:pt x="194480" y="0"/>
                  </a:lnTo>
                  <a:lnTo>
                    <a:pt x="199536" y="0"/>
                  </a:lnTo>
                  <a:lnTo>
                    <a:pt x="154874" y="2822"/>
                  </a:lnTo>
                  <a:lnTo>
                    <a:pt x="115103" y="16247"/>
                  </a:lnTo>
                  <a:lnTo>
                    <a:pt x="71615" y="33088"/>
                  </a:lnTo>
                  <a:lnTo>
                    <a:pt x="68120" y="36875"/>
                  </a:lnTo>
                  <a:lnTo>
                    <a:pt x="64237" y="46728"/>
                  </a:lnTo>
                  <a:lnTo>
                    <a:pt x="61403" y="92863"/>
                  </a:lnTo>
                  <a:lnTo>
                    <a:pt x="61184" y="138366"/>
                  </a:lnTo>
                  <a:lnTo>
                    <a:pt x="61141" y="175577"/>
                  </a:lnTo>
                  <a:lnTo>
                    <a:pt x="56076" y="223065"/>
                  </a:lnTo>
                  <a:lnTo>
                    <a:pt x="51429" y="260119"/>
                  </a:lnTo>
                  <a:lnTo>
                    <a:pt x="41418" y="306009"/>
                  </a:lnTo>
                  <a:lnTo>
                    <a:pt x="29537" y="343258"/>
                  </a:lnTo>
                  <a:lnTo>
                    <a:pt x="8012" y="390180"/>
                  </a:lnTo>
                  <a:lnTo>
                    <a:pt x="1186" y="400250"/>
                  </a:lnTo>
                  <a:lnTo>
                    <a:pt x="0" y="404417"/>
                  </a:lnTo>
                  <a:lnTo>
                    <a:pt x="269" y="408253"/>
                  </a:lnTo>
                  <a:lnTo>
                    <a:pt x="1506" y="411868"/>
                  </a:lnTo>
                  <a:lnTo>
                    <a:pt x="4447" y="414279"/>
                  </a:lnTo>
                  <a:lnTo>
                    <a:pt x="13360" y="416957"/>
                  </a:lnTo>
                  <a:lnTo>
                    <a:pt x="60378" y="418818"/>
                  </a:lnTo>
                  <a:lnTo>
                    <a:pt x="95127" y="416194"/>
                  </a:lnTo>
                  <a:lnTo>
                    <a:pt x="139107" y="410882"/>
                  </a:lnTo>
                  <a:lnTo>
                    <a:pt x="18495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14"/>
            <p:cNvSpPr/>
            <p:nvPr>
              <p:custDataLst>
                <p:tags r:id="rId95"/>
              </p:custDataLst>
            </p:nvPr>
          </p:nvSpPr>
          <p:spPr>
            <a:xfrm>
              <a:off x="5165430" y="4411792"/>
              <a:ext cx="139996" cy="350709"/>
            </a:xfrm>
            <a:custGeom>
              <a:avLst/>
              <a:gdLst/>
              <a:ahLst/>
              <a:cxnLst/>
              <a:rect l="0" t="0" r="0" b="0"/>
              <a:pathLst>
                <a:path w="139996" h="350709">
                  <a:moveTo>
                    <a:pt x="111420" y="17333"/>
                  </a:moveTo>
                  <a:lnTo>
                    <a:pt x="111420" y="17333"/>
                  </a:lnTo>
                  <a:lnTo>
                    <a:pt x="111420" y="4076"/>
                  </a:lnTo>
                  <a:lnTo>
                    <a:pt x="109303" y="2145"/>
                  </a:lnTo>
                  <a:lnTo>
                    <a:pt x="101307" y="0"/>
                  </a:lnTo>
                  <a:lnTo>
                    <a:pt x="96211" y="1544"/>
                  </a:lnTo>
                  <a:lnTo>
                    <a:pt x="84905" y="8904"/>
                  </a:lnTo>
                  <a:lnTo>
                    <a:pt x="56945" y="44485"/>
                  </a:lnTo>
                  <a:lnTo>
                    <a:pt x="37042" y="86196"/>
                  </a:lnTo>
                  <a:lnTo>
                    <a:pt x="20332" y="130183"/>
                  </a:lnTo>
                  <a:lnTo>
                    <a:pt x="6840" y="169447"/>
                  </a:lnTo>
                  <a:lnTo>
                    <a:pt x="0" y="203869"/>
                  </a:lnTo>
                  <a:lnTo>
                    <a:pt x="795" y="244759"/>
                  </a:lnTo>
                  <a:lnTo>
                    <a:pt x="10556" y="283685"/>
                  </a:lnTo>
                  <a:lnTo>
                    <a:pt x="27761" y="319595"/>
                  </a:lnTo>
                  <a:lnTo>
                    <a:pt x="53236" y="338197"/>
                  </a:lnTo>
                  <a:lnTo>
                    <a:pt x="82538" y="347001"/>
                  </a:lnTo>
                  <a:lnTo>
                    <a:pt x="139995" y="35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15"/>
            <p:cNvSpPr/>
            <p:nvPr>
              <p:custDataLst>
                <p:tags r:id="rId96"/>
              </p:custDataLst>
            </p:nvPr>
          </p:nvSpPr>
          <p:spPr>
            <a:xfrm>
              <a:off x="5992896" y="4454151"/>
              <a:ext cx="188830" cy="266872"/>
            </a:xfrm>
            <a:custGeom>
              <a:avLst/>
              <a:gdLst/>
              <a:ahLst/>
              <a:cxnLst/>
              <a:rect l="0" t="0" r="0" b="0"/>
              <a:pathLst>
                <a:path w="188830" h="266872">
                  <a:moveTo>
                    <a:pt x="103104" y="79749"/>
                  </a:moveTo>
                  <a:lnTo>
                    <a:pt x="103104" y="79749"/>
                  </a:lnTo>
                  <a:lnTo>
                    <a:pt x="103104" y="74693"/>
                  </a:lnTo>
                  <a:lnTo>
                    <a:pt x="111305" y="49157"/>
                  </a:lnTo>
                  <a:lnTo>
                    <a:pt x="110688" y="45596"/>
                  </a:lnTo>
                  <a:lnTo>
                    <a:pt x="107180" y="38818"/>
                  </a:lnTo>
                  <a:lnTo>
                    <a:pt x="104763" y="36586"/>
                  </a:lnTo>
                  <a:lnTo>
                    <a:pt x="99255" y="34107"/>
                  </a:lnTo>
                  <a:lnTo>
                    <a:pt x="87635" y="38650"/>
                  </a:lnTo>
                  <a:lnTo>
                    <a:pt x="72946" y="48783"/>
                  </a:lnTo>
                  <a:lnTo>
                    <a:pt x="34758" y="90213"/>
                  </a:lnTo>
                  <a:lnTo>
                    <a:pt x="25103" y="105919"/>
                  </a:lnTo>
                  <a:lnTo>
                    <a:pt x="8792" y="143362"/>
                  </a:lnTo>
                  <a:lnTo>
                    <a:pt x="396" y="188349"/>
                  </a:lnTo>
                  <a:lnTo>
                    <a:pt x="0" y="208470"/>
                  </a:lnTo>
                  <a:lnTo>
                    <a:pt x="6115" y="231483"/>
                  </a:lnTo>
                  <a:lnTo>
                    <a:pt x="15688" y="247004"/>
                  </a:lnTo>
                  <a:lnTo>
                    <a:pt x="25799" y="258506"/>
                  </a:lnTo>
                  <a:lnTo>
                    <a:pt x="40170" y="265030"/>
                  </a:lnTo>
                  <a:lnTo>
                    <a:pt x="56084" y="266871"/>
                  </a:lnTo>
                  <a:lnTo>
                    <a:pt x="70212" y="264161"/>
                  </a:lnTo>
                  <a:lnTo>
                    <a:pt x="90065" y="251630"/>
                  </a:lnTo>
                  <a:lnTo>
                    <a:pt x="119287" y="214724"/>
                  </a:lnTo>
                  <a:lnTo>
                    <a:pt x="130829" y="188886"/>
                  </a:lnTo>
                  <a:lnTo>
                    <a:pt x="144210" y="142229"/>
                  </a:lnTo>
                  <a:lnTo>
                    <a:pt x="149870" y="94693"/>
                  </a:lnTo>
                  <a:lnTo>
                    <a:pt x="147652" y="65127"/>
                  </a:lnTo>
                  <a:lnTo>
                    <a:pt x="137421" y="31117"/>
                  </a:lnTo>
                  <a:lnTo>
                    <a:pt x="132332" y="24044"/>
                  </a:lnTo>
                  <a:lnTo>
                    <a:pt x="102524" y="1401"/>
                  </a:lnTo>
                  <a:lnTo>
                    <a:pt x="96368" y="0"/>
                  </a:lnTo>
                  <a:lnTo>
                    <a:pt x="81059" y="1267"/>
                  </a:lnTo>
                  <a:lnTo>
                    <a:pt x="54591" y="12985"/>
                  </a:lnTo>
                  <a:lnTo>
                    <a:pt x="31698" y="34920"/>
                  </a:lnTo>
                  <a:lnTo>
                    <a:pt x="23743" y="49594"/>
                  </a:lnTo>
                  <a:lnTo>
                    <a:pt x="21621" y="56471"/>
                  </a:lnTo>
                  <a:lnTo>
                    <a:pt x="22324" y="63172"/>
                  </a:lnTo>
                  <a:lnTo>
                    <a:pt x="28749" y="76262"/>
                  </a:lnTo>
                  <a:lnTo>
                    <a:pt x="44266" y="95532"/>
                  </a:lnTo>
                  <a:lnTo>
                    <a:pt x="89211" y="120459"/>
                  </a:lnTo>
                  <a:lnTo>
                    <a:pt x="124270" y="125326"/>
                  </a:lnTo>
                  <a:lnTo>
                    <a:pt x="171686" y="126969"/>
                  </a:lnTo>
                  <a:lnTo>
                    <a:pt x="188829" y="127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16"/>
            <p:cNvSpPr/>
            <p:nvPr>
              <p:custDataLst>
                <p:tags r:id="rId97"/>
              </p:custDataLst>
            </p:nvPr>
          </p:nvSpPr>
          <p:spPr>
            <a:xfrm>
              <a:off x="5772150" y="4600575"/>
              <a:ext cx="161926" cy="9516"/>
            </a:xfrm>
            <a:custGeom>
              <a:avLst/>
              <a:gdLst/>
              <a:ahLst/>
              <a:cxnLst/>
              <a:rect l="0" t="0" r="0" b="0"/>
              <a:pathLst>
                <a:path w="161926" h="951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0020" y="9473"/>
                  </a:lnTo>
                  <a:lnTo>
                    <a:pt x="81636" y="9515"/>
                  </a:lnTo>
                  <a:lnTo>
                    <a:pt x="121959" y="297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17"/>
            <p:cNvSpPr/>
            <p:nvPr>
              <p:custDataLst>
                <p:tags r:id="rId98"/>
              </p:custDataLst>
            </p:nvPr>
          </p:nvSpPr>
          <p:spPr>
            <a:xfrm>
              <a:off x="5410272" y="4260558"/>
              <a:ext cx="123754" cy="130468"/>
            </a:xfrm>
            <a:custGeom>
              <a:avLst/>
              <a:gdLst/>
              <a:ahLst/>
              <a:cxnLst/>
              <a:rect l="0" t="0" r="0" b="0"/>
              <a:pathLst>
                <a:path w="123754" h="130468">
                  <a:moveTo>
                    <a:pt x="28503" y="44742"/>
                  </a:moveTo>
                  <a:lnTo>
                    <a:pt x="28503" y="44742"/>
                  </a:lnTo>
                  <a:lnTo>
                    <a:pt x="23447" y="49798"/>
                  </a:lnTo>
                  <a:lnTo>
                    <a:pt x="20964" y="55103"/>
                  </a:lnTo>
                  <a:lnTo>
                    <a:pt x="20302" y="57999"/>
                  </a:lnTo>
                  <a:lnTo>
                    <a:pt x="2692" y="84741"/>
                  </a:lnTo>
                  <a:lnTo>
                    <a:pt x="90" y="106051"/>
                  </a:lnTo>
                  <a:lnTo>
                    <a:pt x="0" y="104446"/>
                  </a:lnTo>
                  <a:lnTo>
                    <a:pt x="22051" y="57254"/>
                  </a:lnTo>
                  <a:lnTo>
                    <a:pt x="46987" y="11713"/>
                  </a:lnTo>
                  <a:lnTo>
                    <a:pt x="50351" y="6847"/>
                  </a:lnTo>
                  <a:lnTo>
                    <a:pt x="54710" y="3604"/>
                  </a:lnTo>
                  <a:lnTo>
                    <a:pt x="65198" y="0"/>
                  </a:lnTo>
                  <a:lnTo>
                    <a:pt x="69899" y="1156"/>
                  </a:lnTo>
                  <a:lnTo>
                    <a:pt x="77946" y="8084"/>
                  </a:lnTo>
                  <a:lnTo>
                    <a:pt x="98234" y="55230"/>
                  </a:lnTo>
                  <a:lnTo>
                    <a:pt x="112335" y="101389"/>
                  </a:lnTo>
                  <a:lnTo>
                    <a:pt x="123753" y="13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18"/>
            <p:cNvSpPr/>
            <p:nvPr>
              <p:custDataLst>
                <p:tags r:id="rId99"/>
              </p:custDataLst>
            </p:nvPr>
          </p:nvSpPr>
          <p:spPr>
            <a:xfrm>
              <a:off x="5407463" y="4478582"/>
              <a:ext cx="174188" cy="236816"/>
            </a:xfrm>
            <a:custGeom>
              <a:avLst/>
              <a:gdLst/>
              <a:ahLst/>
              <a:cxnLst/>
              <a:rect l="0" t="0" r="0" b="0"/>
              <a:pathLst>
                <a:path w="174188" h="236816">
                  <a:moveTo>
                    <a:pt x="126562" y="26743"/>
                  </a:moveTo>
                  <a:lnTo>
                    <a:pt x="126562" y="26743"/>
                  </a:lnTo>
                  <a:lnTo>
                    <a:pt x="126562" y="21687"/>
                  </a:lnTo>
                  <a:lnTo>
                    <a:pt x="123740" y="16382"/>
                  </a:lnTo>
                  <a:lnTo>
                    <a:pt x="113305" y="4353"/>
                  </a:lnTo>
                  <a:lnTo>
                    <a:pt x="104442" y="917"/>
                  </a:lnTo>
                  <a:lnTo>
                    <a:pt x="99116" y="0"/>
                  </a:lnTo>
                  <a:lnTo>
                    <a:pt x="90375" y="1805"/>
                  </a:lnTo>
                  <a:lnTo>
                    <a:pt x="59219" y="20360"/>
                  </a:lnTo>
                  <a:lnTo>
                    <a:pt x="47949" y="32373"/>
                  </a:lnTo>
                  <a:lnTo>
                    <a:pt x="29268" y="68778"/>
                  </a:lnTo>
                  <a:lnTo>
                    <a:pt x="6896" y="114710"/>
                  </a:lnTo>
                  <a:lnTo>
                    <a:pt x="0" y="132514"/>
                  </a:lnTo>
                  <a:lnTo>
                    <a:pt x="1099" y="174244"/>
                  </a:lnTo>
                  <a:lnTo>
                    <a:pt x="2010" y="186844"/>
                  </a:lnTo>
                  <a:lnTo>
                    <a:pt x="12634" y="210000"/>
                  </a:lnTo>
                  <a:lnTo>
                    <a:pt x="39301" y="231912"/>
                  </a:lnTo>
                  <a:lnTo>
                    <a:pt x="56382" y="236815"/>
                  </a:lnTo>
                  <a:lnTo>
                    <a:pt x="80721" y="233625"/>
                  </a:lnTo>
                  <a:lnTo>
                    <a:pt x="89651" y="231340"/>
                  </a:lnTo>
                  <a:lnTo>
                    <a:pt x="102396" y="223156"/>
                  </a:lnTo>
                  <a:lnTo>
                    <a:pt x="124258" y="195598"/>
                  </a:lnTo>
                  <a:lnTo>
                    <a:pt x="130830" y="180812"/>
                  </a:lnTo>
                  <a:lnTo>
                    <a:pt x="143164" y="133650"/>
                  </a:lnTo>
                  <a:lnTo>
                    <a:pt x="143980" y="126590"/>
                  </a:lnTo>
                  <a:lnTo>
                    <a:pt x="131140" y="84840"/>
                  </a:lnTo>
                  <a:lnTo>
                    <a:pt x="114046" y="38444"/>
                  </a:lnTo>
                  <a:lnTo>
                    <a:pt x="94279" y="20097"/>
                  </a:lnTo>
                  <a:lnTo>
                    <a:pt x="74466" y="13206"/>
                  </a:lnTo>
                  <a:lnTo>
                    <a:pt x="63256" y="11368"/>
                  </a:lnTo>
                  <a:lnTo>
                    <a:pt x="42335" y="14971"/>
                  </a:lnTo>
                  <a:lnTo>
                    <a:pt x="32310" y="18895"/>
                  </a:lnTo>
                  <a:lnTo>
                    <a:pt x="18350" y="31721"/>
                  </a:lnTo>
                  <a:lnTo>
                    <a:pt x="13146" y="39587"/>
                  </a:lnTo>
                  <a:lnTo>
                    <a:pt x="10186" y="56793"/>
                  </a:lnTo>
                  <a:lnTo>
                    <a:pt x="12397" y="72907"/>
                  </a:lnTo>
                  <a:lnTo>
                    <a:pt x="16908" y="83597"/>
                  </a:lnTo>
                  <a:lnTo>
                    <a:pt x="25264" y="91875"/>
                  </a:lnTo>
                  <a:lnTo>
                    <a:pt x="44689" y="102486"/>
                  </a:lnTo>
                  <a:lnTo>
                    <a:pt x="67731" y="109510"/>
                  </a:lnTo>
                  <a:lnTo>
                    <a:pt x="115091" y="112078"/>
                  </a:lnTo>
                  <a:lnTo>
                    <a:pt x="135222" y="112295"/>
                  </a:lnTo>
                  <a:lnTo>
                    <a:pt x="174187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19"/>
            <p:cNvSpPr/>
            <p:nvPr>
              <p:custDataLst>
                <p:tags r:id="rId100"/>
              </p:custDataLst>
            </p:nvPr>
          </p:nvSpPr>
          <p:spPr>
            <a:xfrm>
              <a:off x="4476798" y="4362877"/>
              <a:ext cx="208179" cy="359018"/>
            </a:xfrm>
            <a:custGeom>
              <a:avLst/>
              <a:gdLst/>
              <a:ahLst/>
              <a:cxnLst/>
              <a:rect l="0" t="0" r="0" b="0"/>
              <a:pathLst>
                <a:path w="208179" h="359018">
                  <a:moveTo>
                    <a:pt x="199977" y="18623"/>
                  </a:moveTo>
                  <a:lnTo>
                    <a:pt x="199977" y="18623"/>
                  </a:lnTo>
                  <a:lnTo>
                    <a:pt x="208178" y="10422"/>
                  </a:lnTo>
                  <a:lnTo>
                    <a:pt x="207561" y="8922"/>
                  </a:lnTo>
                  <a:lnTo>
                    <a:pt x="204053" y="4434"/>
                  </a:lnTo>
                  <a:lnTo>
                    <a:pt x="198966" y="1734"/>
                  </a:lnTo>
                  <a:lnTo>
                    <a:pt x="182021" y="0"/>
                  </a:lnTo>
                  <a:lnTo>
                    <a:pt x="136375" y="9298"/>
                  </a:lnTo>
                  <a:lnTo>
                    <a:pt x="89296" y="27299"/>
                  </a:lnTo>
                  <a:lnTo>
                    <a:pt x="47159" y="58221"/>
                  </a:lnTo>
                  <a:lnTo>
                    <a:pt x="32247" y="87475"/>
                  </a:lnTo>
                  <a:lnTo>
                    <a:pt x="15899" y="128153"/>
                  </a:lnTo>
                  <a:lnTo>
                    <a:pt x="4200" y="170042"/>
                  </a:lnTo>
                  <a:lnTo>
                    <a:pt x="791" y="213437"/>
                  </a:lnTo>
                  <a:lnTo>
                    <a:pt x="118" y="258188"/>
                  </a:lnTo>
                  <a:lnTo>
                    <a:pt x="0" y="292453"/>
                  </a:lnTo>
                  <a:lnTo>
                    <a:pt x="5618" y="310011"/>
                  </a:lnTo>
                  <a:lnTo>
                    <a:pt x="26471" y="338530"/>
                  </a:lnTo>
                  <a:lnTo>
                    <a:pt x="44733" y="353064"/>
                  </a:lnTo>
                  <a:lnTo>
                    <a:pt x="73663" y="359017"/>
                  </a:lnTo>
                  <a:lnTo>
                    <a:pt x="98933" y="355724"/>
                  </a:lnTo>
                  <a:lnTo>
                    <a:pt x="124882" y="342989"/>
                  </a:lnTo>
                  <a:lnTo>
                    <a:pt x="152352" y="31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20"/>
            <p:cNvSpPr/>
            <p:nvPr>
              <p:custDataLst>
                <p:tags r:id="rId101"/>
              </p:custDataLst>
            </p:nvPr>
          </p:nvSpPr>
          <p:spPr>
            <a:xfrm>
              <a:off x="6257925" y="4429125"/>
              <a:ext cx="65693" cy="276226"/>
            </a:xfrm>
            <a:custGeom>
              <a:avLst/>
              <a:gdLst/>
              <a:ahLst/>
              <a:cxnLst/>
              <a:rect l="0" t="0" r="0" b="0"/>
              <a:pathLst>
                <a:path w="65693" h="276226">
                  <a:moveTo>
                    <a:pt x="0" y="0"/>
                  </a:moveTo>
                  <a:lnTo>
                    <a:pt x="0" y="0"/>
                  </a:lnTo>
                  <a:lnTo>
                    <a:pt x="22120" y="41418"/>
                  </a:lnTo>
                  <a:lnTo>
                    <a:pt x="44658" y="80674"/>
                  </a:lnTo>
                  <a:lnTo>
                    <a:pt x="59210" y="115508"/>
                  </a:lnTo>
                  <a:lnTo>
                    <a:pt x="64463" y="160872"/>
                  </a:lnTo>
                  <a:lnTo>
                    <a:pt x="65692" y="181213"/>
                  </a:lnTo>
                  <a:lnTo>
                    <a:pt x="60593" y="197308"/>
                  </a:lnTo>
                  <a:lnTo>
                    <a:pt x="41729" y="237963"/>
                  </a:lnTo>
                  <a:lnTo>
                    <a:pt x="30826" y="258304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21"/>
            <p:cNvSpPr/>
            <p:nvPr>
              <p:custDataLst>
                <p:tags r:id="rId102"/>
              </p:custDataLst>
            </p:nvPr>
          </p:nvSpPr>
          <p:spPr>
            <a:xfrm>
              <a:off x="6315075" y="4271237"/>
              <a:ext cx="161926" cy="119606"/>
            </a:xfrm>
            <a:custGeom>
              <a:avLst/>
              <a:gdLst/>
              <a:ahLst/>
              <a:cxnLst/>
              <a:rect l="0" t="0" r="0" b="0"/>
              <a:pathLst>
                <a:path w="161926" h="119606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4151" y="0"/>
                  </a:lnTo>
                  <a:lnTo>
                    <a:pt x="58556" y="12908"/>
                  </a:lnTo>
                  <a:lnTo>
                    <a:pt x="72238" y="18664"/>
                  </a:lnTo>
                  <a:lnTo>
                    <a:pt x="82553" y="30394"/>
                  </a:lnTo>
                  <a:lnTo>
                    <a:pt x="86785" y="37967"/>
                  </a:lnTo>
                  <a:lnTo>
                    <a:pt x="87490" y="46191"/>
                  </a:lnTo>
                  <a:lnTo>
                    <a:pt x="76236" y="79380"/>
                  </a:lnTo>
                  <a:lnTo>
                    <a:pt x="73048" y="86499"/>
                  </a:lnTo>
                  <a:lnTo>
                    <a:pt x="61040" y="97232"/>
                  </a:lnTo>
                  <a:lnTo>
                    <a:pt x="37575" y="112745"/>
                  </a:lnTo>
                  <a:lnTo>
                    <a:pt x="35633" y="115093"/>
                  </a:lnTo>
                  <a:lnTo>
                    <a:pt x="35397" y="116658"/>
                  </a:lnTo>
                  <a:lnTo>
                    <a:pt x="36299" y="117701"/>
                  </a:lnTo>
                  <a:lnTo>
                    <a:pt x="82771" y="119605"/>
                  </a:lnTo>
                  <a:lnTo>
                    <a:pt x="128729" y="118693"/>
                  </a:lnTo>
                  <a:lnTo>
                    <a:pt x="16192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22"/>
            <p:cNvSpPr/>
            <p:nvPr>
              <p:custDataLst>
                <p:tags r:id="rId103"/>
              </p:custDataLst>
            </p:nvPr>
          </p:nvSpPr>
          <p:spPr>
            <a:xfrm>
              <a:off x="6391275" y="4248202"/>
              <a:ext cx="324819" cy="617502"/>
            </a:xfrm>
            <a:custGeom>
              <a:avLst/>
              <a:gdLst/>
              <a:ahLst/>
              <a:cxnLst/>
              <a:rect l="0" t="0" r="0" b="0"/>
              <a:pathLst>
                <a:path w="324819" h="617502">
                  <a:moveTo>
                    <a:pt x="133350" y="47573"/>
                  </a:moveTo>
                  <a:lnTo>
                    <a:pt x="133350" y="47573"/>
                  </a:lnTo>
                  <a:lnTo>
                    <a:pt x="133350" y="42517"/>
                  </a:lnTo>
                  <a:lnTo>
                    <a:pt x="138406" y="29259"/>
                  </a:lnTo>
                  <a:lnTo>
                    <a:pt x="146533" y="20736"/>
                  </a:lnTo>
                  <a:lnTo>
                    <a:pt x="159317" y="13421"/>
                  </a:lnTo>
                  <a:lnTo>
                    <a:pt x="203942" y="1931"/>
                  </a:lnTo>
                  <a:lnTo>
                    <a:pt x="247562" y="339"/>
                  </a:lnTo>
                  <a:lnTo>
                    <a:pt x="287605" y="64"/>
                  </a:lnTo>
                  <a:lnTo>
                    <a:pt x="306330" y="0"/>
                  </a:lnTo>
                  <a:lnTo>
                    <a:pt x="313228" y="2099"/>
                  </a:lnTo>
                  <a:lnTo>
                    <a:pt x="323715" y="10076"/>
                  </a:lnTo>
                  <a:lnTo>
                    <a:pt x="324818" y="17284"/>
                  </a:lnTo>
                  <a:lnTo>
                    <a:pt x="316258" y="47653"/>
                  </a:lnTo>
                  <a:lnTo>
                    <a:pt x="297225" y="93019"/>
                  </a:lnTo>
                  <a:lnTo>
                    <a:pt x="282960" y="132868"/>
                  </a:lnTo>
                  <a:lnTo>
                    <a:pt x="269951" y="171313"/>
                  </a:lnTo>
                  <a:lnTo>
                    <a:pt x="260012" y="212304"/>
                  </a:lnTo>
                  <a:lnTo>
                    <a:pt x="252678" y="255796"/>
                  </a:lnTo>
                  <a:lnTo>
                    <a:pt x="248643" y="301507"/>
                  </a:lnTo>
                  <a:lnTo>
                    <a:pt x="245024" y="345030"/>
                  </a:lnTo>
                  <a:lnTo>
                    <a:pt x="239488" y="389022"/>
                  </a:lnTo>
                  <a:lnTo>
                    <a:pt x="244939" y="431461"/>
                  </a:lnTo>
                  <a:lnTo>
                    <a:pt x="247905" y="478818"/>
                  </a:lnTo>
                  <a:lnTo>
                    <a:pt x="252900" y="525775"/>
                  </a:lnTo>
                  <a:lnTo>
                    <a:pt x="247559" y="564853"/>
                  </a:lnTo>
                  <a:lnTo>
                    <a:pt x="238437" y="582981"/>
                  </a:lnTo>
                  <a:lnTo>
                    <a:pt x="224506" y="595271"/>
                  </a:lnTo>
                  <a:lnTo>
                    <a:pt x="208788" y="603203"/>
                  </a:lnTo>
                  <a:lnTo>
                    <a:pt x="164830" y="613769"/>
                  </a:lnTo>
                  <a:lnTo>
                    <a:pt x="119041" y="617501"/>
                  </a:lnTo>
                  <a:lnTo>
                    <a:pt x="83598" y="615553"/>
                  </a:lnTo>
                  <a:lnTo>
                    <a:pt x="36411" y="608505"/>
                  </a:lnTo>
                  <a:lnTo>
                    <a:pt x="0" y="600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48"/>
          <p:cNvGrpSpPr/>
          <p:nvPr/>
        </p:nvGrpSpPr>
        <p:grpSpPr>
          <a:xfrm>
            <a:off x="1647825" y="5040604"/>
            <a:ext cx="942976" cy="338037"/>
            <a:chOff x="1647825" y="5040604"/>
            <a:chExt cx="942976" cy="338037"/>
          </a:xfrm>
        </p:grpSpPr>
        <p:sp>
          <p:nvSpPr>
            <p:cNvPr id="144" name="SMARTInkShape-1523"/>
            <p:cNvSpPr/>
            <p:nvPr>
              <p:custDataLst>
                <p:tags r:id="rId86"/>
              </p:custDataLst>
            </p:nvPr>
          </p:nvSpPr>
          <p:spPr>
            <a:xfrm>
              <a:off x="1647825" y="5076835"/>
              <a:ext cx="142876" cy="123816"/>
            </a:xfrm>
            <a:custGeom>
              <a:avLst/>
              <a:gdLst/>
              <a:ahLst/>
              <a:cxnLst/>
              <a:rect l="0" t="0" r="0" b="0"/>
              <a:pathLst>
                <a:path w="142876" h="123816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8642" y="8457"/>
                  </a:lnTo>
                  <a:lnTo>
                    <a:pt x="9524" y="0"/>
                  </a:lnTo>
                  <a:lnTo>
                    <a:pt x="9525" y="45524"/>
                  </a:lnTo>
                  <a:lnTo>
                    <a:pt x="9525" y="91988"/>
                  </a:lnTo>
                  <a:lnTo>
                    <a:pt x="9525" y="123684"/>
                  </a:lnTo>
                  <a:lnTo>
                    <a:pt x="9525" y="115602"/>
                  </a:lnTo>
                  <a:lnTo>
                    <a:pt x="16071" y="106945"/>
                  </a:lnTo>
                  <a:lnTo>
                    <a:pt x="18167" y="98120"/>
                  </a:lnTo>
                  <a:lnTo>
                    <a:pt x="20101" y="51670"/>
                  </a:lnTo>
                  <a:lnTo>
                    <a:pt x="26588" y="38265"/>
                  </a:lnTo>
                  <a:lnTo>
                    <a:pt x="28182" y="25424"/>
                  </a:lnTo>
                  <a:lnTo>
                    <a:pt x="29372" y="23296"/>
                  </a:lnTo>
                  <a:lnTo>
                    <a:pt x="31223" y="21877"/>
                  </a:lnTo>
                  <a:lnTo>
                    <a:pt x="36742" y="19600"/>
                  </a:lnTo>
                  <a:lnTo>
                    <a:pt x="47498" y="19045"/>
                  </a:lnTo>
                  <a:lnTo>
                    <a:pt x="52644" y="24098"/>
                  </a:lnTo>
                  <a:lnTo>
                    <a:pt x="55147" y="29402"/>
                  </a:lnTo>
                  <a:lnTo>
                    <a:pt x="57134" y="57321"/>
                  </a:lnTo>
                  <a:lnTo>
                    <a:pt x="57150" y="66503"/>
                  </a:lnTo>
                  <a:lnTo>
                    <a:pt x="65351" y="74852"/>
                  </a:lnTo>
                  <a:lnTo>
                    <a:pt x="65792" y="74240"/>
                  </a:lnTo>
                  <a:lnTo>
                    <a:pt x="67726" y="50489"/>
                  </a:lnTo>
                  <a:lnTo>
                    <a:pt x="83979" y="18621"/>
                  </a:lnTo>
                  <a:lnTo>
                    <a:pt x="94121" y="8976"/>
                  </a:lnTo>
                  <a:lnTo>
                    <a:pt x="102862" y="3984"/>
                  </a:lnTo>
                  <a:lnTo>
                    <a:pt x="106675" y="2652"/>
                  </a:lnTo>
                  <a:lnTo>
                    <a:pt x="110275" y="3882"/>
                  </a:lnTo>
                  <a:lnTo>
                    <a:pt x="117097" y="10892"/>
                  </a:lnTo>
                  <a:lnTo>
                    <a:pt x="133300" y="41512"/>
                  </a:lnTo>
                  <a:lnTo>
                    <a:pt x="140038" y="67679"/>
                  </a:lnTo>
                  <a:lnTo>
                    <a:pt x="142875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24"/>
            <p:cNvSpPr/>
            <p:nvPr>
              <p:custDataLst>
                <p:tags r:id="rId87"/>
              </p:custDataLst>
            </p:nvPr>
          </p:nvSpPr>
          <p:spPr>
            <a:xfrm>
              <a:off x="1835251" y="5078733"/>
              <a:ext cx="69750" cy="131443"/>
            </a:xfrm>
            <a:custGeom>
              <a:avLst/>
              <a:gdLst/>
              <a:ahLst/>
              <a:cxnLst/>
              <a:rect l="0" t="0" r="0" b="0"/>
              <a:pathLst>
                <a:path w="69750" h="131443">
                  <a:moveTo>
                    <a:pt x="3074" y="36192"/>
                  </a:moveTo>
                  <a:lnTo>
                    <a:pt x="3074" y="36192"/>
                  </a:lnTo>
                  <a:lnTo>
                    <a:pt x="3074" y="41248"/>
                  </a:lnTo>
                  <a:lnTo>
                    <a:pt x="4132" y="42737"/>
                  </a:lnTo>
                  <a:lnTo>
                    <a:pt x="5896" y="43731"/>
                  </a:lnTo>
                  <a:lnTo>
                    <a:pt x="26925" y="50943"/>
                  </a:lnTo>
                  <a:lnTo>
                    <a:pt x="38722" y="48745"/>
                  </a:lnTo>
                  <a:lnTo>
                    <a:pt x="57263" y="36501"/>
                  </a:lnTo>
                  <a:lnTo>
                    <a:pt x="64200" y="28215"/>
                  </a:lnTo>
                  <a:lnTo>
                    <a:pt x="67283" y="21005"/>
                  </a:lnTo>
                  <a:lnTo>
                    <a:pt x="68653" y="14273"/>
                  </a:lnTo>
                  <a:lnTo>
                    <a:pt x="67960" y="10995"/>
                  </a:lnTo>
                  <a:lnTo>
                    <a:pt x="64368" y="4533"/>
                  </a:lnTo>
                  <a:lnTo>
                    <a:pt x="60870" y="2386"/>
                  </a:lnTo>
                  <a:lnTo>
                    <a:pt x="51339" y="0"/>
                  </a:lnTo>
                  <a:lnTo>
                    <a:pt x="40047" y="1763"/>
                  </a:lnTo>
                  <a:lnTo>
                    <a:pt x="34073" y="3715"/>
                  </a:lnTo>
                  <a:lnTo>
                    <a:pt x="21790" y="14350"/>
                  </a:lnTo>
                  <a:lnTo>
                    <a:pt x="5797" y="38187"/>
                  </a:lnTo>
                  <a:lnTo>
                    <a:pt x="1715" y="47047"/>
                  </a:lnTo>
                  <a:lnTo>
                    <a:pt x="0" y="65358"/>
                  </a:lnTo>
                  <a:lnTo>
                    <a:pt x="2766" y="81963"/>
                  </a:lnTo>
                  <a:lnTo>
                    <a:pt x="7523" y="92871"/>
                  </a:lnTo>
                  <a:lnTo>
                    <a:pt x="26265" y="110018"/>
                  </a:lnTo>
                  <a:lnTo>
                    <a:pt x="69749" y="131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25"/>
            <p:cNvSpPr/>
            <p:nvPr>
              <p:custDataLst>
                <p:tags r:id="rId88"/>
              </p:custDataLst>
            </p:nvPr>
          </p:nvSpPr>
          <p:spPr>
            <a:xfrm>
              <a:off x="1954655" y="5069525"/>
              <a:ext cx="74171" cy="121601"/>
            </a:xfrm>
            <a:custGeom>
              <a:avLst/>
              <a:gdLst/>
              <a:ahLst/>
              <a:cxnLst/>
              <a:rect l="0" t="0" r="0" b="0"/>
              <a:pathLst>
                <a:path w="74171" h="121601">
                  <a:moveTo>
                    <a:pt x="64645" y="35875"/>
                  </a:moveTo>
                  <a:lnTo>
                    <a:pt x="64645" y="35875"/>
                  </a:lnTo>
                  <a:lnTo>
                    <a:pt x="69701" y="30819"/>
                  </a:lnTo>
                  <a:lnTo>
                    <a:pt x="72184" y="22692"/>
                  </a:lnTo>
                  <a:lnTo>
                    <a:pt x="72846" y="17561"/>
                  </a:lnTo>
                  <a:lnTo>
                    <a:pt x="70759" y="9038"/>
                  </a:lnTo>
                  <a:lnTo>
                    <a:pt x="68721" y="5283"/>
                  </a:lnTo>
                  <a:lnTo>
                    <a:pt x="66304" y="2781"/>
                  </a:lnTo>
                  <a:lnTo>
                    <a:pt x="60796" y="0"/>
                  </a:lnTo>
                  <a:lnTo>
                    <a:pt x="51998" y="1586"/>
                  </a:lnTo>
                  <a:lnTo>
                    <a:pt x="46689" y="3491"/>
                  </a:lnTo>
                  <a:lnTo>
                    <a:pt x="29103" y="21341"/>
                  </a:lnTo>
                  <a:lnTo>
                    <a:pt x="4823" y="64259"/>
                  </a:lnTo>
                  <a:lnTo>
                    <a:pt x="1016" y="75301"/>
                  </a:lnTo>
                  <a:lnTo>
                    <a:pt x="0" y="81209"/>
                  </a:lnTo>
                  <a:lnTo>
                    <a:pt x="1695" y="93418"/>
                  </a:lnTo>
                  <a:lnTo>
                    <a:pt x="3628" y="99637"/>
                  </a:lnTo>
                  <a:lnTo>
                    <a:pt x="7034" y="103783"/>
                  </a:lnTo>
                  <a:lnTo>
                    <a:pt x="16462" y="108390"/>
                  </a:lnTo>
                  <a:lnTo>
                    <a:pt x="27708" y="107615"/>
                  </a:lnTo>
                  <a:lnTo>
                    <a:pt x="33670" y="105927"/>
                  </a:lnTo>
                  <a:lnTo>
                    <a:pt x="45940" y="95584"/>
                  </a:lnTo>
                  <a:lnTo>
                    <a:pt x="56332" y="81463"/>
                  </a:lnTo>
                  <a:lnTo>
                    <a:pt x="68607" y="43669"/>
                  </a:lnTo>
                  <a:lnTo>
                    <a:pt x="69403" y="37895"/>
                  </a:lnTo>
                  <a:lnTo>
                    <a:pt x="68875" y="34047"/>
                  </a:lnTo>
                  <a:lnTo>
                    <a:pt x="67465" y="31481"/>
                  </a:lnTo>
                  <a:lnTo>
                    <a:pt x="66525" y="30829"/>
                  </a:lnTo>
                  <a:lnTo>
                    <a:pt x="65898" y="31453"/>
                  </a:lnTo>
                  <a:lnTo>
                    <a:pt x="56517" y="67188"/>
                  </a:lnTo>
                  <a:lnTo>
                    <a:pt x="60590" y="88780"/>
                  </a:lnTo>
                  <a:lnTo>
                    <a:pt x="74170" y="12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26"/>
            <p:cNvSpPr/>
            <p:nvPr>
              <p:custDataLst>
                <p:tags r:id="rId89"/>
              </p:custDataLst>
            </p:nvPr>
          </p:nvSpPr>
          <p:spPr>
            <a:xfrm>
              <a:off x="2076877" y="5075275"/>
              <a:ext cx="88627" cy="93877"/>
            </a:xfrm>
            <a:custGeom>
              <a:avLst/>
              <a:gdLst/>
              <a:ahLst/>
              <a:cxnLst/>
              <a:rect l="0" t="0" r="0" b="0"/>
              <a:pathLst>
                <a:path w="88627" h="93877">
                  <a:moveTo>
                    <a:pt x="18623" y="30125"/>
                  </a:moveTo>
                  <a:lnTo>
                    <a:pt x="18623" y="30125"/>
                  </a:lnTo>
                  <a:lnTo>
                    <a:pt x="18623" y="8666"/>
                  </a:lnTo>
                  <a:lnTo>
                    <a:pt x="17565" y="7353"/>
                  </a:lnTo>
                  <a:lnTo>
                    <a:pt x="15801" y="7535"/>
                  </a:lnTo>
                  <a:lnTo>
                    <a:pt x="13567" y="8715"/>
                  </a:lnTo>
                  <a:lnTo>
                    <a:pt x="12077" y="11619"/>
                  </a:lnTo>
                  <a:lnTo>
                    <a:pt x="2813" y="51034"/>
                  </a:lnTo>
                  <a:lnTo>
                    <a:pt x="0" y="86932"/>
                  </a:lnTo>
                  <a:lnTo>
                    <a:pt x="916" y="90222"/>
                  </a:lnTo>
                  <a:lnTo>
                    <a:pt x="2585" y="92414"/>
                  </a:lnTo>
                  <a:lnTo>
                    <a:pt x="4756" y="93876"/>
                  </a:lnTo>
                  <a:lnTo>
                    <a:pt x="7261" y="93792"/>
                  </a:lnTo>
                  <a:lnTo>
                    <a:pt x="12868" y="90877"/>
                  </a:lnTo>
                  <a:lnTo>
                    <a:pt x="31049" y="49127"/>
                  </a:lnTo>
                  <a:lnTo>
                    <a:pt x="56141" y="5204"/>
                  </a:lnTo>
                  <a:lnTo>
                    <a:pt x="59510" y="811"/>
                  </a:lnTo>
                  <a:lnTo>
                    <a:pt x="63873" y="0"/>
                  </a:lnTo>
                  <a:lnTo>
                    <a:pt x="74365" y="4741"/>
                  </a:lnTo>
                  <a:lnTo>
                    <a:pt x="87115" y="14255"/>
                  </a:lnTo>
                  <a:lnTo>
                    <a:pt x="88626" y="19545"/>
                  </a:lnTo>
                  <a:lnTo>
                    <a:pt x="85298" y="68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27"/>
            <p:cNvSpPr/>
            <p:nvPr>
              <p:custDataLst>
                <p:tags r:id="rId90"/>
              </p:custDataLst>
            </p:nvPr>
          </p:nvSpPr>
          <p:spPr>
            <a:xfrm>
              <a:off x="2345829" y="5040604"/>
              <a:ext cx="73003" cy="181886"/>
            </a:xfrm>
            <a:custGeom>
              <a:avLst/>
              <a:gdLst/>
              <a:ahLst/>
              <a:cxnLst/>
              <a:rect l="0" t="0" r="0" b="0"/>
              <a:pathLst>
                <a:path w="73003" h="181886">
                  <a:moveTo>
                    <a:pt x="44946" y="55271"/>
                  </a:moveTo>
                  <a:lnTo>
                    <a:pt x="44946" y="55271"/>
                  </a:lnTo>
                  <a:lnTo>
                    <a:pt x="69582" y="29578"/>
                  </a:lnTo>
                  <a:lnTo>
                    <a:pt x="72354" y="20259"/>
                  </a:lnTo>
                  <a:lnTo>
                    <a:pt x="73002" y="13957"/>
                  </a:lnTo>
                  <a:lnTo>
                    <a:pt x="70468" y="7629"/>
                  </a:lnTo>
                  <a:lnTo>
                    <a:pt x="68311" y="4460"/>
                  </a:lnTo>
                  <a:lnTo>
                    <a:pt x="64756" y="2347"/>
                  </a:lnTo>
                  <a:lnTo>
                    <a:pt x="55161" y="0"/>
                  </a:lnTo>
                  <a:lnTo>
                    <a:pt x="32803" y="3734"/>
                  </a:lnTo>
                  <a:lnTo>
                    <a:pt x="16183" y="11543"/>
                  </a:lnTo>
                  <a:lnTo>
                    <a:pt x="4556" y="25617"/>
                  </a:lnTo>
                  <a:lnTo>
                    <a:pt x="3203" y="31268"/>
                  </a:lnTo>
                  <a:lnTo>
                    <a:pt x="4521" y="43192"/>
                  </a:lnTo>
                  <a:lnTo>
                    <a:pt x="15049" y="69151"/>
                  </a:lnTo>
                  <a:lnTo>
                    <a:pt x="42016" y="113666"/>
                  </a:lnTo>
                  <a:lnTo>
                    <a:pt x="52816" y="122853"/>
                  </a:lnTo>
                  <a:lnTo>
                    <a:pt x="59027" y="136108"/>
                  </a:lnTo>
                  <a:lnTo>
                    <a:pt x="60684" y="144087"/>
                  </a:lnTo>
                  <a:lnTo>
                    <a:pt x="59671" y="151524"/>
                  </a:lnTo>
                  <a:lnTo>
                    <a:pt x="49191" y="171044"/>
                  </a:lnTo>
                  <a:lnTo>
                    <a:pt x="42247" y="180104"/>
                  </a:lnTo>
                  <a:lnTo>
                    <a:pt x="36796" y="181885"/>
                  </a:lnTo>
                  <a:lnTo>
                    <a:pt x="22274" y="181040"/>
                  </a:lnTo>
                  <a:lnTo>
                    <a:pt x="16073" y="178276"/>
                  </a:lnTo>
                  <a:lnTo>
                    <a:pt x="6361" y="169560"/>
                  </a:lnTo>
                  <a:lnTo>
                    <a:pt x="1339" y="161452"/>
                  </a:lnTo>
                  <a:lnTo>
                    <a:pt x="0" y="157809"/>
                  </a:lnTo>
                  <a:lnTo>
                    <a:pt x="1223" y="154321"/>
                  </a:lnTo>
                  <a:lnTo>
                    <a:pt x="25896" y="131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28"/>
            <p:cNvSpPr/>
            <p:nvPr>
              <p:custDataLst>
                <p:tags r:id="rId91"/>
              </p:custDataLst>
            </p:nvPr>
          </p:nvSpPr>
          <p:spPr>
            <a:xfrm>
              <a:off x="2420002" y="5088067"/>
              <a:ext cx="132699" cy="290574"/>
            </a:xfrm>
            <a:custGeom>
              <a:avLst/>
              <a:gdLst/>
              <a:ahLst/>
              <a:cxnLst/>
              <a:rect l="0" t="0" r="0" b="0"/>
              <a:pathLst>
                <a:path w="132699" h="290574">
                  <a:moveTo>
                    <a:pt x="132698" y="17333"/>
                  </a:moveTo>
                  <a:lnTo>
                    <a:pt x="132698" y="17333"/>
                  </a:lnTo>
                  <a:lnTo>
                    <a:pt x="132698" y="12277"/>
                  </a:lnTo>
                  <a:lnTo>
                    <a:pt x="127054" y="6972"/>
                  </a:lnTo>
                  <a:lnTo>
                    <a:pt x="122585" y="4076"/>
                  </a:lnTo>
                  <a:lnTo>
                    <a:pt x="101127" y="0"/>
                  </a:lnTo>
                  <a:lnTo>
                    <a:pt x="56103" y="8870"/>
                  </a:lnTo>
                  <a:lnTo>
                    <a:pt x="33451" y="17648"/>
                  </a:lnTo>
                  <a:lnTo>
                    <a:pt x="25088" y="23823"/>
                  </a:lnTo>
                  <a:lnTo>
                    <a:pt x="21371" y="30095"/>
                  </a:lnTo>
                  <a:lnTo>
                    <a:pt x="21439" y="33249"/>
                  </a:lnTo>
                  <a:lnTo>
                    <a:pt x="24335" y="39577"/>
                  </a:lnTo>
                  <a:lnTo>
                    <a:pt x="28706" y="40628"/>
                  </a:lnTo>
                  <a:lnTo>
                    <a:pt x="58534" y="34713"/>
                  </a:lnTo>
                  <a:lnTo>
                    <a:pt x="85677" y="23541"/>
                  </a:lnTo>
                  <a:lnTo>
                    <a:pt x="125268" y="528"/>
                  </a:lnTo>
                  <a:lnTo>
                    <a:pt x="126687" y="838"/>
                  </a:lnTo>
                  <a:lnTo>
                    <a:pt x="126574" y="2103"/>
                  </a:lnTo>
                  <a:lnTo>
                    <a:pt x="118536" y="11762"/>
                  </a:lnTo>
                  <a:lnTo>
                    <a:pt x="102749" y="33674"/>
                  </a:lnTo>
                  <a:lnTo>
                    <a:pt x="83508" y="79005"/>
                  </a:lnTo>
                  <a:lnTo>
                    <a:pt x="63413" y="126258"/>
                  </a:lnTo>
                  <a:lnTo>
                    <a:pt x="46200" y="164260"/>
                  </a:lnTo>
                  <a:lnTo>
                    <a:pt x="31533" y="209339"/>
                  </a:lnTo>
                  <a:lnTo>
                    <a:pt x="10498" y="255656"/>
                  </a:lnTo>
                  <a:lnTo>
                    <a:pt x="0" y="290573"/>
                  </a:lnTo>
                  <a:lnTo>
                    <a:pt x="13627" y="278818"/>
                  </a:lnTo>
                  <a:lnTo>
                    <a:pt x="58077" y="242341"/>
                  </a:lnTo>
                  <a:lnTo>
                    <a:pt x="123173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29"/>
            <p:cNvSpPr/>
            <p:nvPr>
              <p:custDataLst>
                <p:tags r:id="rId92"/>
              </p:custDataLst>
            </p:nvPr>
          </p:nvSpPr>
          <p:spPr>
            <a:xfrm>
              <a:off x="2581275" y="5172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49"/>
          <p:cNvGrpSpPr/>
          <p:nvPr/>
        </p:nvGrpSpPr>
        <p:grpSpPr>
          <a:xfrm>
            <a:off x="2872506" y="5077333"/>
            <a:ext cx="585070" cy="184309"/>
            <a:chOff x="2872506" y="5077333"/>
            <a:chExt cx="585070" cy="184309"/>
          </a:xfrm>
        </p:grpSpPr>
        <p:sp>
          <p:nvSpPr>
            <p:cNvPr id="152" name="SMARTInkShape-1530"/>
            <p:cNvSpPr/>
            <p:nvPr>
              <p:custDataLst>
                <p:tags r:id="rId81"/>
              </p:custDataLst>
            </p:nvPr>
          </p:nvSpPr>
          <p:spPr>
            <a:xfrm>
              <a:off x="2872506" y="5096530"/>
              <a:ext cx="89770" cy="123604"/>
            </a:xfrm>
            <a:custGeom>
              <a:avLst/>
              <a:gdLst/>
              <a:ahLst/>
              <a:cxnLst/>
              <a:rect l="0" t="0" r="0" b="0"/>
              <a:pathLst>
                <a:path w="89770" h="123604">
                  <a:moveTo>
                    <a:pt x="23094" y="18395"/>
                  </a:moveTo>
                  <a:lnTo>
                    <a:pt x="23094" y="18395"/>
                  </a:lnTo>
                  <a:lnTo>
                    <a:pt x="23094" y="23451"/>
                  </a:lnTo>
                  <a:lnTo>
                    <a:pt x="25916" y="28756"/>
                  </a:lnTo>
                  <a:lnTo>
                    <a:pt x="28150" y="31652"/>
                  </a:lnTo>
                  <a:lnTo>
                    <a:pt x="33455" y="34870"/>
                  </a:lnTo>
                  <a:lnTo>
                    <a:pt x="36351" y="35728"/>
                  </a:lnTo>
                  <a:lnTo>
                    <a:pt x="45214" y="33860"/>
                  </a:lnTo>
                  <a:lnTo>
                    <a:pt x="50540" y="31879"/>
                  </a:lnTo>
                  <a:lnTo>
                    <a:pt x="59282" y="24036"/>
                  </a:lnTo>
                  <a:lnTo>
                    <a:pt x="65635" y="14552"/>
                  </a:lnTo>
                  <a:lnTo>
                    <a:pt x="68460" y="6809"/>
                  </a:lnTo>
                  <a:lnTo>
                    <a:pt x="68154" y="4321"/>
                  </a:lnTo>
                  <a:lnTo>
                    <a:pt x="66892" y="2662"/>
                  </a:lnTo>
                  <a:lnTo>
                    <a:pt x="64993" y="1557"/>
                  </a:lnTo>
                  <a:lnTo>
                    <a:pt x="47150" y="0"/>
                  </a:lnTo>
                  <a:lnTo>
                    <a:pt x="36255" y="2459"/>
                  </a:lnTo>
                  <a:lnTo>
                    <a:pt x="26827" y="8137"/>
                  </a:lnTo>
                  <a:lnTo>
                    <a:pt x="11736" y="22176"/>
                  </a:lnTo>
                  <a:lnTo>
                    <a:pt x="2741" y="42582"/>
                  </a:lnTo>
                  <a:lnTo>
                    <a:pt x="0" y="50395"/>
                  </a:lnTo>
                  <a:lnTo>
                    <a:pt x="1200" y="81616"/>
                  </a:lnTo>
                  <a:lnTo>
                    <a:pt x="8424" y="99763"/>
                  </a:lnTo>
                  <a:lnTo>
                    <a:pt x="13314" y="107566"/>
                  </a:lnTo>
                  <a:lnTo>
                    <a:pt x="27214" y="119057"/>
                  </a:lnTo>
                  <a:lnTo>
                    <a:pt x="35365" y="123603"/>
                  </a:lnTo>
                  <a:lnTo>
                    <a:pt x="89769" y="123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31"/>
            <p:cNvSpPr/>
            <p:nvPr>
              <p:custDataLst>
                <p:tags r:id="rId82"/>
              </p:custDataLst>
            </p:nvPr>
          </p:nvSpPr>
          <p:spPr>
            <a:xfrm>
              <a:off x="3010292" y="5077333"/>
              <a:ext cx="85334" cy="149683"/>
            </a:xfrm>
            <a:custGeom>
              <a:avLst/>
              <a:gdLst/>
              <a:ahLst/>
              <a:cxnLst/>
              <a:rect l="0" t="0" r="0" b="0"/>
              <a:pathLst>
                <a:path w="85334" h="149683">
                  <a:moveTo>
                    <a:pt x="9133" y="18542"/>
                  </a:moveTo>
                  <a:lnTo>
                    <a:pt x="9133" y="18542"/>
                  </a:lnTo>
                  <a:lnTo>
                    <a:pt x="9133" y="13486"/>
                  </a:lnTo>
                  <a:lnTo>
                    <a:pt x="6311" y="8181"/>
                  </a:lnTo>
                  <a:lnTo>
                    <a:pt x="0" y="0"/>
                  </a:lnTo>
                  <a:lnTo>
                    <a:pt x="26157" y="31108"/>
                  </a:lnTo>
                  <a:lnTo>
                    <a:pt x="32574" y="48469"/>
                  </a:lnTo>
                  <a:lnTo>
                    <a:pt x="42520" y="94920"/>
                  </a:lnTo>
                  <a:lnTo>
                    <a:pt x="38551" y="132278"/>
                  </a:lnTo>
                  <a:lnTo>
                    <a:pt x="35261" y="140704"/>
                  </a:lnTo>
                  <a:lnTo>
                    <a:pt x="32901" y="144434"/>
                  </a:lnTo>
                  <a:lnTo>
                    <a:pt x="29212" y="146920"/>
                  </a:lnTo>
                  <a:lnTo>
                    <a:pt x="19468" y="149682"/>
                  </a:lnTo>
                  <a:lnTo>
                    <a:pt x="16023" y="148302"/>
                  </a:lnTo>
                  <a:lnTo>
                    <a:pt x="13727" y="145265"/>
                  </a:lnTo>
                  <a:lnTo>
                    <a:pt x="12195" y="141124"/>
                  </a:lnTo>
                  <a:lnTo>
                    <a:pt x="17342" y="104061"/>
                  </a:lnTo>
                  <a:lnTo>
                    <a:pt x="28550" y="64441"/>
                  </a:lnTo>
                  <a:lnTo>
                    <a:pt x="40639" y="46605"/>
                  </a:lnTo>
                  <a:lnTo>
                    <a:pt x="52769" y="35248"/>
                  </a:lnTo>
                  <a:lnTo>
                    <a:pt x="85333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32"/>
            <p:cNvSpPr/>
            <p:nvPr>
              <p:custDataLst>
                <p:tags r:id="rId83"/>
              </p:custDataLst>
            </p:nvPr>
          </p:nvSpPr>
          <p:spPr>
            <a:xfrm>
              <a:off x="3124200" y="5080862"/>
              <a:ext cx="95251" cy="148783"/>
            </a:xfrm>
            <a:custGeom>
              <a:avLst/>
              <a:gdLst/>
              <a:ahLst/>
              <a:cxnLst/>
              <a:rect l="0" t="0" r="0" b="0"/>
              <a:pathLst>
                <a:path w="95251" h="148783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35648" y="36783"/>
                  </a:lnTo>
                  <a:lnTo>
                    <a:pt x="49132" y="63444"/>
                  </a:lnTo>
                  <a:lnTo>
                    <a:pt x="50765" y="84869"/>
                  </a:lnTo>
                  <a:lnTo>
                    <a:pt x="46904" y="107443"/>
                  </a:lnTo>
                  <a:lnTo>
                    <a:pt x="30000" y="142162"/>
                  </a:lnTo>
                  <a:lnTo>
                    <a:pt x="26350" y="147404"/>
                  </a:lnTo>
                  <a:lnTo>
                    <a:pt x="23917" y="148782"/>
                  </a:lnTo>
                  <a:lnTo>
                    <a:pt x="22295" y="147584"/>
                  </a:lnTo>
                  <a:lnTo>
                    <a:pt x="20492" y="140608"/>
                  </a:lnTo>
                  <a:lnTo>
                    <a:pt x="19691" y="130452"/>
                  </a:lnTo>
                  <a:lnTo>
                    <a:pt x="29496" y="90108"/>
                  </a:lnTo>
                  <a:lnTo>
                    <a:pt x="38373" y="67956"/>
                  </a:lnTo>
                  <a:lnTo>
                    <a:pt x="63485" y="32524"/>
                  </a:lnTo>
                  <a:lnTo>
                    <a:pt x="73724" y="25265"/>
                  </a:lnTo>
                  <a:lnTo>
                    <a:pt x="95250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33"/>
            <p:cNvSpPr/>
            <p:nvPr>
              <p:custDataLst>
                <p:tags r:id="rId84"/>
              </p:custDataLst>
            </p:nvPr>
          </p:nvSpPr>
          <p:spPr>
            <a:xfrm>
              <a:off x="3234807" y="5114925"/>
              <a:ext cx="70369" cy="130601"/>
            </a:xfrm>
            <a:custGeom>
              <a:avLst/>
              <a:gdLst/>
              <a:ahLst/>
              <a:cxnLst/>
              <a:rect l="0" t="0" r="0" b="0"/>
              <a:pathLst>
                <a:path w="70369" h="130601">
                  <a:moveTo>
                    <a:pt x="70368" y="28575"/>
                  </a:moveTo>
                  <a:lnTo>
                    <a:pt x="70368" y="28575"/>
                  </a:lnTo>
                  <a:lnTo>
                    <a:pt x="65311" y="28575"/>
                  </a:lnTo>
                  <a:lnTo>
                    <a:pt x="43531" y="5958"/>
                  </a:lnTo>
                  <a:lnTo>
                    <a:pt x="39777" y="3972"/>
                  </a:lnTo>
                  <a:lnTo>
                    <a:pt x="35157" y="3706"/>
                  </a:lnTo>
                  <a:lnTo>
                    <a:pt x="24380" y="6233"/>
                  </a:lnTo>
                  <a:lnTo>
                    <a:pt x="19601" y="10505"/>
                  </a:lnTo>
                  <a:lnTo>
                    <a:pt x="940" y="43952"/>
                  </a:lnTo>
                  <a:lnTo>
                    <a:pt x="0" y="59750"/>
                  </a:lnTo>
                  <a:lnTo>
                    <a:pt x="6191" y="99450"/>
                  </a:lnTo>
                  <a:lnTo>
                    <a:pt x="8534" y="107575"/>
                  </a:lnTo>
                  <a:lnTo>
                    <a:pt x="16780" y="119425"/>
                  </a:lnTo>
                  <a:lnTo>
                    <a:pt x="21943" y="124067"/>
                  </a:lnTo>
                  <a:lnTo>
                    <a:pt x="33323" y="129225"/>
                  </a:lnTo>
                  <a:lnTo>
                    <a:pt x="39321" y="130600"/>
                  </a:lnTo>
                  <a:lnTo>
                    <a:pt x="44379" y="129400"/>
                  </a:lnTo>
                  <a:lnTo>
                    <a:pt x="52820" y="122422"/>
                  </a:lnTo>
                  <a:lnTo>
                    <a:pt x="57277" y="112265"/>
                  </a:lnTo>
                  <a:lnTo>
                    <a:pt x="60139" y="78386"/>
                  </a:lnTo>
                  <a:lnTo>
                    <a:pt x="53100" y="38532"/>
                  </a:lnTo>
                  <a:lnTo>
                    <a:pt x="322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34"/>
            <p:cNvSpPr/>
            <p:nvPr>
              <p:custDataLst>
                <p:tags r:id="rId85"/>
              </p:custDataLst>
            </p:nvPr>
          </p:nvSpPr>
          <p:spPr>
            <a:xfrm>
              <a:off x="3339086" y="5086350"/>
              <a:ext cx="118490" cy="175292"/>
            </a:xfrm>
            <a:custGeom>
              <a:avLst/>
              <a:gdLst/>
              <a:ahLst/>
              <a:cxnLst/>
              <a:rect l="0" t="0" r="0" b="0"/>
              <a:pathLst>
                <a:path w="118490" h="175292">
                  <a:moveTo>
                    <a:pt x="4189" y="19050"/>
                  </a:moveTo>
                  <a:lnTo>
                    <a:pt x="4189" y="19050"/>
                  </a:lnTo>
                  <a:lnTo>
                    <a:pt x="9246" y="19050"/>
                  </a:lnTo>
                  <a:lnTo>
                    <a:pt x="14550" y="24695"/>
                  </a:lnTo>
                  <a:lnTo>
                    <a:pt x="39133" y="58774"/>
                  </a:lnTo>
                  <a:lnTo>
                    <a:pt x="41874" y="94824"/>
                  </a:lnTo>
                  <a:lnTo>
                    <a:pt x="42207" y="135853"/>
                  </a:lnTo>
                  <a:lnTo>
                    <a:pt x="36608" y="150690"/>
                  </a:lnTo>
                  <a:lnTo>
                    <a:pt x="28122" y="162224"/>
                  </a:lnTo>
                  <a:lnTo>
                    <a:pt x="10764" y="175291"/>
                  </a:lnTo>
                  <a:lnTo>
                    <a:pt x="7514" y="175069"/>
                  </a:lnTo>
                  <a:lnTo>
                    <a:pt x="4289" y="172805"/>
                  </a:lnTo>
                  <a:lnTo>
                    <a:pt x="1080" y="169178"/>
                  </a:lnTo>
                  <a:lnTo>
                    <a:pt x="0" y="163585"/>
                  </a:lnTo>
                  <a:lnTo>
                    <a:pt x="3536" y="141604"/>
                  </a:lnTo>
                  <a:lnTo>
                    <a:pt x="13403" y="119098"/>
                  </a:lnTo>
                  <a:lnTo>
                    <a:pt x="44109" y="74639"/>
                  </a:lnTo>
                  <a:lnTo>
                    <a:pt x="83608" y="27703"/>
                  </a:lnTo>
                  <a:lnTo>
                    <a:pt x="1184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50"/>
          <p:cNvGrpSpPr/>
          <p:nvPr/>
        </p:nvGrpSpPr>
        <p:grpSpPr>
          <a:xfrm>
            <a:off x="1333500" y="3470792"/>
            <a:ext cx="790576" cy="306725"/>
            <a:chOff x="1333500" y="3470792"/>
            <a:chExt cx="790576" cy="306725"/>
          </a:xfrm>
        </p:grpSpPr>
        <p:sp>
          <p:nvSpPr>
            <p:cNvPr id="158" name="SMARTInkShape-1535"/>
            <p:cNvSpPr/>
            <p:nvPr>
              <p:custDataLst>
                <p:tags r:id="rId72"/>
              </p:custDataLst>
            </p:nvPr>
          </p:nvSpPr>
          <p:spPr>
            <a:xfrm>
              <a:off x="1333500" y="3581400"/>
              <a:ext cx="72496" cy="179894"/>
            </a:xfrm>
            <a:custGeom>
              <a:avLst/>
              <a:gdLst/>
              <a:ahLst/>
              <a:cxnLst/>
              <a:rect l="0" t="0" r="0" b="0"/>
              <a:pathLst>
                <a:path w="72496" h="179894">
                  <a:moveTo>
                    <a:pt x="66675" y="0"/>
                  </a:moveTo>
                  <a:lnTo>
                    <a:pt x="66675" y="0"/>
                  </a:lnTo>
                  <a:lnTo>
                    <a:pt x="34876" y="0"/>
                  </a:lnTo>
                  <a:lnTo>
                    <a:pt x="25731" y="5644"/>
                  </a:lnTo>
                  <a:lnTo>
                    <a:pt x="15669" y="15208"/>
                  </a:lnTo>
                  <a:lnTo>
                    <a:pt x="7670" y="26515"/>
                  </a:lnTo>
                  <a:lnTo>
                    <a:pt x="6171" y="32493"/>
                  </a:lnTo>
                  <a:lnTo>
                    <a:pt x="7329" y="44781"/>
                  </a:lnTo>
                  <a:lnTo>
                    <a:pt x="13931" y="63598"/>
                  </a:lnTo>
                  <a:lnTo>
                    <a:pt x="22419" y="73421"/>
                  </a:lnTo>
                  <a:lnTo>
                    <a:pt x="39098" y="90546"/>
                  </a:lnTo>
                  <a:lnTo>
                    <a:pt x="70643" y="130115"/>
                  </a:lnTo>
                  <a:lnTo>
                    <a:pt x="72495" y="134368"/>
                  </a:lnTo>
                  <a:lnTo>
                    <a:pt x="71731" y="144739"/>
                  </a:lnTo>
                  <a:lnTo>
                    <a:pt x="66806" y="156403"/>
                  </a:lnTo>
                  <a:lnTo>
                    <a:pt x="53191" y="172754"/>
                  </a:lnTo>
                  <a:lnTo>
                    <a:pt x="45512" y="177321"/>
                  </a:lnTo>
                  <a:lnTo>
                    <a:pt x="35240" y="179893"/>
                  </a:lnTo>
                  <a:lnTo>
                    <a:pt x="15380" y="175598"/>
                  </a:lnTo>
                  <a:lnTo>
                    <a:pt x="10254" y="17209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536"/>
            <p:cNvSpPr/>
            <p:nvPr>
              <p:custDataLst>
                <p:tags r:id="rId73"/>
              </p:custDataLst>
            </p:nvPr>
          </p:nvSpPr>
          <p:spPr>
            <a:xfrm>
              <a:off x="1467443" y="3496999"/>
              <a:ext cx="37508" cy="262161"/>
            </a:xfrm>
            <a:custGeom>
              <a:avLst/>
              <a:gdLst/>
              <a:ahLst/>
              <a:cxnLst/>
              <a:rect l="0" t="0" r="0" b="0"/>
              <a:pathLst>
                <a:path w="37508" h="262161">
                  <a:moveTo>
                    <a:pt x="27982" y="8201"/>
                  </a:moveTo>
                  <a:lnTo>
                    <a:pt x="27982" y="8201"/>
                  </a:lnTo>
                  <a:lnTo>
                    <a:pt x="27982" y="3144"/>
                  </a:lnTo>
                  <a:lnTo>
                    <a:pt x="26924" y="1655"/>
                  </a:lnTo>
                  <a:lnTo>
                    <a:pt x="25160" y="662"/>
                  </a:lnTo>
                  <a:lnTo>
                    <a:pt x="22926" y="0"/>
                  </a:lnTo>
                  <a:lnTo>
                    <a:pt x="21436" y="617"/>
                  </a:lnTo>
                  <a:lnTo>
                    <a:pt x="20443" y="2087"/>
                  </a:lnTo>
                  <a:lnTo>
                    <a:pt x="19045" y="9211"/>
                  </a:lnTo>
                  <a:lnTo>
                    <a:pt x="10970" y="52779"/>
                  </a:lnTo>
                  <a:lnTo>
                    <a:pt x="9334" y="95794"/>
                  </a:lnTo>
                  <a:lnTo>
                    <a:pt x="9051" y="139870"/>
                  </a:lnTo>
                  <a:lnTo>
                    <a:pt x="3911" y="181387"/>
                  </a:lnTo>
                  <a:lnTo>
                    <a:pt x="0" y="223519"/>
                  </a:lnTo>
                  <a:lnTo>
                    <a:pt x="729" y="242540"/>
                  </a:lnTo>
                  <a:lnTo>
                    <a:pt x="4581" y="254521"/>
                  </a:lnTo>
                  <a:lnTo>
                    <a:pt x="7089" y="258140"/>
                  </a:lnTo>
                  <a:lnTo>
                    <a:pt x="12699" y="262160"/>
                  </a:lnTo>
                  <a:lnTo>
                    <a:pt x="16735" y="261115"/>
                  </a:lnTo>
                  <a:lnTo>
                    <a:pt x="37507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37"/>
            <p:cNvSpPr/>
            <p:nvPr>
              <p:custDataLst>
                <p:tags r:id="rId74"/>
              </p:custDataLst>
            </p:nvPr>
          </p:nvSpPr>
          <p:spPr>
            <a:xfrm>
              <a:off x="1424406" y="3648075"/>
              <a:ext cx="90070" cy="9526"/>
            </a:xfrm>
            <a:custGeom>
              <a:avLst/>
              <a:gdLst/>
              <a:ahLst/>
              <a:cxnLst/>
              <a:rect l="0" t="0" r="0" b="0"/>
              <a:pathLst>
                <a:path w="90070" h="9526">
                  <a:moveTo>
                    <a:pt x="23394" y="9525"/>
                  </a:moveTo>
                  <a:lnTo>
                    <a:pt x="23394" y="9525"/>
                  </a:lnTo>
                  <a:lnTo>
                    <a:pt x="18337" y="4468"/>
                  </a:lnTo>
                  <a:lnTo>
                    <a:pt x="13033" y="1986"/>
                  </a:lnTo>
                  <a:lnTo>
                    <a:pt x="0" y="262"/>
                  </a:lnTo>
                  <a:lnTo>
                    <a:pt x="45346" y="7"/>
                  </a:lnTo>
                  <a:lnTo>
                    <a:pt x="900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38"/>
            <p:cNvSpPr/>
            <p:nvPr>
              <p:custDataLst>
                <p:tags r:id="rId75"/>
              </p:custDataLst>
            </p:nvPr>
          </p:nvSpPr>
          <p:spPr>
            <a:xfrm>
              <a:off x="1517017" y="3614012"/>
              <a:ext cx="102234" cy="119789"/>
            </a:xfrm>
            <a:custGeom>
              <a:avLst/>
              <a:gdLst/>
              <a:ahLst/>
              <a:cxnLst/>
              <a:rect l="0" t="0" r="0" b="0"/>
              <a:pathLst>
                <a:path w="102234" h="119789">
                  <a:moveTo>
                    <a:pt x="102233" y="5488"/>
                  </a:moveTo>
                  <a:lnTo>
                    <a:pt x="102233" y="5488"/>
                  </a:lnTo>
                  <a:lnTo>
                    <a:pt x="92120" y="431"/>
                  </a:lnTo>
                  <a:lnTo>
                    <a:pt x="88083" y="0"/>
                  </a:lnTo>
                  <a:lnTo>
                    <a:pt x="42711" y="10269"/>
                  </a:lnTo>
                  <a:lnTo>
                    <a:pt x="27801" y="21371"/>
                  </a:lnTo>
                  <a:lnTo>
                    <a:pt x="6039" y="49312"/>
                  </a:lnTo>
                  <a:lnTo>
                    <a:pt x="0" y="68803"/>
                  </a:lnTo>
                  <a:lnTo>
                    <a:pt x="1410" y="78784"/>
                  </a:lnTo>
                  <a:lnTo>
                    <a:pt x="3268" y="82927"/>
                  </a:lnTo>
                  <a:lnTo>
                    <a:pt x="6623" y="85689"/>
                  </a:lnTo>
                  <a:lnTo>
                    <a:pt x="15995" y="88758"/>
                  </a:lnTo>
                  <a:lnTo>
                    <a:pt x="21458" y="87460"/>
                  </a:lnTo>
                  <a:lnTo>
                    <a:pt x="42611" y="72990"/>
                  </a:lnTo>
                  <a:lnTo>
                    <a:pt x="63533" y="53685"/>
                  </a:lnTo>
                  <a:lnTo>
                    <a:pt x="73658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539"/>
            <p:cNvSpPr/>
            <p:nvPr>
              <p:custDataLst>
                <p:tags r:id="rId76"/>
              </p:custDataLst>
            </p:nvPr>
          </p:nvSpPr>
          <p:spPr>
            <a:xfrm>
              <a:off x="1623549" y="3640855"/>
              <a:ext cx="52852" cy="67498"/>
            </a:xfrm>
            <a:custGeom>
              <a:avLst/>
              <a:gdLst/>
              <a:ahLst/>
              <a:cxnLst/>
              <a:rect l="0" t="0" r="0" b="0"/>
              <a:pathLst>
                <a:path w="52852" h="67498">
                  <a:moveTo>
                    <a:pt x="14751" y="26270"/>
                  </a:moveTo>
                  <a:lnTo>
                    <a:pt x="14751" y="26270"/>
                  </a:lnTo>
                  <a:lnTo>
                    <a:pt x="14751" y="9868"/>
                  </a:lnTo>
                  <a:lnTo>
                    <a:pt x="14751" y="20709"/>
                  </a:lnTo>
                  <a:lnTo>
                    <a:pt x="2992" y="61826"/>
                  </a:lnTo>
                  <a:lnTo>
                    <a:pt x="0" y="67473"/>
                  </a:lnTo>
                  <a:lnTo>
                    <a:pt x="684" y="67497"/>
                  </a:lnTo>
                  <a:lnTo>
                    <a:pt x="2198" y="66455"/>
                  </a:lnTo>
                  <a:lnTo>
                    <a:pt x="3207" y="64702"/>
                  </a:lnTo>
                  <a:lnTo>
                    <a:pt x="4329" y="59931"/>
                  </a:lnTo>
                  <a:lnTo>
                    <a:pt x="36829" y="13613"/>
                  </a:lnTo>
                  <a:lnTo>
                    <a:pt x="42460" y="2882"/>
                  </a:lnTo>
                  <a:lnTo>
                    <a:pt x="47527" y="0"/>
                  </a:lnTo>
                  <a:lnTo>
                    <a:pt x="49302" y="1349"/>
                  </a:lnTo>
                  <a:lnTo>
                    <a:pt x="51273" y="8491"/>
                  </a:lnTo>
                  <a:lnTo>
                    <a:pt x="52851" y="64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540"/>
            <p:cNvSpPr/>
            <p:nvPr>
              <p:custDataLst>
                <p:tags r:id="rId77"/>
              </p:custDataLst>
            </p:nvPr>
          </p:nvSpPr>
          <p:spPr>
            <a:xfrm>
              <a:off x="1714790" y="3517829"/>
              <a:ext cx="90473" cy="232313"/>
            </a:xfrm>
            <a:custGeom>
              <a:avLst/>
              <a:gdLst/>
              <a:ahLst/>
              <a:cxnLst/>
              <a:rect l="0" t="0" r="0" b="0"/>
              <a:pathLst>
                <a:path w="90473" h="232313">
                  <a:moveTo>
                    <a:pt x="47335" y="168346"/>
                  </a:moveTo>
                  <a:lnTo>
                    <a:pt x="47335" y="168346"/>
                  </a:lnTo>
                  <a:lnTo>
                    <a:pt x="52391" y="163289"/>
                  </a:lnTo>
                  <a:lnTo>
                    <a:pt x="54874" y="157985"/>
                  </a:lnTo>
                  <a:lnTo>
                    <a:pt x="56468" y="145956"/>
                  </a:lnTo>
                  <a:lnTo>
                    <a:pt x="55540" y="143894"/>
                  </a:lnTo>
                  <a:lnTo>
                    <a:pt x="53863" y="142520"/>
                  </a:lnTo>
                  <a:lnTo>
                    <a:pt x="51687" y="141603"/>
                  </a:lnTo>
                  <a:lnTo>
                    <a:pt x="43625" y="143408"/>
                  </a:lnTo>
                  <a:lnTo>
                    <a:pt x="38512" y="145371"/>
                  </a:lnTo>
                  <a:lnTo>
                    <a:pt x="30008" y="153196"/>
                  </a:lnTo>
                  <a:lnTo>
                    <a:pt x="4669" y="184916"/>
                  </a:lnTo>
                  <a:lnTo>
                    <a:pt x="1914" y="194760"/>
                  </a:lnTo>
                  <a:lnTo>
                    <a:pt x="0" y="225878"/>
                  </a:lnTo>
                  <a:lnTo>
                    <a:pt x="962" y="228926"/>
                  </a:lnTo>
                  <a:lnTo>
                    <a:pt x="2661" y="230957"/>
                  </a:lnTo>
                  <a:lnTo>
                    <a:pt x="4853" y="232312"/>
                  </a:lnTo>
                  <a:lnTo>
                    <a:pt x="7372" y="232156"/>
                  </a:lnTo>
                  <a:lnTo>
                    <a:pt x="12993" y="229161"/>
                  </a:lnTo>
                  <a:lnTo>
                    <a:pt x="31771" y="203407"/>
                  </a:lnTo>
                  <a:lnTo>
                    <a:pt x="50133" y="163477"/>
                  </a:lnTo>
                  <a:lnTo>
                    <a:pt x="69682" y="120622"/>
                  </a:lnTo>
                  <a:lnTo>
                    <a:pt x="80297" y="80710"/>
                  </a:lnTo>
                  <a:lnTo>
                    <a:pt x="87242" y="41008"/>
                  </a:lnTo>
                  <a:lnTo>
                    <a:pt x="90472" y="19676"/>
                  </a:lnTo>
                  <a:lnTo>
                    <a:pt x="88379" y="3140"/>
                  </a:lnTo>
                  <a:lnTo>
                    <a:pt x="86339" y="0"/>
                  </a:lnTo>
                  <a:lnTo>
                    <a:pt x="83921" y="24"/>
                  </a:lnTo>
                  <a:lnTo>
                    <a:pt x="81251" y="2156"/>
                  </a:lnTo>
                  <a:lnTo>
                    <a:pt x="72436" y="20327"/>
                  </a:lnTo>
                  <a:lnTo>
                    <a:pt x="59976" y="60399"/>
                  </a:lnTo>
                  <a:lnTo>
                    <a:pt x="51551" y="87090"/>
                  </a:lnTo>
                  <a:lnTo>
                    <a:pt x="48584" y="126044"/>
                  </a:lnTo>
                  <a:lnTo>
                    <a:pt x="48763" y="164867"/>
                  </a:lnTo>
                  <a:lnTo>
                    <a:pt x="56860" y="215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541"/>
            <p:cNvSpPr/>
            <p:nvPr>
              <p:custDataLst>
                <p:tags r:id="rId78"/>
              </p:custDataLst>
            </p:nvPr>
          </p:nvSpPr>
          <p:spPr>
            <a:xfrm>
              <a:off x="1796357" y="3641706"/>
              <a:ext cx="61019" cy="88465"/>
            </a:xfrm>
            <a:custGeom>
              <a:avLst/>
              <a:gdLst/>
              <a:ahLst/>
              <a:cxnLst/>
              <a:rect l="0" t="0" r="0" b="0"/>
              <a:pathLst>
                <a:path w="61019" h="88465">
                  <a:moveTo>
                    <a:pt x="51493" y="34944"/>
                  </a:moveTo>
                  <a:lnTo>
                    <a:pt x="51493" y="34944"/>
                  </a:lnTo>
                  <a:lnTo>
                    <a:pt x="56549" y="29887"/>
                  </a:lnTo>
                  <a:lnTo>
                    <a:pt x="59032" y="24583"/>
                  </a:lnTo>
                  <a:lnTo>
                    <a:pt x="59694" y="21687"/>
                  </a:lnTo>
                  <a:lnTo>
                    <a:pt x="55569" y="7498"/>
                  </a:lnTo>
                  <a:lnTo>
                    <a:pt x="52094" y="3946"/>
                  </a:lnTo>
                  <a:lnTo>
                    <a:pt x="42588" y="0"/>
                  </a:lnTo>
                  <a:lnTo>
                    <a:pt x="38148" y="7"/>
                  </a:lnTo>
                  <a:lnTo>
                    <a:pt x="30393" y="2836"/>
                  </a:lnTo>
                  <a:lnTo>
                    <a:pt x="23418" y="10443"/>
                  </a:lnTo>
                  <a:lnTo>
                    <a:pt x="3912" y="52366"/>
                  </a:lnTo>
                  <a:lnTo>
                    <a:pt x="722" y="59258"/>
                  </a:lnTo>
                  <a:lnTo>
                    <a:pt x="0" y="72561"/>
                  </a:lnTo>
                  <a:lnTo>
                    <a:pt x="3207" y="83413"/>
                  </a:lnTo>
                  <a:lnTo>
                    <a:pt x="5544" y="86306"/>
                  </a:lnTo>
                  <a:lnTo>
                    <a:pt x="8161" y="88236"/>
                  </a:lnTo>
                  <a:lnTo>
                    <a:pt x="10963" y="88464"/>
                  </a:lnTo>
                  <a:lnTo>
                    <a:pt x="16899" y="85894"/>
                  </a:lnTo>
                  <a:lnTo>
                    <a:pt x="35879" y="68017"/>
                  </a:lnTo>
                  <a:lnTo>
                    <a:pt x="46396" y="51329"/>
                  </a:lnTo>
                  <a:lnTo>
                    <a:pt x="50822" y="37311"/>
                  </a:lnTo>
                  <a:lnTo>
                    <a:pt x="51046" y="37580"/>
                  </a:lnTo>
                  <a:lnTo>
                    <a:pt x="52512" y="52387"/>
                  </a:lnTo>
                  <a:lnTo>
                    <a:pt x="61018" y="82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542"/>
            <p:cNvSpPr/>
            <p:nvPr>
              <p:custDataLst>
                <p:tags r:id="rId79"/>
              </p:custDataLst>
            </p:nvPr>
          </p:nvSpPr>
          <p:spPr>
            <a:xfrm>
              <a:off x="1905392" y="3637563"/>
              <a:ext cx="75809" cy="139954"/>
            </a:xfrm>
            <a:custGeom>
              <a:avLst/>
              <a:gdLst/>
              <a:ahLst/>
              <a:cxnLst/>
              <a:rect l="0" t="0" r="0" b="0"/>
              <a:pathLst>
                <a:path w="75809" h="139954">
                  <a:moveTo>
                    <a:pt x="9133" y="20037"/>
                  </a:moveTo>
                  <a:lnTo>
                    <a:pt x="9133" y="20037"/>
                  </a:lnTo>
                  <a:lnTo>
                    <a:pt x="932" y="11836"/>
                  </a:lnTo>
                  <a:lnTo>
                    <a:pt x="491" y="12453"/>
                  </a:lnTo>
                  <a:lnTo>
                    <a:pt x="0" y="15961"/>
                  </a:lnTo>
                  <a:lnTo>
                    <a:pt x="2605" y="21047"/>
                  </a:lnTo>
                  <a:lnTo>
                    <a:pt x="12900" y="37993"/>
                  </a:lnTo>
                  <a:lnTo>
                    <a:pt x="28261" y="78297"/>
                  </a:lnTo>
                  <a:lnTo>
                    <a:pt x="35842" y="110450"/>
                  </a:lnTo>
                  <a:lnTo>
                    <a:pt x="34056" y="124073"/>
                  </a:lnTo>
                  <a:lnTo>
                    <a:pt x="29735" y="135067"/>
                  </a:lnTo>
                  <a:lnTo>
                    <a:pt x="27101" y="137998"/>
                  </a:lnTo>
                  <a:lnTo>
                    <a:pt x="24287" y="139953"/>
                  </a:lnTo>
                  <a:lnTo>
                    <a:pt x="21352" y="137023"/>
                  </a:lnTo>
                  <a:lnTo>
                    <a:pt x="13224" y="113731"/>
                  </a:lnTo>
                  <a:lnTo>
                    <a:pt x="11404" y="86251"/>
                  </a:lnTo>
                  <a:lnTo>
                    <a:pt x="19734" y="51343"/>
                  </a:lnTo>
                  <a:lnTo>
                    <a:pt x="35733" y="17222"/>
                  </a:lnTo>
                  <a:lnTo>
                    <a:pt x="46002" y="4322"/>
                  </a:lnTo>
                  <a:lnTo>
                    <a:pt x="51704" y="1094"/>
                  </a:lnTo>
                  <a:lnTo>
                    <a:pt x="57622" y="0"/>
                  </a:lnTo>
                  <a:lnTo>
                    <a:pt x="75808" y="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43"/>
            <p:cNvSpPr/>
            <p:nvPr>
              <p:custDataLst>
                <p:tags r:id="rId80"/>
              </p:custDataLst>
            </p:nvPr>
          </p:nvSpPr>
          <p:spPr>
            <a:xfrm>
              <a:off x="2013306" y="3470792"/>
              <a:ext cx="110770" cy="278173"/>
            </a:xfrm>
            <a:custGeom>
              <a:avLst/>
              <a:gdLst/>
              <a:ahLst/>
              <a:cxnLst/>
              <a:rect l="0" t="0" r="0" b="0"/>
              <a:pathLst>
                <a:path w="110770" h="278173">
                  <a:moveTo>
                    <a:pt x="72669" y="205858"/>
                  </a:moveTo>
                  <a:lnTo>
                    <a:pt x="72669" y="205858"/>
                  </a:lnTo>
                  <a:lnTo>
                    <a:pt x="72669" y="200801"/>
                  </a:lnTo>
                  <a:lnTo>
                    <a:pt x="69847" y="195497"/>
                  </a:lnTo>
                  <a:lnTo>
                    <a:pt x="67613" y="192601"/>
                  </a:lnTo>
                  <a:lnTo>
                    <a:pt x="62308" y="189383"/>
                  </a:lnTo>
                  <a:lnTo>
                    <a:pt x="50549" y="187571"/>
                  </a:lnTo>
                  <a:lnTo>
                    <a:pt x="45222" y="187316"/>
                  </a:lnTo>
                  <a:lnTo>
                    <a:pt x="33659" y="192679"/>
                  </a:lnTo>
                  <a:lnTo>
                    <a:pt x="21465" y="203175"/>
                  </a:lnTo>
                  <a:lnTo>
                    <a:pt x="8989" y="218424"/>
                  </a:lnTo>
                  <a:lnTo>
                    <a:pt x="2034" y="235784"/>
                  </a:lnTo>
                  <a:lnTo>
                    <a:pt x="0" y="253025"/>
                  </a:lnTo>
                  <a:lnTo>
                    <a:pt x="2625" y="267744"/>
                  </a:lnTo>
                  <a:lnTo>
                    <a:pt x="4806" y="272515"/>
                  </a:lnTo>
                  <a:lnTo>
                    <a:pt x="7319" y="275696"/>
                  </a:lnTo>
                  <a:lnTo>
                    <a:pt x="10052" y="277817"/>
                  </a:lnTo>
                  <a:lnTo>
                    <a:pt x="13991" y="278172"/>
                  </a:lnTo>
                  <a:lnTo>
                    <a:pt x="24012" y="275744"/>
                  </a:lnTo>
                  <a:lnTo>
                    <a:pt x="41554" y="263372"/>
                  </a:lnTo>
                  <a:lnTo>
                    <a:pt x="60157" y="241244"/>
                  </a:lnTo>
                  <a:lnTo>
                    <a:pt x="67108" y="226524"/>
                  </a:lnTo>
                  <a:lnTo>
                    <a:pt x="78483" y="179220"/>
                  </a:lnTo>
                  <a:lnTo>
                    <a:pt x="81461" y="133921"/>
                  </a:lnTo>
                  <a:lnTo>
                    <a:pt x="79154" y="89999"/>
                  </a:lnTo>
                  <a:lnTo>
                    <a:pt x="74591" y="46293"/>
                  </a:lnTo>
                  <a:lnTo>
                    <a:pt x="73049" y="8769"/>
                  </a:lnTo>
                  <a:lnTo>
                    <a:pt x="71864" y="4615"/>
                  </a:lnTo>
                  <a:lnTo>
                    <a:pt x="70015" y="1846"/>
                  </a:lnTo>
                  <a:lnTo>
                    <a:pt x="67725" y="0"/>
                  </a:lnTo>
                  <a:lnTo>
                    <a:pt x="65140" y="1944"/>
                  </a:lnTo>
                  <a:lnTo>
                    <a:pt x="59445" y="12571"/>
                  </a:lnTo>
                  <a:lnTo>
                    <a:pt x="51564" y="52451"/>
                  </a:lnTo>
                  <a:lnTo>
                    <a:pt x="48472" y="79469"/>
                  </a:lnTo>
                  <a:lnTo>
                    <a:pt x="51624" y="122313"/>
                  </a:lnTo>
                  <a:lnTo>
                    <a:pt x="56047" y="166307"/>
                  </a:lnTo>
                  <a:lnTo>
                    <a:pt x="71855" y="210628"/>
                  </a:lnTo>
                  <a:lnTo>
                    <a:pt x="110769" y="263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51"/>
          <p:cNvGrpSpPr/>
          <p:nvPr/>
        </p:nvGrpSpPr>
        <p:grpSpPr>
          <a:xfrm>
            <a:off x="2494394" y="3571875"/>
            <a:ext cx="582182" cy="178446"/>
            <a:chOff x="2494394" y="3571875"/>
            <a:chExt cx="582182" cy="178446"/>
          </a:xfrm>
        </p:grpSpPr>
        <p:sp>
          <p:nvSpPr>
            <p:cNvPr id="168" name="SMARTInkShape-1544"/>
            <p:cNvSpPr/>
            <p:nvPr>
              <p:custDataLst>
                <p:tags r:id="rId67"/>
              </p:custDataLst>
            </p:nvPr>
          </p:nvSpPr>
          <p:spPr>
            <a:xfrm>
              <a:off x="2841376" y="3619500"/>
              <a:ext cx="76713" cy="98770"/>
            </a:xfrm>
            <a:custGeom>
              <a:avLst/>
              <a:gdLst/>
              <a:ahLst/>
              <a:cxnLst/>
              <a:rect l="0" t="0" r="0" b="0"/>
              <a:pathLst>
                <a:path w="76713" h="98770">
                  <a:moveTo>
                    <a:pt x="54224" y="9525"/>
                  </a:moveTo>
                  <a:lnTo>
                    <a:pt x="54224" y="9525"/>
                  </a:lnTo>
                  <a:lnTo>
                    <a:pt x="59280" y="14582"/>
                  </a:lnTo>
                  <a:lnTo>
                    <a:pt x="64585" y="17064"/>
                  </a:lnTo>
                  <a:lnTo>
                    <a:pt x="72766" y="18933"/>
                  </a:lnTo>
                  <a:lnTo>
                    <a:pt x="57965" y="20085"/>
                  </a:lnTo>
                  <a:lnTo>
                    <a:pt x="31836" y="32229"/>
                  </a:lnTo>
                  <a:lnTo>
                    <a:pt x="6528" y="49640"/>
                  </a:lnTo>
                  <a:lnTo>
                    <a:pt x="1275" y="62279"/>
                  </a:lnTo>
                  <a:lnTo>
                    <a:pt x="0" y="76363"/>
                  </a:lnTo>
                  <a:lnTo>
                    <a:pt x="2960" y="86150"/>
                  </a:lnTo>
                  <a:lnTo>
                    <a:pt x="13449" y="94028"/>
                  </a:lnTo>
                  <a:lnTo>
                    <a:pt x="20690" y="97610"/>
                  </a:lnTo>
                  <a:lnTo>
                    <a:pt x="37203" y="98769"/>
                  </a:lnTo>
                  <a:lnTo>
                    <a:pt x="53009" y="95755"/>
                  </a:lnTo>
                  <a:lnTo>
                    <a:pt x="63562" y="90889"/>
                  </a:lnTo>
                  <a:lnTo>
                    <a:pt x="71780" y="82375"/>
                  </a:lnTo>
                  <a:lnTo>
                    <a:pt x="75453" y="77142"/>
                  </a:lnTo>
                  <a:lnTo>
                    <a:pt x="76712" y="62860"/>
                  </a:lnTo>
                  <a:lnTo>
                    <a:pt x="65274" y="18091"/>
                  </a:lnTo>
                  <a:lnTo>
                    <a:pt x="637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545"/>
            <p:cNvSpPr/>
            <p:nvPr>
              <p:custDataLst>
                <p:tags r:id="rId68"/>
              </p:custDataLst>
            </p:nvPr>
          </p:nvSpPr>
          <p:spPr>
            <a:xfrm>
              <a:off x="2924175" y="3571875"/>
              <a:ext cx="152401" cy="174011"/>
            </a:xfrm>
            <a:custGeom>
              <a:avLst/>
              <a:gdLst/>
              <a:ahLst/>
              <a:cxnLst/>
              <a:rect l="0" t="0" r="0" b="0"/>
              <a:pathLst>
                <a:path w="152401" h="174011">
                  <a:moveTo>
                    <a:pt x="0" y="38100"/>
                  </a:moveTo>
                  <a:lnTo>
                    <a:pt x="0" y="38100"/>
                  </a:lnTo>
                  <a:lnTo>
                    <a:pt x="33114" y="39158"/>
                  </a:lnTo>
                  <a:lnTo>
                    <a:pt x="45056" y="43157"/>
                  </a:lnTo>
                  <a:lnTo>
                    <a:pt x="54597" y="51283"/>
                  </a:lnTo>
                  <a:lnTo>
                    <a:pt x="62365" y="63010"/>
                  </a:lnTo>
                  <a:lnTo>
                    <a:pt x="73154" y="90763"/>
                  </a:lnTo>
                  <a:lnTo>
                    <a:pt x="75598" y="127290"/>
                  </a:lnTo>
                  <a:lnTo>
                    <a:pt x="70965" y="155073"/>
                  </a:lnTo>
                  <a:lnTo>
                    <a:pt x="62937" y="166993"/>
                  </a:lnTo>
                  <a:lnTo>
                    <a:pt x="54430" y="173703"/>
                  </a:lnTo>
                  <a:lnTo>
                    <a:pt x="52162" y="174010"/>
                  </a:lnTo>
                  <a:lnTo>
                    <a:pt x="50650" y="173156"/>
                  </a:lnTo>
                  <a:lnTo>
                    <a:pt x="51792" y="163742"/>
                  </a:lnTo>
                  <a:lnTo>
                    <a:pt x="64049" y="117323"/>
                  </a:lnTo>
                  <a:lnTo>
                    <a:pt x="74246" y="93911"/>
                  </a:lnTo>
                  <a:lnTo>
                    <a:pt x="108336" y="520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46"/>
            <p:cNvSpPr/>
            <p:nvPr>
              <p:custDataLst>
                <p:tags r:id="rId69"/>
              </p:custDataLst>
            </p:nvPr>
          </p:nvSpPr>
          <p:spPr>
            <a:xfrm>
              <a:off x="2733675" y="3619500"/>
              <a:ext cx="104776" cy="120915"/>
            </a:xfrm>
            <a:custGeom>
              <a:avLst/>
              <a:gdLst/>
              <a:ahLst/>
              <a:cxnLst/>
              <a:rect l="0" t="0" r="0" b="0"/>
              <a:pathLst>
                <a:path w="104776" h="120915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7900" y="13183"/>
                  </a:lnTo>
                  <a:lnTo>
                    <a:pt x="44352" y="49132"/>
                  </a:lnTo>
                  <a:lnTo>
                    <a:pt x="47337" y="96219"/>
                  </a:lnTo>
                  <a:lnTo>
                    <a:pt x="45317" y="103304"/>
                  </a:lnTo>
                  <a:lnTo>
                    <a:pt x="31198" y="120914"/>
                  </a:lnTo>
                  <a:lnTo>
                    <a:pt x="29265" y="119767"/>
                  </a:lnTo>
                  <a:lnTo>
                    <a:pt x="24296" y="112849"/>
                  </a:lnTo>
                  <a:lnTo>
                    <a:pt x="20604" y="91998"/>
                  </a:lnTo>
                  <a:lnTo>
                    <a:pt x="29616" y="47197"/>
                  </a:lnTo>
                  <a:lnTo>
                    <a:pt x="32444" y="37815"/>
                  </a:lnTo>
                  <a:lnTo>
                    <a:pt x="46875" y="2174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47"/>
            <p:cNvSpPr/>
            <p:nvPr>
              <p:custDataLst>
                <p:tags r:id="rId70"/>
              </p:custDataLst>
            </p:nvPr>
          </p:nvSpPr>
          <p:spPr>
            <a:xfrm>
              <a:off x="2494394" y="3658263"/>
              <a:ext cx="105932" cy="82885"/>
            </a:xfrm>
            <a:custGeom>
              <a:avLst/>
              <a:gdLst/>
              <a:ahLst/>
              <a:cxnLst/>
              <a:rect l="0" t="0" r="0" b="0"/>
              <a:pathLst>
                <a:path w="105932" h="82885">
                  <a:moveTo>
                    <a:pt x="20206" y="56487"/>
                  </a:moveTo>
                  <a:lnTo>
                    <a:pt x="20206" y="56487"/>
                  </a:lnTo>
                  <a:lnTo>
                    <a:pt x="25262" y="51430"/>
                  </a:lnTo>
                  <a:lnTo>
                    <a:pt x="27745" y="46126"/>
                  </a:lnTo>
                  <a:lnTo>
                    <a:pt x="28407" y="43230"/>
                  </a:lnTo>
                  <a:lnTo>
                    <a:pt x="29907" y="41299"/>
                  </a:lnTo>
                  <a:lnTo>
                    <a:pt x="42872" y="32889"/>
                  </a:lnTo>
                  <a:lnTo>
                    <a:pt x="52087" y="19274"/>
                  </a:lnTo>
                  <a:lnTo>
                    <a:pt x="53102" y="14745"/>
                  </a:lnTo>
                  <a:lnTo>
                    <a:pt x="52720" y="10667"/>
                  </a:lnTo>
                  <a:lnTo>
                    <a:pt x="51407" y="6890"/>
                  </a:lnTo>
                  <a:lnTo>
                    <a:pt x="49473" y="4373"/>
                  </a:lnTo>
                  <a:lnTo>
                    <a:pt x="44502" y="1575"/>
                  </a:lnTo>
                  <a:lnTo>
                    <a:pt x="30698" y="0"/>
                  </a:lnTo>
                  <a:lnTo>
                    <a:pt x="22047" y="2454"/>
                  </a:lnTo>
                  <a:lnTo>
                    <a:pt x="18258" y="4590"/>
                  </a:lnTo>
                  <a:lnTo>
                    <a:pt x="2813" y="22766"/>
                  </a:lnTo>
                  <a:lnTo>
                    <a:pt x="144" y="30831"/>
                  </a:lnTo>
                  <a:lnTo>
                    <a:pt x="0" y="48259"/>
                  </a:lnTo>
                  <a:lnTo>
                    <a:pt x="3465" y="60944"/>
                  </a:lnTo>
                  <a:lnTo>
                    <a:pt x="5870" y="65809"/>
                  </a:lnTo>
                  <a:lnTo>
                    <a:pt x="17010" y="74035"/>
                  </a:lnTo>
                  <a:lnTo>
                    <a:pt x="32544" y="80161"/>
                  </a:lnTo>
                  <a:lnTo>
                    <a:pt x="50031" y="82884"/>
                  </a:lnTo>
                  <a:lnTo>
                    <a:pt x="77726" y="79360"/>
                  </a:lnTo>
                  <a:lnTo>
                    <a:pt x="105931" y="66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48"/>
            <p:cNvSpPr/>
            <p:nvPr>
              <p:custDataLst>
                <p:tags r:id="rId71"/>
              </p:custDataLst>
            </p:nvPr>
          </p:nvSpPr>
          <p:spPr>
            <a:xfrm>
              <a:off x="2596592" y="3614895"/>
              <a:ext cx="89459" cy="135426"/>
            </a:xfrm>
            <a:custGeom>
              <a:avLst/>
              <a:gdLst/>
              <a:ahLst/>
              <a:cxnLst/>
              <a:rect l="0" t="0" r="0" b="0"/>
              <a:pathLst>
                <a:path w="89459" h="135426">
                  <a:moveTo>
                    <a:pt x="13258" y="14130"/>
                  </a:moveTo>
                  <a:lnTo>
                    <a:pt x="13258" y="14130"/>
                  </a:lnTo>
                  <a:lnTo>
                    <a:pt x="0" y="873"/>
                  </a:lnTo>
                  <a:lnTo>
                    <a:pt x="187" y="0"/>
                  </a:lnTo>
                  <a:lnTo>
                    <a:pt x="6037" y="1853"/>
                  </a:lnTo>
                  <a:lnTo>
                    <a:pt x="39139" y="30878"/>
                  </a:lnTo>
                  <a:lnTo>
                    <a:pt x="63543" y="71326"/>
                  </a:lnTo>
                  <a:lnTo>
                    <a:pt x="68374" y="93166"/>
                  </a:lnTo>
                  <a:lnTo>
                    <a:pt x="64749" y="114689"/>
                  </a:lnTo>
                  <a:lnTo>
                    <a:pt x="56957" y="125145"/>
                  </a:lnTo>
                  <a:lnTo>
                    <a:pt x="44820" y="135425"/>
                  </a:lnTo>
                  <a:lnTo>
                    <a:pt x="43825" y="133093"/>
                  </a:lnTo>
                  <a:lnTo>
                    <a:pt x="42718" y="122036"/>
                  </a:lnTo>
                  <a:lnTo>
                    <a:pt x="50112" y="80831"/>
                  </a:lnTo>
                  <a:lnTo>
                    <a:pt x="89458" y="14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1549"/>
          <p:cNvSpPr/>
          <p:nvPr>
            <p:custDataLst>
              <p:tags r:id="rId6"/>
            </p:custDataLst>
          </p:nvPr>
        </p:nvSpPr>
        <p:spPr>
          <a:xfrm>
            <a:off x="7419975" y="1257300"/>
            <a:ext cx="85692" cy="4457701"/>
          </a:xfrm>
          <a:custGeom>
            <a:avLst/>
            <a:gdLst/>
            <a:ahLst/>
            <a:cxnLst/>
            <a:rect l="0" t="0" r="0" b="0"/>
            <a:pathLst>
              <a:path w="85692" h="4457701">
                <a:moveTo>
                  <a:pt x="19050" y="0"/>
                </a:moveTo>
                <a:lnTo>
                  <a:pt x="19050" y="0"/>
                </a:lnTo>
                <a:lnTo>
                  <a:pt x="10850" y="8201"/>
                </a:lnTo>
                <a:lnTo>
                  <a:pt x="9918" y="14189"/>
                </a:lnTo>
                <a:lnTo>
                  <a:pt x="9525" y="60025"/>
                </a:lnTo>
                <a:lnTo>
                  <a:pt x="9525" y="105438"/>
                </a:lnTo>
                <a:lnTo>
                  <a:pt x="9525" y="150472"/>
                </a:lnTo>
                <a:lnTo>
                  <a:pt x="9525" y="198046"/>
                </a:lnTo>
                <a:lnTo>
                  <a:pt x="9525" y="240557"/>
                </a:lnTo>
                <a:lnTo>
                  <a:pt x="9525" y="276945"/>
                </a:lnTo>
                <a:lnTo>
                  <a:pt x="9525" y="317361"/>
                </a:lnTo>
                <a:lnTo>
                  <a:pt x="9525" y="348482"/>
                </a:lnTo>
                <a:lnTo>
                  <a:pt x="9525" y="383481"/>
                </a:lnTo>
                <a:lnTo>
                  <a:pt x="12347" y="420203"/>
                </a:lnTo>
                <a:lnTo>
                  <a:pt x="16070" y="457690"/>
                </a:lnTo>
                <a:lnTo>
                  <a:pt x="17725" y="495518"/>
                </a:lnTo>
                <a:lnTo>
                  <a:pt x="18462" y="536319"/>
                </a:lnTo>
                <a:lnTo>
                  <a:pt x="19846" y="579147"/>
                </a:lnTo>
                <a:lnTo>
                  <a:pt x="23990" y="622877"/>
                </a:lnTo>
                <a:lnTo>
                  <a:pt x="26537" y="669829"/>
                </a:lnTo>
                <a:lnTo>
                  <a:pt x="27216" y="694202"/>
                </a:lnTo>
                <a:lnTo>
                  <a:pt x="28728" y="718918"/>
                </a:lnTo>
                <a:lnTo>
                  <a:pt x="30793" y="743862"/>
                </a:lnTo>
                <a:lnTo>
                  <a:pt x="33229" y="768958"/>
                </a:lnTo>
                <a:lnTo>
                  <a:pt x="35910" y="797331"/>
                </a:lnTo>
                <a:lnTo>
                  <a:pt x="38757" y="827887"/>
                </a:lnTo>
                <a:lnTo>
                  <a:pt x="41713" y="859900"/>
                </a:lnTo>
                <a:lnTo>
                  <a:pt x="44742" y="890767"/>
                </a:lnTo>
                <a:lnTo>
                  <a:pt x="47820" y="920869"/>
                </a:lnTo>
                <a:lnTo>
                  <a:pt x="50929" y="950463"/>
                </a:lnTo>
                <a:lnTo>
                  <a:pt x="53003" y="981834"/>
                </a:lnTo>
                <a:lnTo>
                  <a:pt x="54385" y="1014389"/>
                </a:lnTo>
                <a:lnTo>
                  <a:pt x="55307" y="1047734"/>
                </a:lnTo>
                <a:lnTo>
                  <a:pt x="55921" y="1080548"/>
                </a:lnTo>
                <a:lnTo>
                  <a:pt x="56331" y="1113007"/>
                </a:lnTo>
                <a:lnTo>
                  <a:pt x="56604" y="1145230"/>
                </a:lnTo>
                <a:lnTo>
                  <a:pt x="57844" y="1178353"/>
                </a:lnTo>
                <a:lnTo>
                  <a:pt x="59730" y="1212077"/>
                </a:lnTo>
                <a:lnTo>
                  <a:pt x="62045" y="1246201"/>
                </a:lnTo>
                <a:lnTo>
                  <a:pt x="63588" y="1280592"/>
                </a:lnTo>
                <a:lnTo>
                  <a:pt x="64617" y="1315162"/>
                </a:lnTo>
                <a:lnTo>
                  <a:pt x="65303" y="1349849"/>
                </a:lnTo>
                <a:lnTo>
                  <a:pt x="65760" y="1387791"/>
                </a:lnTo>
                <a:lnTo>
                  <a:pt x="66065" y="1427903"/>
                </a:lnTo>
                <a:lnTo>
                  <a:pt x="66269" y="1469460"/>
                </a:lnTo>
                <a:lnTo>
                  <a:pt x="67462" y="1509865"/>
                </a:lnTo>
                <a:lnTo>
                  <a:pt x="69317" y="1549502"/>
                </a:lnTo>
                <a:lnTo>
                  <a:pt x="71611" y="1588626"/>
                </a:lnTo>
                <a:lnTo>
                  <a:pt x="73140" y="1626350"/>
                </a:lnTo>
                <a:lnTo>
                  <a:pt x="74161" y="1663142"/>
                </a:lnTo>
                <a:lnTo>
                  <a:pt x="74840" y="1699311"/>
                </a:lnTo>
                <a:lnTo>
                  <a:pt x="75293" y="1738241"/>
                </a:lnTo>
                <a:lnTo>
                  <a:pt x="75595" y="1779011"/>
                </a:lnTo>
                <a:lnTo>
                  <a:pt x="75797" y="1821007"/>
                </a:lnTo>
                <a:lnTo>
                  <a:pt x="75931" y="1862763"/>
                </a:lnTo>
                <a:lnTo>
                  <a:pt x="76021" y="1904359"/>
                </a:lnTo>
                <a:lnTo>
                  <a:pt x="76081" y="1945848"/>
                </a:lnTo>
                <a:lnTo>
                  <a:pt x="77179" y="1987265"/>
                </a:lnTo>
                <a:lnTo>
                  <a:pt x="78970" y="2028635"/>
                </a:lnTo>
                <a:lnTo>
                  <a:pt x="81222" y="2069973"/>
                </a:lnTo>
                <a:lnTo>
                  <a:pt x="82723" y="2112349"/>
                </a:lnTo>
                <a:lnTo>
                  <a:pt x="83724" y="2155416"/>
                </a:lnTo>
                <a:lnTo>
                  <a:pt x="84391" y="2198944"/>
                </a:lnTo>
                <a:lnTo>
                  <a:pt x="84836" y="2242779"/>
                </a:lnTo>
                <a:lnTo>
                  <a:pt x="85132" y="2286820"/>
                </a:lnTo>
                <a:lnTo>
                  <a:pt x="85330" y="2330996"/>
                </a:lnTo>
                <a:lnTo>
                  <a:pt x="85461" y="2374206"/>
                </a:lnTo>
                <a:lnTo>
                  <a:pt x="85549" y="2416771"/>
                </a:lnTo>
                <a:lnTo>
                  <a:pt x="85608" y="2458905"/>
                </a:lnTo>
                <a:lnTo>
                  <a:pt x="85647" y="2500754"/>
                </a:lnTo>
                <a:lnTo>
                  <a:pt x="85673" y="2542411"/>
                </a:lnTo>
                <a:lnTo>
                  <a:pt x="85691" y="2583940"/>
                </a:lnTo>
                <a:lnTo>
                  <a:pt x="84644" y="2627502"/>
                </a:lnTo>
                <a:lnTo>
                  <a:pt x="82887" y="2672418"/>
                </a:lnTo>
                <a:lnTo>
                  <a:pt x="80658" y="2718237"/>
                </a:lnTo>
                <a:lnTo>
                  <a:pt x="79172" y="2762541"/>
                </a:lnTo>
                <a:lnTo>
                  <a:pt x="78181" y="2805836"/>
                </a:lnTo>
                <a:lnTo>
                  <a:pt x="77521" y="2848457"/>
                </a:lnTo>
                <a:lnTo>
                  <a:pt x="76022" y="2891688"/>
                </a:lnTo>
                <a:lnTo>
                  <a:pt x="73964" y="2935325"/>
                </a:lnTo>
                <a:lnTo>
                  <a:pt x="71534" y="2979234"/>
                </a:lnTo>
                <a:lnTo>
                  <a:pt x="69915" y="3023322"/>
                </a:lnTo>
                <a:lnTo>
                  <a:pt x="68835" y="3067532"/>
                </a:lnTo>
                <a:lnTo>
                  <a:pt x="68115" y="3111821"/>
                </a:lnTo>
                <a:lnTo>
                  <a:pt x="67635" y="3155105"/>
                </a:lnTo>
                <a:lnTo>
                  <a:pt x="67315" y="3197721"/>
                </a:lnTo>
                <a:lnTo>
                  <a:pt x="67102" y="3239889"/>
                </a:lnTo>
                <a:lnTo>
                  <a:pt x="65901" y="3281759"/>
                </a:lnTo>
                <a:lnTo>
                  <a:pt x="64043" y="3323431"/>
                </a:lnTo>
                <a:lnTo>
                  <a:pt x="61745" y="3364971"/>
                </a:lnTo>
                <a:lnTo>
                  <a:pt x="60213" y="3406423"/>
                </a:lnTo>
                <a:lnTo>
                  <a:pt x="59192" y="3447816"/>
                </a:lnTo>
                <a:lnTo>
                  <a:pt x="58512" y="3489168"/>
                </a:lnTo>
                <a:lnTo>
                  <a:pt x="57000" y="3529437"/>
                </a:lnTo>
                <a:lnTo>
                  <a:pt x="54933" y="3568983"/>
                </a:lnTo>
                <a:lnTo>
                  <a:pt x="52497" y="3608048"/>
                </a:lnTo>
                <a:lnTo>
                  <a:pt x="49815" y="3645731"/>
                </a:lnTo>
                <a:lnTo>
                  <a:pt x="46968" y="3682496"/>
                </a:lnTo>
                <a:lnTo>
                  <a:pt x="44012" y="3718647"/>
                </a:lnTo>
                <a:lnTo>
                  <a:pt x="42041" y="3754389"/>
                </a:lnTo>
                <a:lnTo>
                  <a:pt x="40727" y="3789860"/>
                </a:lnTo>
                <a:lnTo>
                  <a:pt x="39852" y="3825148"/>
                </a:lnTo>
                <a:lnTo>
                  <a:pt x="38209" y="3859257"/>
                </a:lnTo>
                <a:lnTo>
                  <a:pt x="36056" y="3892579"/>
                </a:lnTo>
                <a:lnTo>
                  <a:pt x="33562" y="3925378"/>
                </a:lnTo>
                <a:lnTo>
                  <a:pt x="31900" y="3956768"/>
                </a:lnTo>
                <a:lnTo>
                  <a:pt x="30791" y="3987221"/>
                </a:lnTo>
                <a:lnTo>
                  <a:pt x="30052" y="4017047"/>
                </a:lnTo>
                <a:lnTo>
                  <a:pt x="28501" y="4046456"/>
                </a:lnTo>
                <a:lnTo>
                  <a:pt x="26409" y="4075588"/>
                </a:lnTo>
                <a:lnTo>
                  <a:pt x="23956" y="4104534"/>
                </a:lnTo>
                <a:lnTo>
                  <a:pt x="21262" y="4132297"/>
                </a:lnTo>
                <a:lnTo>
                  <a:pt x="18408" y="4159273"/>
                </a:lnTo>
                <a:lnTo>
                  <a:pt x="15447" y="4185724"/>
                </a:lnTo>
                <a:lnTo>
                  <a:pt x="13473" y="4210766"/>
                </a:lnTo>
                <a:lnTo>
                  <a:pt x="11280" y="4258346"/>
                </a:lnTo>
                <a:lnTo>
                  <a:pt x="7483" y="4298543"/>
                </a:lnTo>
                <a:lnTo>
                  <a:pt x="3325" y="4334047"/>
                </a:lnTo>
                <a:lnTo>
                  <a:pt x="1478" y="4367465"/>
                </a:lnTo>
                <a:lnTo>
                  <a:pt x="438" y="4410973"/>
                </a:lnTo>
                <a:lnTo>
                  <a:pt x="0" y="4457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MARTInkShape-Group353"/>
          <p:cNvGrpSpPr/>
          <p:nvPr/>
        </p:nvGrpSpPr>
        <p:grpSpPr>
          <a:xfrm>
            <a:off x="7961450" y="1350041"/>
            <a:ext cx="1250206" cy="916910"/>
            <a:chOff x="7961450" y="1350041"/>
            <a:chExt cx="1250206" cy="916910"/>
          </a:xfrm>
        </p:grpSpPr>
        <p:sp>
          <p:nvSpPr>
            <p:cNvPr id="175" name="SMARTInkShape-1550"/>
            <p:cNvSpPr/>
            <p:nvPr>
              <p:custDataLst>
                <p:tags r:id="rId55"/>
              </p:custDataLst>
            </p:nvPr>
          </p:nvSpPr>
          <p:spPr>
            <a:xfrm>
              <a:off x="8067675" y="15525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19711" y="49371"/>
                  </a:lnTo>
                  <a:lnTo>
                    <a:pt x="27408" y="86817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51"/>
            <p:cNvSpPr/>
            <p:nvPr>
              <p:custDataLst>
                <p:tags r:id="rId56"/>
              </p:custDataLst>
            </p:nvPr>
          </p:nvSpPr>
          <p:spPr>
            <a:xfrm>
              <a:off x="8067675" y="1432787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19050" y="5488"/>
                  </a:moveTo>
                  <a:lnTo>
                    <a:pt x="19050" y="5488"/>
                  </a:lnTo>
                  <a:lnTo>
                    <a:pt x="8937" y="432"/>
                  </a:lnTo>
                  <a:lnTo>
                    <a:pt x="5958" y="0"/>
                  </a:lnTo>
                  <a:lnTo>
                    <a:pt x="3972" y="771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52"/>
            <p:cNvSpPr/>
            <p:nvPr>
              <p:custDataLst>
                <p:tags r:id="rId57"/>
              </p:custDataLst>
            </p:nvPr>
          </p:nvSpPr>
          <p:spPr>
            <a:xfrm>
              <a:off x="8173362" y="1382369"/>
              <a:ext cx="113389" cy="278519"/>
            </a:xfrm>
            <a:custGeom>
              <a:avLst/>
              <a:gdLst/>
              <a:ahLst/>
              <a:cxnLst/>
              <a:rect l="0" t="0" r="0" b="0"/>
              <a:pathLst>
                <a:path w="113389" h="278519">
                  <a:moveTo>
                    <a:pt x="113388" y="141631"/>
                  </a:moveTo>
                  <a:lnTo>
                    <a:pt x="113388" y="141631"/>
                  </a:lnTo>
                  <a:lnTo>
                    <a:pt x="86382" y="140573"/>
                  </a:lnTo>
                  <a:lnTo>
                    <a:pt x="64465" y="136143"/>
                  </a:lnTo>
                  <a:lnTo>
                    <a:pt x="44094" y="140593"/>
                  </a:lnTo>
                  <a:lnTo>
                    <a:pt x="31085" y="145756"/>
                  </a:lnTo>
                  <a:lnTo>
                    <a:pt x="21070" y="157223"/>
                  </a:lnTo>
                  <a:lnTo>
                    <a:pt x="6017" y="190454"/>
                  </a:lnTo>
                  <a:lnTo>
                    <a:pt x="0" y="226677"/>
                  </a:lnTo>
                  <a:lnTo>
                    <a:pt x="552" y="240813"/>
                  </a:lnTo>
                  <a:lnTo>
                    <a:pt x="6812" y="263446"/>
                  </a:lnTo>
                  <a:lnTo>
                    <a:pt x="9529" y="267291"/>
                  </a:lnTo>
                  <a:lnTo>
                    <a:pt x="21494" y="278518"/>
                  </a:lnTo>
                  <a:lnTo>
                    <a:pt x="26725" y="278398"/>
                  </a:lnTo>
                  <a:lnTo>
                    <a:pt x="41005" y="272619"/>
                  </a:lnTo>
                  <a:lnTo>
                    <a:pt x="61838" y="252409"/>
                  </a:lnTo>
                  <a:lnTo>
                    <a:pt x="76359" y="216199"/>
                  </a:lnTo>
                  <a:lnTo>
                    <a:pt x="86522" y="169259"/>
                  </a:lnTo>
                  <a:lnTo>
                    <a:pt x="92795" y="131919"/>
                  </a:lnTo>
                  <a:lnTo>
                    <a:pt x="93881" y="88306"/>
                  </a:lnTo>
                  <a:lnTo>
                    <a:pt x="87701" y="44981"/>
                  </a:lnTo>
                  <a:lnTo>
                    <a:pt x="82561" y="6319"/>
                  </a:lnTo>
                  <a:lnTo>
                    <a:pt x="80137" y="623"/>
                  </a:lnTo>
                  <a:lnTo>
                    <a:pt x="77462" y="0"/>
                  </a:lnTo>
                  <a:lnTo>
                    <a:pt x="74621" y="2761"/>
                  </a:lnTo>
                  <a:lnTo>
                    <a:pt x="62455" y="30004"/>
                  </a:lnTo>
                  <a:lnTo>
                    <a:pt x="58081" y="66811"/>
                  </a:lnTo>
                  <a:lnTo>
                    <a:pt x="61841" y="111230"/>
                  </a:lnTo>
                  <a:lnTo>
                    <a:pt x="64989" y="152951"/>
                  </a:lnTo>
                  <a:lnTo>
                    <a:pt x="67650" y="186495"/>
                  </a:lnTo>
                  <a:lnTo>
                    <a:pt x="94338" y="255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53"/>
            <p:cNvSpPr/>
            <p:nvPr>
              <p:custDataLst>
                <p:tags r:id="rId58"/>
              </p:custDataLst>
            </p:nvPr>
          </p:nvSpPr>
          <p:spPr>
            <a:xfrm>
              <a:off x="8334375" y="1508420"/>
              <a:ext cx="114301" cy="114724"/>
            </a:xfrm>
            <a:custGeom>
              <a:avLst/>
              <a:gdLst/>
              <a:ahLst/>
              <a:cxnLst/>
              <a:rect l="0" t="0" r="0" b="0"/>
              <a:pathLst>
                <a:path w="114301" h="114724">
                  <a:moveTo>
                    <a:pt x="0" y="63205"/>
                  </a:moveTo>
                  <a:lnTo>
                    <a:pt x="0" y="63205"/>
                  </a:lnTo>
                  <a:lnTo>
                    <a:pt x="13257" y="63205"/>
                  </a:lnTo>
                  <a:lnTo>
                    <a:pt x="27446" y="53092"/>
                  </a:lnTo>
                  <a:lnTo>
                    <a:pt x="55479" y="26626"/>
                  </a:lnTo>
                  <a:lnTo>
                    <a:pt x="61699" y="14845"/>
                  </a:lnTo>
                  <a:lnTo>
                    <a:pt x="63357" y="8740"/>
                  </a:lnTo>
                  <a:lnTo>
                    <a:pt x="63405" y="4670"/>
                  </a:lnTo>
                  <a:lnTo>
                    <a:pt x="62378" y="1957"/>
                  </a:lnTo>
                  <a:lnTo>
                    <a:pt x="60635" y="148"/>
                  </a:lnTo>
                  <a:lnTo>
                    <a:pt x="57357" y="0"/>
                  </a:lnTo>
                  <a:lnTo>
                    <a:pt x="30942" y="10105"/>
                  </a:lnTo>
                  <a:lnTo>
                    <a:pt x="21513" y="18791"/>
                  </a:lnTo>
                  <a:lnTo>
                    <a:pt x="13795" y="31824"/>
                  </a:lnTo>
                  <a:lnTo>
                    <a:pt x="3039" y="69040"/>
                  </a:lnTo>
                  <a:lnTo>
                    <a:pt x="2025" y="76620"/>
                  </a:lnTo>
                  <a:lnTo>
                    <a:pt x="6545" y="90687"/>
                  </a:lnTo>
                  <a:lnTo>
                    <a:pt x="10713" y="97401"/>
                  </a:lnTo>
                  <a:lnTo>
                    <a:pt x="26633" y="107684"/>
                  </a:lnTo>
                  <a:lnTo>
                    <a:pt x="47821" y="114723"/>
                  </a:lnTo>
                  <a:lnTo>
                    <a:pt x="114300" y="1108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54"/>
            <p:cNvSpPr/>
            <p:nvPr>
              <p:custDataLst>
                <p:tags r:id="rId59"/>
              </p:custDataLst>
            </p:nvPr>
          </p:nvSpPr>
          <p:spPr>
            <a:xfrm>
              <a:off x="8462278" y="1350041"/>
              <a:ext cx="395818" cy="427013"/>
            </a:xfrm>
            <a:custGeom>
              <a:avLst/>
              <a:gdLst/>
              <a:ahLst/>
              <a:cxnLst/>
              <a:rect l="0" t="0" r="0" b="0"/>
              <a:pathLst>
                <a:path w="395818" h="427013">
                  <a:moveTo>
                    <a:pt x="110222" y="183484"/>
                  </a:moveTo>
                  <a:lnTo>
                    <a:pt x="110222" y="183484"/>
                  </a:lnTo>
                  <a:lnTo>
                    <a:pt x="115278" y="183484"/>
                  </a:lnTo>
                  <a:lnTo>
                    <a:pt x="115709" y="181367"/>
                  </a:lnTo>
                  <a:lnTo>
                    <a:pt x="113367" y="173371"/>
                  </a:lnTo>
                  <a:lnTo>
                    <a:pt x="109144" y="170392"/>
                  </a:lnTo>
                  <a:lnTo>
                    <a:pt x="95984" y="167082"/>
                  </a:lnTo>
                  <a:lnTo>
                    <a:pt x="53246" y="172868"/>
                  </a:lnTo>
                  <a:lnTo>
                    <a:pt x="31251" y="183749"/>
                  </a:lnTo>
                  <a:lnTo>
                    <a:pt x="9682" y="205435"/>
                  </a:lnTo>
                  <a:lnTo>
                    <a:pt x="2038" y="220051"/>
                  </a:lnTo>
                  <a:lnTo>
                    <a:pt x="0" y="226912"/>
                  </a:lnTo>
                  <a:lnTo>
                    <a:pt x="3379" y="243002"/>
                  </a:lnTo>
                  <a:lnTo>
                    <a:pt x="7243" y="251738"/>
                  </a:lnTo>
                  <a:lnTo>
                    <a:pt x="11937" y="257561"/>
                  </a:lnTo>
                  <a:lnTo>
                    <a:pt x="22796" y="264032"/>
                  </a:lnTo>
                  <a:lnTo>
                    <a:pt x="37499" y="264086"/>
                  </a:lnTo>
                  <a:lnTo>
                    <a:pt x="51443" y="260582"/>
                  </a:lnTo>
                  <a:lnTo>
                    <a:pt x="55160" y="258166"/>
                  </a:lnTo>
                  <a:lnTo>
                    <a:pt x="75768" y="234946"/>
                  </a:lnTo>
                  <a:lnTo>
                    <a:pt x="87816" y="207055"/>
                  </a:lnTo>
                  <a:lnTo>
                    <a:pt x="88934" y="202373"/>
                  </a:lnTo>
                  <a:lnTo>
                    <a:pt x="88622" y="199252"/>
                  </a:lnTo>
                  <a:lnTo>
                    <a:pt x="87355" y="197171"/>
                  </a:lnTo>
                  <a:lnTo>
                    <a:pt x="85452" y="195783"/>
                  </a:lnTo>
                  <a:lnTo>
                    <a:pt x="84185" y="195917"/>
                  </a:lnTo>
                  <a:lnTo>
                    <a:pt x="83338" y="197064"/>
                  </a:lnTo>
                  <a:lnTo>
                    <a:pt x="82399" y="203278"/>
                  </a:lnTo>
                  <a:lnTo>
                    <a:pt x="82772" y="243456"/>
                  </a:lnTo>
                  <a:lnTo>
                    <a:pt x="86734" y="256352"/>
                  </a:lnTo>
                  <a:lnTo>
                    <a:pt x="91387" y="259579"/>
                  </a:lnTo>
                  <a:lnTo>
                    <a:pt x="105027" y="260343"/>
                  </a:lnTo>
                  <a:lnTo>
                    <a:pt x="125499" y="254823"/>
                  </a:lnTo>
                  <a:lnTo>
                    <a:pt x="135709" y="243765"/>
                  </a:lnTo>
                  <a:lnTo>
                    <a:pt x="160398" y="197164"/>
                  </a:lnTo>
                  <a:lnTo>
                    <a:pt x="174830" y="160021"/>
                  </a:lnTo>
                  <a:lnTo>
                    <a:pt x="189189" y="115232"/>
                  </a:lnTo>
                  <a:lnTo>
                    <a:pt x="201158" y="70793"/>
                  </a:lnTo>
                  <a:lnTo>
                    <a:pt x="203135" y="36970"/>
                  </a:lnTo>
                  <a:lnTo>
                    <a:pt x="199847" y="23822"/>
                  </a:lnTo>
                  <a:lnTo>
                    <a:pt x="197489" y="22010"/>
                  </a:lnTo>
                  <a:lnTo>
                    <a:pt x="194858" y="22918"/>
                  </a:lnTo>
                  <a:lnTo>
                    <a:pt x="192046" y="25640"/>
                  </a:lnTo>
                  <a:lnTo>
                    <a:pt x="173979" y="67095"/>
                  </a:lnTo>
                  <a:lnTo>
                    <a:pt x="161033" y="109459"/>
                  </a:lnTo>
                  <a:lnTo>
                    <a:pt x="158791" y="146616"/>
                  </a:lnTo>
                  <a:lnTo>
                    <a:pt x="153071" y="186083"/>
                  </a:lnTo>
                  <a:lnTo>
                    <a:pt x="153254" y="206159"/>
                  </a:lnTo>
                  <a:lnTo>
                    <a:pt x="161996" y="241350"/>
                  </a:lnTo>
                  <a:lnTo>
                    <a:pt x="165905" y="247461"/>
                  </a:lnTo>
                  <a:lnTo>
                    <a:pt x="170627" y="251536"/>
                  </a:lnTo>
                  <a:lnTo>
                    <a:pt x="175892" y="254252"/>
                  </a:lnTo>
                  <a:lnTo>
                    <a:pt x="181519" y="253946"/>
                  </a:lnTo>
                  <a:lnTo>
                    <a:pt x="193416" y="247961"/>
                  </a:lnTo>
                  <a:lnTo>
                    <a:pt x="200113" y="241068"/>
                  </a:lnTo>
                  <a:lnTo>
                    <a:pt x="206266" y="232360"/>
                  </a:lnTo>
                  <a:lnTo>
                    <a:pt x="239874" y="186863"/>
                  </a:lnTo>
                  <a:lnTo>
                    <a:pt x="254235" y="140741"/>
                  </a:lnTo>
                  <a:lnTo>
                    <a:pt x="262024" y="97626"/>
                  </a:lnTo>
                  <a:lnTo>
                    <a:pt x="270605" y="55173"/>
                  </a:lnTo>
                  <a:lnTo>
                    <a:pt x="280212" y="12228"/>
                  </a:lnTo>
                  <a:lnTo>
                    <a:pt x="278202" y="4006"/>
                  </a:lnTo>
                  <a:lnTo>
                    <a:pt x="276183" y="332"/>
                  </a:lnTo>
                  <a:lnTo>
                    <a:pt x="274838" y="0"/>
                  </a:lnTo>
                  <a:lnTo>
                    <a:pt x="273941" y="1895"/>
                  </a:lnTo>
                  <a:lnTo>
                    <a:pt x="264765" y="46944"/>
                  </a:lnTo>
                  <a:lnTo>
                    <a:pt x="257989" y="90073"/>
                  </a:lnTo>
                  <a:lnTo>
                    <a:pt x="254547" y="134170"/>
                  </a:lnTo>
                  <a:lnTo>
                    <a:pt x="253383" y="174723"/>
                  </a:lnTo>
                  <a:lnTo>
                    <a:pt x="254240" y="200644"/>
                  </a:lnTo>
                  <a:lnTo>
                    <a:pt x="258191" y="211572"/>
                  </a:lnTo>
                  <a:lnTo>
                    <a:pt x="261784" y="214909"/>
                  </a:lnTo>
                  <a:lnTo>
                    <a:pt x="271422" y="218618"/>
                  </a:lnTo>
                  <a:lnTo>
                    <a:pt x="276955" y="216431"/>
                  </a:lnTo>
                  <a:lnTo>
                    <a:pt x="293798" y="199243"/>
                  </a:lnTo>
                  <a:lnTo>
                    <a:pt x="309507" y="171114"/>
                  </a:lnTo>
                  <a:lnTo>
                    <a:pt x="317744" y="145410"/>
                  </a:lnTo>
                  <a:lnTo>
                    <a:pt x="319171" y="128576"/>
                  </a:lnTo>
                  <a:lnTo>
                    <a:pt x="318314" y="125712"/>
                  </a:lnTo>
                  <a:lnTo>
                    <a:pt x="316683" y="124861"/>
                  </a:lnTo>
                  <a:lnTo>
                    <a:pt x="314537" y="125352"/>
                  </a:lnTo>
                  <a:lnTo>
                    <a:pt x="313108" y="127796"/>
                  </a:lnTo>
                  <a:lnTo>
                    <a:pt x="310623" y="152763"/>
                  </a:lnTo>
                  <a:lnTo>
                    <a:pt x="315415" y="171089"/>
                  </a:lnTo>
                  <a:lnTo>
                    <a:pt x="317926" y="174162"/>
                  </a:lnTo>
                  <a:lnTo>
                    <a:pt x="320658" y="175153"/>
                  </a:lnTo>
                  <a:lnTo>
                    <a:pt x="332646" y="174195"/>
                  </a:lnTo>
                  <a:lnTo>
                    <a:pt x="347104" y="163916"/>
                  </a:lnTo>
                  <a:lnTo>
                    <a:pt x="374925" y="128677"/>
                  </a:lnTo>
                  <a:lnTo>
                    <a:pt x="376649" y="130013"/>
                  </a:lnTo>
                  <a:lnTo>
                    <a:pt x="384132" y="143064"/>
                  </a:lnTo>
                  <a:lnTo>
                    <a:pt x="391994" y="167627"/>
                  </a:lnTo>
                  <a:lnTo>
                    <a:pt x="395187" y="213317"/>
                  </a:lnTo>
                  <a:lnTo>
                    <a:pt x="395817" y="252994"/>
                  </a:lnTo>
                  <a:lnTo>
                    <a:pt x="394883" y="297482"/>
                  </a:lnTo>
                  <a:lnTo>
                    <a:pt x="387300" y="339793"/>
                  </a:lnTo>
                  <a:lnTo>
                    <a:pt x="369134" y="386907"/>
                  </a:lnTo>
                  <a:lnTo>
                    <a:pt x="355564" y="410269"/>
                  </a:lnTo>
                  <a:lnTo>
                    <a:pt x="349983" y="417224"/>
                  </a:lnTo>
                  <a:lnTo>
                    <a:pt x="332494" y="424952"/>
                  </a:lnTo>
                  <a:lnTo>
                    <a:pt x="321903" y="427012"/>
                  </a:lnTo>
                  <a:lnTo>
                    <a:pt x="312725" y="426269"/>
                  </a:lnTo>
                  <a:lnTo>
                    <a:pt x="296886" y="419800"/>
                  </a:lnTo>
                  <a:lnTo>
                    <a:pt x="272147" y="393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55"/>
            <p:cNvSpPr/>
            <p:nvPr>
              <p:custDataLst>
                <p:tags r:id="rId60"/>
              </p:custDataLst>
            </p:nvPr>
          </p:nvSpPr>
          <p:spPr>
            <a:xfrm>
              <a:off x="7961450" y="1743075"/>
              <a:ext cx="811076" cy="36520"/>
            </a:xfrm>
            <a:custGeom>
              <a:avLst/>
              <a:gdLst/>
              <a:ahLst/>
              <a:cxnLst/>
              <a:rect l="0" t="0" r="0" b="0"/>
              <a:pathLst>
                <a:path w="811076" h="36520">
                  <a:moveTo>
                    <a:pt x="10975" y="19050"/>
                  </a:moveTo>
                  <a:lnTo>
                    <a:pt x="10975" y="19050"/>
                  </a:lnTo>
                  <a:lnTo>
                    <a:pt x="862" y="29163"/>
                  </a:lnTo>
                  <a:lnTo>
                    <a:pt x="0" y="32142"/>
                  </a:lnTo>
                  <a:lnTo>
                    <a:pt x="1541" y="34128"/>
                  </a:lnTo>
                  <a:lnTo>
                    <a:pt x="4686" y="35452"/>
                  </a:lnTo>
                  <a:lnTo>
                    <a:pt x="40150" y="36519"/>
                  </a:lnTo>
                  <a:lnTo>
                    <a:pt x="76652" y="31399"/>
                  </a:lnTo>
                  <a:lnTo>
                    <a:pt x="121569" y="28353"/>
                  </a:lnTo>
                  <a:lnTo>
                    <a:pt x="156437" y="23890"/>
                  </a:lnTo>
                  <a:lnTo>
                    <a:pt x="198744" y="21201"/>
                  </a:lnTo>
                  <a:lnTo>
                    <a:pt x="245770" y="20006"/>
                  </a:lnTo>
                  <a:lnTo>
                    <a:pt x="270163" y="19687"/>
                  </a:lnTo>
                  <a:lnTo>
                    <a:pt x="294892" y="19475"/>
                  </a:lnTo>
                  <a:lnTo>
                    <a:pt x="319845" y="18275"/>
                  </a:lnTo>
                  <a:lnTo>
                    <a:pt x="344946" y="16417"/>
                  </a:lnTo>
                  <a:lnTo>
                    <a:pt x="370148" y="14119"/>
                  </a:lnTo>
                  <a:lnTo>
                    <a:pt x="396473" y="12588"/>
                  </a:lnTo>
                  <a:lnTo>
                    <a:pt x="423549" y="11567"/>
                  </a:lnTo>
                  <a:lnTo>
                    <a:pt x="451124" y="10886"/>
                  </a:lnTo>
                  <a:lnTo>
                    <a:pt x="480091" y="9374"/>
                  </a:lnTo>
                  <a:lnTo>
                    <a:pt x="509986" y="7308"/>
                  </a:lnTo>
                  <a:lnTo>
                    <a:pt x="540498" y="4872"/>
                  </a:lnTo>
                  <a:lnTo>
                    <a:pt x="569308" y="3248"/>
                  </a:lnTo>
                  <a:lnTo>
                    <a:pt x="596980" y="2165"/>
                  </a:lnTo>
                  <a:lnTo>
                    <a:pt x="623895" y="1444"/>
                  </a:lnTo>
                  <a:lnTo>
                    <a:pt x="650304" y="962"/>
                  </a:lnTo>
                  <a:lnTo>
                    <a:pt x="676379" y="642"/>
                  </a:lnTo>
                  <a:lnTo>
                    <a:pt x="702227" y="428"/>
                  </a:lnTo>
                  <a:lnTo>
                    <a:pt x="8110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56"/>
            <p:cNvSpPr/>
            <p:nvPr>
              <p:custDataLst>
                <p:tags r:id="rId61"/>
              </p:custDataLst>
            </p:nvPr>
          </p:nvSpPr>
          <p:spPr>
            <a:xfrm>
              <a:off x="7966686" y="1990725"/>
              <a:ext cx="142601" cy="266471"/>
            </a:xfrm>
            <a:custGeom>
              <a:avLst/>
              <a:gdLst/>
              <a:ahLst/>
              <a:cxnLst/>
              <a:rect l="0" t="0" r="0" b="0"/>
              <a:pathLst>
                <a:path w="142601" h="266471">
                  <a:moveTo>
                    <a:pt x="15264" y="0"/>
                  </a:moveTo>
                  <a:lnTo>
                    <a:pt x="15264" y="0"/>
                  </a:lnTo>
                  <a:lnTo>
                    <a:pt x="15264" y="38126"/>
                  </a:lnTo>
                  <a:lnTo>
                    <a:pt x="15264" y="79030"/>
                  </a:lnTo>
                  <a:lnTo>
                    <a:pt x="15264" y="125089"/>
                  </a:lnTo>
                  <a:lnTo>
                    <a:pt x="15264" y="162888"/>
                  </a:lnTo>
                  <a:lnTo>
                    <a:pt x="15264" y="202544"/>
                  </a:lnTo>
                  <a:lnTo>
                    <a:pt x="15264" y="245891"/>
                  </a:lnTo>
                  <a:lnTo>
                    <a:pt x="15264" y="252827"/>
                  </a:lnTo>
                  <a:lnTo>
                    <a:pt x="16322" y="257452"/>
                  </a:lnTo>
                  <a:lnTo>
                    <a:pt x="18086" y="260534"/>
                  </a:lnTo>
                  <a:lnTo>
                    <a:pt x="20320" y="262589"/>
                  </a:lnTo>
                  <a:lnTo>
                    <a:pt x="21809" y="261843"/>
                  </a:lnTo>
                  <a:lnTo>
                    <a:pt x="33189" y="233966"/>
                  </a:lnTo>
                  <a:lnTo>
                    <a:pt x="60402" y="192957"/>
                  </a:lnTo>
                  <a:lnTo>
                    <a:pt x="92818" y="151880"/>
                  </a:lnTo>
                  <a:lnTo>
                    <a:pt x="113737" y="140487"/>
                  </a:lnTo>
                  <a:lnTo>
                    <a:pt x="120071" y="140225"/>
                  </a:lnTo>
                  <a:lnTo>
                    <a:pt x="125352" y="142166"/>
                  </a:lnTo>
                  <a:lnTo>
                    <a:pt x="134042" y="149968"/>
                  </a:lnTo>
                  <a:lnTo>
                    <a:pt x="141432" y="160491"/>
                  </a:lnTo>
                  <a:lnTo>
                    <a:pt x="142600" y="177868"/>
                  </a:lnTo>
                  <a:lnTo>
                    <a:pt x="138532" y="198644"/>
                  </a:lnTo>
                  <a:lnTo>
                    <a:pt x="129669" y="218461"/>
                  </a:lnTo>
                  <a:lnTo>
                    <a:pt x="113030" y="235030"/>
                  </a:lnTo>
                  <a:lnTo>
                    <a:pt x="72911" y="257857"/>
                  </a:lnTo>
                  <a:lnTo>
                    <a:pt x="54098" y="264080"/>
                  </a:lnTo>
                  <a:lnTo>
                    <a:pt x="10023" y="266470"/>
                  </a:lnTo>
                  <a:lnTo>
                    <a:pt x="5420" y="264430"/>
                  </a:lnTo>
                  <a:lnTo>
                    <a:pt x="2352" y="260953"/>
                  </a:lnTo>
                  <a:lnTo>
                    <a:pt x="306" y="256519"/>
                  </a:lnTo>
                  <a:lnTo>
                    <a:pt x="0" y="252505"/>
                  </a:lnTo>
                  <a:lnTo>
                    <a:pt x="15264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57"/>
            <p:cNvSpPr/>
            <p:nvPr>
              <p:custDataLst>
                <p:tags r:id="rId62"/>
              </p:custDataLst>
            </p:nvPr>
          </p:nvSpPr>
          <p:spPr>
            <a:xfrm>
              <a:off x="8162925" y="2152650"/>
              <a:ext cx="27251" cy="50748"/>
            </a:xfrm>
            <a:custGeom>
              <a:avLst/>
              <a:gdLst/>
              <a:ahLst/>
              <a:cxnLst/>
              <a:rect l="0" t="0" r="0" b="0"/>
              <a:pathLst>
                <a:path w="27251" h="50748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1058"/>
                  </a:lnTo>
                  <a:lnTo>
                    <a:pt x="26588" y="2822"/>
                  </a:lnTo>
                  <a:lnTo>
                    <a:pt x="27250" y="5057"/>
                  </a:lnTo>
                  <a:lnTo>
                    <a:pt x="23126" y="18314"/>
                  </a:lnTo>
                  <a:lnTo>
                    <a:pt x="9225" y="45124"/>
                  </a:lnTo>
                  <a:lnTo>
                    <a:pt x="6150" y="49133"/>
                  </a:lnTo>
                  <a:lnTo>
                    <a:pt x="4101" y="5074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58"/>
            <p:cNvSpPr/>
            <p:nvPr>
              <p:custDataLst>
                <p:tags r:id="rId63"/>
              </p:custDataLst>
            </p:nvPr>
          </p:nvSpPr>
          <p:spPr>
            <a:xfrm>
              <a:off x="8162925" y="2060482"/>
              <a:ext cx="19051" cy="82644"/>
            </a:xfrm>
            <a:custGeom>
              <a:avLst/>
              <a:gdLst/>
              <a:ahLst/>
              <a:cxnLst/>
              <a:rect l="0" t="0" r="0" b="0"/>
              <a:pathLst>
                <a:path w="19051" h="82644">
                  <a:moveTo>
                    <a:pt x="0" y="82643"/>
                  </a:moveTo>
                  <a:lnTo>
                    <a:pt x="0" y="82643"/>
                  </a:lnTo>
                  <a:lnTo>
                    <a:pt x="0" y="36482"/>
                  </a:lnTo>
                  <a:lnTo>
                    <a:pt x="0" y="7320"/>
                  </a:lnTo>
                  <a:lnTo>
                    <a:pt x="1058" y="3853"/>
                  </a:lnTo>
                  <a:lnTo>
                    <a:pt x="2822" y="1541"/>
                  </a:lnTo>
                  <a:lnTo>
                    <a:pt x="5056" y="0"/>
                  </a:lnTo>
                  <a:lnTo>
                    <a:pt x="7604" y="31"/>
                  </a:lnTo>
                  <a:lnTo>
                    <a:pt x="19050" y="6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59"/>
            <p:cNvSpPr/>
            <p:nvPr>
              <p:custDataLst>
                <p:tags r:id="rId64"/>
              </p:custDataLst>
            </p:nvPr>
          </p:nvSpPr>
          <p:spPr>
            <a:xfrm>
              <a:off x="8215785" y="2109714"/>
              <a:ext cx="156151" cy="138187"/>
            </a:xfrm>
            <a:custGeom>
              <a:avLst/>
              <a:gdLst/>
              <a:ahLst/>
              <a:cxnLst/>
              <a:rect l="0" t="0" r="0" b="0"/>
              <a:pathLst>
                <a:path w="156151" h="138187">
                  <a:moveTo>
                    <a:pt x="80490" y="23886"/>
                  </a:moveTo>
                  <a:lnTo>
                    <a:pt x="80490" y="23886"/>
                  </a:lnTo>
                  <a:lnTo>
                    <a:pt x="75434" y="23886"/>
                  </a:lnTo>
                  <a:lnTo>
                    <a:pt x="70129" y="21064"/>
                  </a:lnTo>
                  <a:lnTo>
                    <a:pt x="53044" y="10628"/>
                  </a:lnTo>
                  <a:lnTo>
                    <a:pt x="40489" y="6552"/>
                  </a:lnTo>
                  <a:lnTo>
                    <a:pt x="30067" y="5344"/>
                  </a:lnTo>
                  <a:lnTo>
                    <a:pt x="20685" y="10707"/>
                  </a:lnTo>
                  <a:lnTo>
                    <a:pt x="11577" y="19087"/>
                  </a:lnTo>
                  <a:lnTo>
                    <a:pt x="193" y="41429"/>
                  </a:lnTo>
                  <a:lnTo>
                    <a:pt x="0" y="53202"/>
                  </a:lnTo>
                  <a:lnTo>
                    <a:pt x="1430" y="59305"/>
                  </a:lnTo>
                  <a:lnTo>
                    <a:pt x="5558" y="63374"/>
                  </a:lnTo>
                  <a:lnTo>
                    <a:pt x="18612" y="67894"/>
                  </a:lnTo>
                  <a:lnTo>
                    <a:pt x="38755" y="70439"/>
                  </a:lnTo>
                  <a:lnTo>
                    <a:pt x="44200" y="68680"/>
                  </a:lnTo>
                  <a:lnTo>
                    <a:pt x="68906" y="45017"/>
                  </a:lnTo>
                  <a:lnTo>
                    <a:pt x="69592" y="45381"/>
                  </a:lnTo>
                  <a:lnTo>
                    <a:pt x="70355" y="48609"/>
                  </a:lnTo>
                  <a:lnTo>
                    <a:pt x="70912" y="73581"/>
                  </a:lnTo>
                  <a:lnTo>
                    <a:pt x="73763" y="80545"/>
                  </a:lnTo>
                  <a:lnTo>
                    <a:pt x="76006" y="83884"/>
                  </a:lnTo>
                  <a:lnTo>
                    <a:pt x="79617" y="86110"/>
                  </a:lnTo>
                  <a:lnTo>
                    <a:pt x="89275" y="88582"/>
                  </a:lnTo>
                  <a:lnTo>
                    <a:pt x="103444" y="84037"/>
                  </a:lnTo>
                  <a:lnTo>
                    <a:pt x="133354" y="63872"/>
                  </a:lnTo>
                  <a:lnTo>
                    <a:pt x="148129" y="40673"/>
                  </a:lnTo>
                  <a:lnTo>
                    <a:pt x="154154" y="13690"/>
                  </a:lnTo>
                  <a:lnTo>
                    <a:pt x="153941" y="7564"/>
                  </a:lnTo>
                  <a:lnTo>
                    <a:pt x="152741" y="3480"/>
                  </a:lnTo>
                  <a:lnTo>
                    <a:pt x="150882" y="757"/>
                  </a:lnTo>
                  <a:lnTo>
                    <a:pt x="147527" y="0"/>
                  </a:lnTo>
                  <a:lnTo>
                    <a:pt x="138154" y="1981"/>
                  </a:lnTo>
                  <a:lnTo>
                    <a:pt x="134808" y="3991"/>
                  </a:lnTo>
                  <a:lnTo>
                    <a:pt x="132577" y="6389"/>
                  </a:lnTo>
                  <a:lnTo>
                    <a:pt x="131089" y="9046"/>
                  </a:lnTo>
                  <a:lnTo>
                    <a:pt x="128996" y="22899"/>
                  </a:lnTo>
                  <a:lnTo>
                    <a:pt x="133433" y="40409"/>
                  </a:lnTo>
                  <a:lnTo>
                    <a:pt x="150528" y="82974"/>
                  </a:lnTo>
                  <a:lnTo>
                    <a:pt x="155878" y="111016"/>
                  </a:lnTo>
                  <a:lnTo>
                    <a:pt x="156150" y="116898"/>
                  </a:lnTo>
                  <a:lnTo>
                    <a:pt x="154213" y="121877"/>
                  </a:lnTo>
                  <a:lnTo>
                    <a:pt x="146417" y="130232"/>
                  </a:lnTo>
                  <a:lnTo>
                    <a:pt x="99540" y="138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60"/>
            <p:cNvSpPr/>
            <p:nvPr>
              <p:custDataLst>
                <p:tags r:id="rId65"/>
              </p:custDataLst>
            </p:nvPr>
          </p:nvSpPr>
          <p:spPr>
            <a:xfrm>
              <a:off x="8664802" y="2171700"/>
              <a:ext cx="545874" cy="38080"/>
            </a:xfrm>
            <a:custGeom>
              <a:avLst/>
              <a:gdLst/>
              <a:ahLst/>
              <a:cxnLst/>
              <a:rect l="0" t="0" r="0" b="0"/>
              <a:pathLst>
                <a:path w="545874" h="38080">
                  <a:moveTo>
                    <a:pt x="31523" y="9525"/>
                  </a:moveTo>
                  <a:lnTo>
                    <a:pt x="31523" y="9525"/>
                  </a:lnTo>
                  <a:lnTo>
                    <a:pt x="10065" y="22783"/>
                  </a:lnTo>
                  <a:lnTo>
                    <a:pt x="0" y="31915"/>
                  </a:lnTo>
                  <a:lnTo>
                    <a:pt x="2041" y="33977"/>
                  </a:lnTo>
                  <a:lnTo>
                    <a:pt x="45702" y="37738"/>
                  </a:lnTo>
                  <a:lnTo>
                    <a:pt x="90219" y="38028"/>
                  </a:lnTo>
                  <a:lnTo>
                    <a:pt x="130053" y="38079"/>
                  </a:lnTo>
                  <a:lnTo>
                    <a:pt x="175369" y="35272"/>
                  </a:lnTo>
                  <a:lnTo>
                    <a:pt x="207639" y="31551"/>
                  </a:lnTo>
                  <a:lnTo>
                    <a:pt x="243147" y="29898"/>
                  </a:lnTo>
                  <a:lnTo>
                    <a:pt x="277272" y="29163"/>
                  </a:lnTo>
                  <a:lnTo>
                    <a:pt x="311136" y="28836"/>
                  </a:lnTo>
                  <a:lnTo>
                    <a:pt x="347354" y="28691"/>
                  </a:lnTo>
                  <a:lnTo>
                    <a:pt x="393331" y="23553"/>
                  </a:lnTo>
                  <a:lnTo>
                    <a:pt x="433765" y="20384"/>
                  </a:lnTo>
                  <a:lnTo>
                    <a:pt x="472557" y="19445"/>
                  </a:lnTo>
                  <a:lnTo>
                    <a:pt x="513870" y="11524"/>
                  </a:lnTo>
                  <a:lnTo>
                    <a:pt x="5458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61"/>
            <p:cNvSpPr/>
            <p:nvPr>
              <p:custDataLst>
                <p:tags r:id="rId66"/>
              </p:custDataLst>
            </p:nvPr>
          </p:nvSpPr>
          <p:spPr>
            <a:xfrm>
              <a:off x="9019440" y="2076842"/>
              <a:ext cx="192216" cy="190109"/>
            </a:xfrm>
            <a:custGeom>
              <a:avLst/>
              <a:gdLst/>
              <a:ahLst/>
              <a:cxnLst/>
              <a:rect l="0" t="0" r="0" b="0"/>
              <a:pathLst>
                <a:path w="192216" h="190109">
                  <a:moveTo>
                    <a:pt x="67410" y="9133"/>
                  </a:moveTo>
                  <a:lnTo>
                    <a:pt x="67410" y="9133"/>
                  </a:lnTo>
                  <a:lnTo>
                    <a:pt x="28787" y="1594"/>
                  </a:lnTo>
                  <a:lnTo>
                    <a:pt x="1219" y="0"/>
                  </a:lnTo>
                  <a:lnTo>
                    <a:pt x="0" y="928"/>
                  </a:lnTo>
                  <a:lnTo>
                    <a:pt x="1303" y="2604"/>
                  </a:lnTo>
                  <a:lnTo>
                    <a:pt x="4289" y="4781"/>
                  </a:lnTo>
                  <a:lnTo>
                    <a:pt x="40557" y="16936"/>
                  </a:lnTo>
                  <a:lnTo>
                    <a:pt x="80385" y="32729"/>
                  </a:lnTo>
                  <a:lnTo>
                    <a:pt x="115352" y="50814"/>
                  </a:lnTo>
                  <a:lnTo>
                    <a:pt x="155110" y="70637"/>
                  </a:lnTo>
                  <a:lnTo>
                    <a:pt x="191116" y="104368"/>
                  </a:lnTo>
                  <a:lnTo>
                    <a:pt x="192215" y="110723"/>
                  </a:lnTo>
                  <a:lnTo>
                    <a:pt x="187790" y="126251"/>
                  </a:lnTo>
                  <a:lnTo>
                    <a:pt x="175946" y="140913"/>
                  </a:lnTo>
                  <a:lnTo>
                    <a:pt x="134385" y="172968"/>
                  </a:lnTo>
                  <a:lnTo>
                    <a:pt x="111831" y="184559"/>
                  </a:lnTo>
                  <a:lnTo>
                    <a:pt x="57885" y="190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1562"/>
          <p:cNvSpPr/>
          <p:nvPr>
            <p:custDataLst>
              <p:tags r:id="rId7"/>
            </p:custDataLst>
          </p:nvPr>
        </p:nvSpPr>
        <p:spPr>
          <a:xfrm>
            <a:off x="9464814" y="2036281"/>
            <a:ext cx="203667" cy="246829"/>
          </a:xfrm>
          <a:custGeom>
            <a:avLst/>
            <a:gdLst/>
            <a:ahLst/>
            <a:cxnLst/>
            <a:rect l="0" t="0" r="0" b="0"/>
            <a:pathLst>
              <a:path w="203667" h="246829">
                <a:moveTo>
                  <a:pt x="117336" y="68744"/>
                </a:moveTo>
                <a:lnTo>
                  <a:pt x="117336" y="68744"/>
                </a:lnTo>
                <a:lnTo>
                  <a:pt x="122393" y="68744"/>
                </a:lnTo>
                <a:lnTo>
                  <a:pt x="127697" y="63100"/>
                </a:lnTo>
                <a:lnTo>
                  <a:pt x="130593" y="58631"/>
                </a:lnTo>
                <a:lnTo>
                  <a:pt x="131465" y="54594"/>
                </a:lnTo>
                <a:lnTo>
                  <a:pt x="130989" y="50844"/>
                </a:lnTo>
                <a:lnTo>
                  <a:pt x="129614" y="47285"/>
                </a:lnTo>
                <a:lnTo>
                  <a:pt x="127637" y="44913"/>
                </a:lnTo>
                <a:lnTo>
                  <a:pt x="122620" y="42278"/>
                </a:lnTo>
                <a:lnTo>
                  <a:pt x="114040" y="43928"/>
                </a:lnTo>
                <a:lnTo>
                  <a:pt x="86229" y="58668"/>
                </a:lnTo>
                <a:lnTo>
                  <a:pt x="43625" y="100395"/>
                </a:lnTo>
                <a:lnTo>
                  <a:pt x="30600" y="112445"/>
                </a:lnTo>
                <a:lnTo>
                  <a:pt x="17318" y="138137"/>
                </a:lnTo>
                <a:lnTo>
                  <a:pt x="3348" y="184208"/>
                </a:lnTo>
                <a:lnTo>
                  <a:pt x="70" y="196520"/>
                </a:lnTo>
                <a:lnTo>
                  <a:pt x="0" y="206845"/>
                </a:lnTo>
                <a:lnTo>
                  <a:pt x="5567" y="223961"/>
                </a:lnTo>
                <a:lnTo>
                  <a:pt x="15545" y="240441"/>
                </a:lnTo>
                <a:lnTo>
                  <a:pt x="30468" y="245595"/>
                </a:lnTo>
                <a:lnTo>
                  <a:pt x="52269" y="246828"/>
                </a:lnTo>
                <a:lnTo>
                  <a:pt x="92178" y="240513"/>
                </a:lnTo>
                <a:lnTo>
                  <a:pt x="138001" y="217130"/>
                </a:lnTo>
                <a:lnTo>
                  <a:pt x="169320" y="191380"/>
                </a:lnTo>
                <a:lnTo>
                  <a:pt x="192005" y="157997"/>
                </a:lnTo>
                <a:lnTo>
                  <a:pt x="198865" y="144121"/>
                </a:lnTo>
                <a:lnTo>
                  <a:pt x="203666" y="111770"/>
                </a:lnTo>
                <a:lnTo>
                  <a:pt x="201213" y="78342"/>
                </a:lnTo>
                <a:lnTo>
                  <a:pt x="193068" y="49373"/>
                </a:lnTo>
                <a:lnTo>
                  <a:pt x="179570" y="28032"/>
                </a:lnTo>
                <a:lnTo>
                  <a:pt x="171525" y="19378"/>
                </a:lnTo>
                <a:lnTo>
                  <a:pt x="148476" y="6939"/>
                </a:lnTo>
                <a:lnTo>
                  <a:pt x="121651" y="0"/>
                </a:lnTo>
                <a:lnTo>
                  <a:pt x="69711" y="20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355"/>
          <p:cNvGrpSpPr/>
          <p:nvPr/>
        </p:nvGrpSpPr>
        <p:grpSpPr>
          <a:xfrm>
            <a:off x="7939919" y="3210079"/>
            <a:ext cx="299207" cy="254590"/>
            <a:chOff x="7939919" y="3210079"/>
            <a:chExt cx="299207" cy="254590"/>
          </a:xfrm>
        </p:grpSpPr>
        <p:sp>
          <p:nvSpPr>
            <p:cNvPr id="189" name="SMARTInkShape-1563"/>
            <p:cNvSpPr/>
            <p:nvPr>
              <p:custDataLst>
                <p:tags r:id="rId53"/>
              </p:custDataLst>
            </p:nvPr>
          </p:nvSpPr>
          <p:spPr>
            <a:xfrm>
              <a:off x="7939919" y="3210079"/>
              <a:ext cx="108199" cy="254590"/>
            </a:xfrm>
            <a:custGeom>
              <a:avLst/>
              <a:gdLst/>
              <a:ahLst/>
              <a:cxnLst/>
              <a:rect l="0" t="0" r="0" b="0"/>
              <a:pathLst>
                <a:path w="108199" h="254590">
                  <a:moveTo>
                    <a:pt x="89656" y="28421"/>
                  </a:moveTo>
                  <a:lnTo>
                    <a:pt x="89656" y="28421"/>
                  </a:lnTo>
                  <a:lnTo>
                    <a:pt x="94712" y="23365"/>
                  </a:lnTo>
                  <a:lnTo>
                    <a:pt x="100017" y="20882"/>
                  </a:lnTo>
                  <a:lnTo>
                    <a:pt x="102913" y="20220"/>
                  </a:lnTo>
                  <a:lnTo>
                    <a:pt x="104844" y="18720"/>
                  </a:lnTo>
                  <a:lnTo>
                    <a:pt x="106989" y="14232"/>
                  </a:lnTo>
                  <a:lnTo>
                    <a:pt x="108198" y="5755"/>
                  </a:lnTo>
                  <a:lnTo>
                    <a:pt x="107308" y="3785"/>
                  </a:lnTo>
                  <a:lnTo>
                    <a:pt x="105657" y="2472"/>
                  </a:lnTo>
                  <a:lnTo>
                    <a:pt x="99943" y="1013"/>
                  </a:lnTo>
                  <a:lnTo>
                    <a:pt x="73045" y="0"/>
                  </a:lnTo>
                  <a:lnTo>
                    <a:pt x="54513" y="4948"/>
                  </a:lnTo>
                  <a:lnTo>
                    <a:pt x="15777" y="27455"/>
                  </a:lnTo>
                  <a:lnTo>
                    <a:pt x="9902" y="32578"/>
                  </a:lnTo>
                  <a:lnTo>
                    <a:pt x="643" y="51525"/>
                  </a:lnTo>
                  <a:lnTo>
                    <a:pt x="0" y="65501"/>
                  </a:lnTo>
                  <a:lnTo>
                    <a:pt x="1310" y="72191"/>
                  </a:lnTo>
                  <a:lnTo>
                    <a:pt x="13267" y="91719"/>
                  </a:lnTo>
                  <a:lnTo>
                    <a:pt x="53659" y="135174"/>
                  </a:lnTo>
                  <a:lnTo>
                    <a:pt x="64132" y="147833"/>
                  </a:lnTo>
                  <a:lnTo>
                    <a:pt x="76658" y="176186"/>
                  </a:lnTo>
                  <a:lnTo>
                    <a:pt x="77816" y="180907"/>
                  </a:lnTo>
                  <a:lnTo>
                    <a:pt x="76280" y="191795"/>
                  </a:lnTo>
                  <a:lnTo>
                    <a:pt x="66671" y="216032"/>
                  </a:lnTo>
                  <a:lnTo>
                    <a:pt x="52624" y="234881"/>
                  </a:lnTo>
                  <a:lnTo>
                    <a:pt x="35057" y="248815"/>
                  </a:lnTo>
                  <a:lnTo>
                    <a:pt x="22703" y="253374"/>
                  </a:lnTo>
                  <a:lnTo>
                    <a:pt x="16447" y="254589"/>
                  </a:lnTo>
                  <a:lnTo>
                    <a:pt x="6671" y="253118"/>
                  </a:lnTo>
                  <a:lnTo>
                    <a:pt x="2583" y="251244"/>
                  </a:lnTo>
                  <a:lnTo>
                    <a:pt x="916" y="246820"/>
                  </a:lnTo>
                  <a:lnTo>
                    <a:pt x="1885" y="233437"/>
                  </a:lnTo>
                  <a:lnTo>
                    <a:pt x="13456" y="2093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564"/>
            <p:cNvSpPr/>
            <p:nvPr>
              <p:custDataLst>
                <p:tags r:id="rId54"/>
              </p:custDataLst>
            </p:nvPr>
          </p:nvSpPr>
          <p:spPr>
            <a:xfrm>
              <a:off x="8048925" y="3251761"/>
              <a:ext cx="190201" cy="186522"/>
            </a:xfrm>
            <a:custGeom>
              <a:avLst/>
              <a:gdLst/>
              <a:ahLst/>
              <a:cxnLst/>
              <a:rect l="0" t="0" r="0" b="0"/>
              <a:pathLst>
                <a:path w="190201" h="186522">
                  <a:moveTo>
                    <a:pt x="47325" y="62939"/>
                  </a:moveTo>
                  <a:lnTo>
                    <a:pt x="47325" y="62939"/>
                  </a:lnTo>
                  <a:lnTo>
                    <a:pt x="47325" y="67996"/>
                  </a:lnTo>
                  <a:lnTo>
                    <a:pt x="50147" y="73300"/>
                  </a:lnTo>
                  <a:lnTo>
                    <a:pt x="52381" y="76196"/>
                  </a:lnTo>
                  <a:lnTo>
                    <a:pt x="53870" y="77069"/>
                  </a:lnTo>
                  <a:lnTo>
                    <a:pt x="54863" y="76592"/>
                  </a:lnTo>
                  <a:lnTo>
                    <a:pt x="55525" y="75216"/>
                  </a:lnTo>
                  <a:lnTo>
                    <a:pt x="78342" y="70891"/>
                  </a:lnTo>
                  <a:lnTo>
                    <a:pt x="104330" y="51849"/>
                  </a:lnTo>
                  <a:lnTo>
                    <a:pt x="120660" y="33900"/>
                  </a:lnTo>
                  <a:lnTo>
                    <a:pt x="124790" y="27705"/>
                  </a:lnTo>
                  <a:lnTo>
                    <a:pt x="126485" y="21458"/>
                  </a:lnTo>
                  <a:lnTo>
                    <a:pt x="125547" y="8872"/>
                  </a:lnTo>
                  <a:lnTo>
                    <a:pt x="122756" y="4670"/>
                  </a:lnTo>
                  <a:lnTo>
                    <a:pt x="118779" y="1868"/>
                  </a:lnTo>
                  <a:lnTo>
                    <a:pt x="114011" y="0"/>
                  </a:lnTo>
                  <a:lnTo>
                    <a:pt x="100247" y="3569"/>
                  </a:lnTo>
                  <a:lnTo>
                    <a:pt x="65540" y="23107"/>
                  </a:lnTo>
                  <a:lnTo>
                    <a:pt x="22444" y="68295"/>
                  </a:lnTo>
                  <a:lnTo>
                    <a:pt x="7380" y="84752"/>
                  </a:lnTo>
                  <a:lnTo>
                    <a:pt x="3113" y="93095"/>
                  </a:lnTo>
                  <a:lnTo>
                    <a:pt x="0" y="138202"/>
                  </a:lnTo>
                  <a:lnTo>
                    <a:pt x="9902" y="160733"/>
                  </a:lnTo>
                  <a:lnTo>
                    <a:pt x="23284" y="172726"/>
                  </a:lnTo>
                  <a:lnTo>
                    <a:pt x="39815" y="180525"/>
                  </a:lnTo>
                  <a:lnTo>
                    <a:pt x="79121" y="185532"/>
                  </a:lnTo>
                  <a:lnTo>
                    <a:pt x="122279" y="186521"/>
                  </a:lnTo>
                  <a:lnTo>
                    <a:pt x="190200" y="177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356"/>
          <p:cNvGrpSpPr/>
          <p:nvPr/>
        </p:nvGrpSpPr>
        <p:grpSpPr>
          <a:xfrm>
            <a:off x="8745274" y="3276600"/>
            <a:ext cx="949950" cy="254604"/>
            <a:chOff x="8745274" y="3276600"/>
            <a:chExt cx="949950" cy="254604"/>
          </a:xfrm>
        </p:grpSpPr>
        <p:sp>
          <p:nvSpPr>
            <p:cNvPr id="192" name="SMARTInkShape-1565"/>
            <p:cNvSpPr/>
            <p:nvPr>
              <p:custDataLst>
                <p:tags r:id="rId50"/>
              </p:custDataLst>
            </p:nvPr>
          </p:nvSpPr>
          <p:spPr>
            <a:xfrm>
              <a:off x="8745274" y="3352800"/>
              <a:ext cx="589227" cy="47626"/>
            </a:xfrm>
            <a:custGeom>
              <a:avLst/>
              <a:gdLst/>
              <a:ahLst/>
              <a:cxnLst/>
              <a:rect l="0" t="0" r="0" b="0"/>
              <a:pathLst>
                <a:path w="589227" h="47626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9181" y="42764"/>
                  </a:lnTo>
                  <a:lnTo>
                    <a:pt x="55224" y="46985"/>
                  </a:lnTo>
                  <a:lnTo>
                    <a:pt x="98863" y="47499"/>
                  </a:lnTo>
                  <a:lnTo>
                    <a:pt x="135724" y="47587"/>
                  </a:lnTo>
                  <a:lnTo>
                    <a:pt x="178512" y="47614"/>
                  </a:lnTo>
                  <a:lnTo>
                    <a:pt x="224705" y="47622"/>
                  </a:lnTo>
                  <a:lnTo>
                    <a:pt x="271905" y="47624"/>
                  </a:lnTo>
                  <a:lnTo>
                    <a:pt x="319404" y="47625"/>
                  </a:lnTo>
                  <a:lnTo>
                    <a:pt x="353947" y="47625"/>
                  </a:lnTo>
                  <a:lnTo>
                    <a:pt x="388348" y="47625"/>
                  </a:lnTo>
                  <a:lnTo>
                    <a:pt x="432575" y="47625"/>
                  </a:lnTo>
                  <a:lnTo>
                    <a:pt x="476607" y="46567"/>
                  </a:lnTo>
                  <a:lnTo>
                    <a:pt x="523823" y="40086"/>
                  </a:lnTo>
                  <a:lnTo>
                    <a:pt x="568546" y="33436"/>
                  </a:lnTo>
                  <a:lnTo>
                    <a:pt x="580035" y="27913"/>
                  </a:lnTo>
                  <a:lnTo>
                    <a:pt x="583098" y="24959"/>
                  </a:lnTo>
                  <a:lnTo>
                    <a:pt x="5892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566"/>
            <p:cNvSpPr/>
            <p:nvPr>
              <p:custDataLst>
                <p:tags r:id="rId51"/>
              </p:custDataLst>
            </p:nvPr>
          </p:nvSpPr>
          <p:spPr>
            <a:xfrm>
              <a:off x="9527022" y="3329306"/>
              <a:ext cx="168202" cy="201898"/>
            </a:xfrm>
            <a:custGeom>
              <a:avLst/>
              <a:gdLst/>
              <a:ahLst/>
              <a:cxnLst/>
              <a:rect l="0" t="0" r="0" b="0"/>
              <a:pathLst>
                <a:path w="168202" h="201898">
                  <a:moveTo>
                    <a:pt x="102753" y="42544"/>
                  </a:moveTo>
                  <a:lnTo>
                    <a:pt x="102753" y="42544"/>
                  </a:lnTo>
                  <a:lnTo>
                    <a:pt x="107810" y="37487"/>
                  </a:lnTo>
                  <a:lnTo>
                    <a:pt x="113114" y="35005"/>
                  </a:lnTo>
                  <a:lnTo>
                    <a:pt x="116010" y="34343"/>
                  </a:lnTo>
                  <a:lnTo>
                    <a:pt x="117940" y="31785"/>
                  </a:lnTo>
                  <a:lnTo>
                    <a:pt x="121716" y="20189"/>
                  </a:lnTo>
                  <a:lnTo>
                    <a:pt x="123862" y="18115"/>
                  </a:lnTo>
                  <a:lnTo>
                    <a:pt x="126351" y="16734"/>
                  </a:lnTo>
                  <a:lnTo>
                    <a:pt x="126952" y="14753"/>
                  </a:lnTo>
                  <a:lnTo>
                    <a:pt x="126293" y="12375"/>
                  </a:lnTo>
                  <a:lnTo>
                    <a:pt x="117633" y="954"/>
                  </a:lnTo>
                  <a:lnTo>
                    <a:pt x="113731" y="0"/>
                  </a:lnTo>
                  <a:lnTo>
                    <a:pt x="103751" y="1764"/>
                  </a:lnTo>
                  <a:lnTo>
                    <a:pt x="86233" y="8706"/>
                  </a:lnTo>
                  <a:lnTo>
                    <a:pt x="55863" y="34684"/>
                  </a:lnTo>
                  <a:lnTo>
                    <a:pt x="28779" y="77859"/>
                  </a:lnTo>
                  <a:lnTo>
                    <a:pt x="8215" y="125080"/>
                  </a:lnTo>
                  <a:lnTo>
                    <a:pt x="2527" y="140610"/>
                  </a:lnTo>
                  <a:lnTo>
                    <a:pt x="0" y="158095"/>
                  </a:lnTo>
                  <a:lnTo>
                    <a:pt x="4521" y="173628"/>
                  </a:lnTo>
                  <a:lnTo>
                    <a:pt x="19614" y="195790"/>
                  </a:lnTo>
                  <a:lnTo>
                    <a:pt x="31936" y="200611"/>
                  </a:lnTo>
                  <a:lnTo>
                    <a:pt x="39666" y="201897"/>
                  </a:lnTo>
                  <a:lnTo>
                    <a:pt x="70773" y="193594"/>
                  </a:lnTo>
                  <a:lnTo>
                    <a:pt x="91631" y="182785"/>
                  </a:lnTo>
                  <a:lnTo>
                    <a:pt x="133349" y="144927"/>
                  </a:lnTo>
                  <a:lnTo>
                    <a:pt x="155445" y="112979"/>
                  </a:lnTo>
                  <a:lnTo>
                    <a:pt x="165285" y="76702"/>
                  </a:lnTo>
                  <a:lnTo>
                    <a:pt x="168201" y="54311"/>
                  </a:lnTo>
                  <a:lnTo>
                    <a:pt x="163238" y="42129"/>
                  </a:lnTo>
                  <a:lnTo>
                    <a:pt x="153977" y="30718"/>
                  </a:lnTo>
                  <a:lnTo>
                    <a:pt x="142806" y="22119"/>
                  </a:lnTo>
                  <a:lnTo>
                    <a:pt x="114503" y="16384"/>
                  </a:lnTo>
                  <a:lnTo>
                    <a:pt x="74178" y="13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567"/>
            <p:cNvSpPr/>
            <p:nvPr>
              <p:custDataLst>
                <p:tags r:id="rId52"/>
              </p:custDataLst>
            </p:nvPr>
          </p:nvSpPr>
          <p:spPr>
            <a:xfrm>
              <a:off x="9228980" y="3276600"/>
              <a:ext cx="139303" cy="209551"/>
            </a:xfrm>
            <a:custGeom>
              <a:avLst/>
              <a:gdLst/>
              <a:ahLst/>
              <a:cxnLst/>
              <a:rect l="0" t="0" r="0" b="0"/>
              <a:pathLst>
                <a:path w="139303" h="209551">
                  <a:moveTo>
                    <a:pt x="19795" y="0"/>
                  </a:moveTo>
                  <a:lnTo>
                    <a:pt x="19795" y="0"/>
                  </a:lnTo>
                  <a:lnTo>
                    <a:pt x="4626" y="0"/>
                  </a:lnTo>
                  <a:lnTo>
                    <a:pt x="1216" y="1058"/>
                  </a:lnTo>
                  <a:lnTo>
                    <a:pt x="0" y="2822"/>
                  </a:lnTo>
                  <a:lnTo>
                    <a:pt x="248" y="5057"/>
                  </a:lnTo>
                  <a:lnTo>
                    <a:pt x="39302" y="22120"/>
                  </a:lnTo>
                  <a:lnTo>
                    <a:pt x="58097" y="30998"/>
                  </a:lnTo>
                  <a:lnTo>
                    <a:pt x="96035" y="42342"/>
                  </a:lnTo>
                  <a:lnTo>
                    <a:pt x="129046" y="64338"/>
                  </a:lnTo>
                  <a:lnTo>
                    <a:pt x="137143" y="82217"/>
                  </a:lnTo>
                  <a:lnTo>
                    <a:pt x="139302" y="92911"/>
                  </a:lnTo>
                  <a:lnTo>
                    <a:pt x="137565" y="102158"/>
                  </a:lnTo>
                  <a:lnTo>
                    <a:pt x="108525" y="143994"/>
                  </a:lnTo>
                  <a:lnTo>
                    <a:pt x="63178" y="184726"/>
                  </a:lnTo>
                  <a:lnTo>
                    <a:pt x="41822" y="201254"/>
                  </a:lnTo>
                  <a:lnTo>
                    <a:pt x="39771" y="204020"/>
                  </a:lnTo>
                  <a:lnTo>
                    <a:pt x="39462" y="205863"/>
                  </a:lnTo>
                  <a:lnTo>
                    <a:pt x="40315" y="207092"/>
                  </a:lnTo>
                  <a:lnTo>
                    <a:pt x="4837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357"/>
          <p:cNvGrpSpPr/>
          <p:nvPr/>
        </p:nvGrpSpPr>
        <p:grpSpPr>
          <a:xfrm>
            <a:off x="7886819" y="4426854"/>
            <a:ext cx="823636" cy="333437"/>
            <a:chOff x="7886819" y="4426854"/>
            <a:chExt cx="823636" cy="333437"/>
          </a:xfrm>
        </p:grpSpPr>
        <p:sp>
          <p:nvSpPr>
            <p:cNvPr id="196" name="SMARTInkShape-1568"/>
            <p:cNvSpPr/>
            <p:nvPr>
              <p:custDataLst>
                <p:tags r:id="rId46"/>
              </p:custDataLst>
            </p:nvPr>
          </p:nvSpPr>
          <p:spPr>
            <a:xfrm>
              <a:off x="8542960" y="4619625"/>
              <a:ext cx="143841" cy="9526"/>
            </a:xfrm>
            <a:custGeom>
              <a:avLst/>
              <a:gdLst/>
              <a:ahLst/>
              <a:cxnLst/>
              <a:rect l="0" t="0" r="0" b="0"/>
              <a:pathLst>
                <a:path w="143841" h="9526">
                  <a:moveTo>
                    <a:pt x="39065" y="9525"/>
                  </a:moveTo>
                  <a:lnTo>
                    <a:pt x="39065" y="9525"/>
                  </a:lnTo>
                  <a:lnTo>
                    <a:pt x="23895" y="4469"/>
                  </a:lnTo>
                  <a:lnTo>
                    <a:pt x="10804" y="4809"/>
                  </a:lnTo>
                  <a:lnTo>
                    <a:pt x="4350" y="6381"/>
                  </a:lnTo>
                  <a:lnTo>
                    <a:pt x="1105" y="6370"/>
                  </a:lnTo>
                  <a:lnTo>
                    <a:pt x="0" y="5305"/>
                  </a:lnTo>
                  <a:lnTo>
                    <a:pt x="322" y="3537"/>
                  </a:lnTo>
                  <a:lnTo>
                    <a:pt x="9146" y="1572"/>
                  </a:lnTo>
                  <a:lnTo>
                    <a:pt x="37608" y="3288"/>
                  </a:lnTo>
                  <a:lnTo>
                    <a:pt x="79465" y="8293"/>
                  </a:lnTo>
                  <a:lnTo>
                    <a:pt x="1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569"/>
            <p:cNvSpPr/>
            <p:nvPr>
              <p:custDataLst>
                <p:tags r:id="rId47"/>
              </p:custDataLst>
            </p:nvPr>
          </p:nvSpPr>
          <p:spPr>
            <a:xfrm>
              <a:off x="8536697" y="4441053"/>
              <a:ext cx="173758" cy="319238"/>
            </a:xfrm>
            <a:custGeom>
              <a:avLst/>
              <a:gdLst/>
              <a:ahLst/>
              <a:cxnLst/>
              <a:rect l="0" t="0" r="0" b="0"/>
              <a:pathLst>
                <a:path w="173758" h="319238">
                  <a:moveTo>
                    <a:pt x="159628" y="54747"/>
                  </a:moveTo>
                  <a:lnTo>
                    <a:pt x="159628" y="54747"/>
                  </a:lnTo>
                  <a:lnTo>
                    <a:pt x="172885" y="28232"/>
                  </a:lnTo>
                  <a:lnTo>
                    <a:pt x="173757" y="23312"/>
                  </a:lnTo>
                  <a:lnTo>
                    <a:pt x="173281" y="18974"/>
                  </a:lnTo>
                  <a:lnTo>
                    <a:pt x="169929" y="11331"/>
                  </a:lnTo>
                  <a:lnTo>
                    <a:pt x="164912" y="4407"/>
                  </a:lnTo>
                  <a:lnTo>
                    <a:pt x="153510" y="624"/>
                  </a:lnTo>
                  <a:lnTo>
                    <a:pt x="137859" y="0"/>
                  </a:lnTo>
                  <a:lnTo>
                    <a:pt x="120320" y="3251"/>
                  </a:lnTo>
                  <a:lnTo>
                    <a:pt x="97651" y="16088"/>
                  </a:lnTo>
                  <a:lnTo>
                    <a:pt x="77575" y="33901"/>
                  </a:lnTo>
                  <a:lnTo>
                    <a:pt x="61467" y="58096"/>
                  </a:lnTo>
                  <a:lnTo>
                    <a:pt x="43185" y="103661"/>
                  </a:lnTo>
                  <a:lnTo>
                    <a:pt x="31288" y="135209"/>
                  </a:lnTo>
                  <a:lnTo>
                    <a:pt x="22212" y="174945"/>
                  </a:lnTo>
                  <a:lnTo>
                    <a:pt x="7110" y="218180"/>
                  </a:lnTo>
                  <a:lnTo>
                    <a:pt x="490" y="245694"/>
                  </a:lnTo>
                  <a:lnTo>
                    <a:pt x="0" y="264495"/>
                  </a:lnTo>
                  <a:lnTo>
                    <a:pt x="3310" y="283435"/>
                  </a:lnTo>
                  <a:lnTo>
                    <a:pt x="11131" y="296792"/>
                  </a:lnTo>
                  <a:lnTo>
                    <a:pt x="16180" y="301835"/>
                  </a:lnTo>
                  <a:lnTo>
                    <a:pt x="43512" y="313990"/>
                  </a:lnTo>
                  <a:lnTo>
                    <a:pt x="78421" y="319237"/>
                  </a:lnTo>
                  <a:lnTo>
                    <a:pt x="110519" y="315736"/>
                  </a:lnTo>
                  <a:lnTo>
                    <a:pt x="150103" y="292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70"/>
            <p:cNvSpPr/>
            <p:nvPr>
              <p:custDataLst>
                <p:tags r:id="rId48"/>
              </p:custDataLst>
            </p:nvPr>
          </p:nvSpPr>
          <p:spPr>
            <a:xfrm>
              <a:off x="8348762" y="4462965"/>
              <a:ext cx="112440" cy="284501"/>
            </a:xfrm>
            <a:custGeom>
              <a:avLst/>
              <a:gdLst/>
              <a:ahLst/>
              <a:cxnLst/>
              <a:rect l="0" t="0" r="0" b="0"/>
              <a:pathLst>
                <a:path w="112440" h="284501">
                  <a:moveTo>
                    <a:pt x="99913" y="80460"/>
                  </a:moveTo>
                  <a:lnTo>
                    <a:pt x="99913" y="80460"/>
                  </a:lnTo>
                  <a:lnTo>
                    <a:pt x="99913" y="40687"/>
                  </a:lnTo>
                  <a:lnTo>
                    <a:pt x="94857" y="13289"/>
                  </a:lnTo>
                  <a:lnTo>
                    <a:pt x="91251" y="7104"/>
                  </a:lnTo>
                  <a:lnTo>
                    <a:pt x="86730" y="2981"/>
                  </a:lnTo>
                  <a:lnTo>
                    <a:pt x="81599" y="232"/>
                  </a:lnTo>
                  <a:lnTo>
                    <a:pt x="64610" y="0"/>
                  </a:lnTo>
                  <a:lnTo>
                    <a:pt x="45064" y="4483"/>
                  </a:lnTo>
                  <a:lnTo>
                    <a:pt x="29321" y="13532"/>
                  </a:lnTo>
                  <a:lnTo>
                    <a:pt x="18092" y="27431"/>
                  </a:lnTo>
                  <a:lnTo>
                    <a:pt x="13615" y="35582"/>
                  </a:lnTo>
                  <a:lnTo>
                    <a:pt x="11463" y="53105"/>
                  </a:lnTo>
                  <a:lnTo>
                    <a:pt x="16203" y="78000"/>
                  </a:lnTo>
                  <a:lnTo>
                    <a:pt x="32342" y="110431"/>
                  </a:lnTo>
                  <a:lnTo>
                    <a:pt x="69652" y="154021"/>
                  </a:lnTo>
                  <a:lnTo>
                    <a:pt x="96405" y="186595"/>
                  </a:lnTo>
                  <a:lnTo>
                    <a:pt x="110633" y="214213"/>
                  </a:lnTo>
                  <a:lnTo>
                    <a:pt x="112439" y="233039"/>
                  </a:lnTo>
                  <a:lnTo>
                    <a:pt x="109713" y="249873"/>
                  </a:lnTo>
                  <a:lnTo>
                    <a:pt x="104974" y="260882"/>
                  </a:lnTo>
                  <a:lnTo>
                    <a:pt x="90874" y="269303"/>
                  </a:lnTo>
                  <a:lnTo>
                    <a:pt x="44944" y="284500"/>
                  </a:lnTo>
                  <a:lnTo>
                    <a:pt x="33855" y="282975"/>
                  </a:lnTo>
                  <a:lnTo>
                    <a:pt x="6078" y="273373"/>
                  </a:lnTo>
                  <a:lnTo>
                    <a:pt x="0" y="267446"/>
                  </a:lnTo>
                  <a:lnTo>
                    <a:pt x="4663" y="223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571"/>
            <p:cNvSpPr/>
            <p:nvPr>
              <p:custDataLst>
                <p:tags r:id="rId49"/>
              </p:custDataLst>
            </p:nvPr>
          </p:nvSpPr>
          <p:spPr>
            <a:xfrm>
              <a:off x="7886819" y="4426854"/>
              <a:ext cx="314207" cy="333407"/>
            </a:xfrm>
            <a:custGeom>
              <a:avLst/>
              <a:gdLst/>
              <a:ahLst/>
              <a:cxnLst/>
              <a:rect l="0" t="0" r="0" b="0"/>
              <a:pathLst>
                <a:path w="314207" h="333407">
                  <a:moveTo>
                    <a:pt x="9406" y="164196"/>
                  </a:moveTo>
                  <a:lnTo>
                    <a:pt x="9406" y="164196"/>
                  </a:lnTo>
                  <a:lnTo>
                    <a:pt x="10464" y="148987"/>
                  </a:lnTo>
                  <a:lnTo>
                    <a:pt x="17606" y="129529"/>
                  </a:lnTo>
                  <a:lnTo>
                    <a:pt x="18048" y="130501"/>
                  </a:lnTo>
                  <a:lnTo>
                    <a:pt x="18815" y="168082"/>
                  </a:lnTo>
                  <a:lnTo>
                    <a:pt x="13841" y="205682"/>
                  </a:lnTo>
                  <a:lnTo>
                    <a:pt x="10283" y="243221"/>
                  </a:lnTo>
                  <a:lnTo>
                    <a:pt x="6757" y="286384"/>
                  </a:lnTo>
                  <a:lnTo>
                    <a:pt x="0" y="333406"/>
                  </a:lnTo>
                  <a:lnTo>
                    <a:pt x="10258" y="298623"/>
                  </a:lnTo>
                  <a:lnTo>
                    <a:pt x="16361" y="254121"/>
                  </a:lnTo>
                  <a:lnTo>
                    <a:pt x="20992" y="209185"/>
                  </a:lnTo>
                  <a:lnTo>
                    <a:pt x="29067" y="164474"/>
                  </a:lnTo>
                  <a:lnTo>
                    <a:pt x="38162" y="118417"/>
                  </a:lnTo>
                  <a:lnTo>
                    <a:pt x="47559" y="82899"/>
                  </a:lnTo>
                  <a:lnTo>
                    <a:pt x="57047" y="44505"/>
                  </a:lnTo>
                  <a:lnTo>
                    <a:pt x="66561" y="18665"/>
                  </a:lnTo>
                  <a:lnTo>
                    <a:pt x="79257" y="453"/>
                  </a:lnTo>
                  <a:lnTo>
                    <a:pt x="82431" y="0"/>
                  </a:lnTo>
                  <a:lnTo>
                    <a:pt x="85606" y="1816"/>
                  </a:lnTo>
                  <a:lnTo>
                    <a:pt x="106968" y="25690"/>
                  </a:lnTo>
                  <a:lnTo>
                    <a:pt x="132214" y="72198"/>
                  </a:lnTo>
                  <a:lnTo>
                    <a:pt x="168346" y="104923"/>
                  </a:lnTo>
                  <a:lnTo>
                    <a:pt x="180940" y="111394"/>
                  </a:lnTo>
                  <a:lnTo>
                    <a:pt x="187263" y="113120"/>
                  </a:lnTo>
                  <a:lnTo>
                    <a:pt x="211329" y="110492"/>
                  </a:lnTo>
                  <a:lnTo>
                    <a:pt x="245789" y="93576"/>
                  </a:lnTo>
                  <a:lnTo>
                    <a:pt x="262067" y="80243"/>
                  </a:lnTo>
                  <a:lnTo>
                    <a:pt x="296376" y="33340"/>
                  </a:lnTo>
                  <a:lnTo>
                    <a:pt x="300990" y="26663"/>
                  </a:lnTo>
                  <a:lnTo>
                    <a:pt x="303280" y="24882"/>
                  </a:lnTo>
                  <a:lnTo>
                    <a:pt x="308644" y="22904"/>
                  </a:lnTo>
                  <a:lnTo>
                    <a:pt x="310498" y="24493"/>
                  </a:lnTo>
                  <a:lnTo>
                    <a:pt x="312558" y="31903"/>
                  </a:lnTo>
                  <a:lnTo>
                    <a:pt x="313989" y="75056"/>
                  </a:lnTo>
                  <a:lnTo>
                    <a:pt x="309106" y="113310"/>
                  </a:lnTo>
                  <a:lnTo>
                    <a:pt x="305993" y="154293"/>
                  </a:lnTo>
                  <a:lnTo>
                    <a:pt x="305069" y="194893"/>
                  </a:lnTo>
                  <a:lnTo>
                    <a:pt x="304733" y="241408"/>
                  </a:lnTo>
                  <a:lnTo>
                    <a:pt x="304691" y="283752"/>
                  </a:lnTo>
                  <a:lnTo>
                    <a:pt x="304684" y="305218"/>
                  </a:lnTo>
                  <a:lnTo>
                    <a:pt x="305741" y="309011"/>
                  </a:lnTo>
                  <a:lnTo>
                    <a:pt x="314206" y="316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358"/>
          <p:cNvGrpSpPr/>
          <p:nvPr/>
        </p:nvGrpSpPr>
        <p:grpSpPr>
          <a:xfrm>
            <a:off x="9074917" y="4495800"/>
            <a:ext cx="952577" cy="273558"/>
            <a:chOff x="9074917" y="4495800"/>
            <a:chExt cx="952577" cy="273558"/>
          </a:xfrm>
        </p:grpSpPr>
        <p:sp>
          <p:nvSpPr>
            <p:cNvPr id="201" name="SMARTInkShape-1572"/>
            <p:cNvSpPr/>
            <p:nvPr>
              <p:custDataLst>
                <p:tags r:id="rId43"/>
              </p:custDataLst>
            </p:nvPr>
          </p:nvSpPr>
          <p:spPr>
            <a:xfrm>
              <a:off x="9832070" y="4495800"/>
              <a:ext cx="195424" cy="273558"/>
            </a:xfrm>
            <a:custGeom>
              <a:avLst/>
              <a:gdLst/>
              <a:ahLst/>
              <a:cxnLst/>
              <a:rect l="0" t="0" r="0" b="0"/>
              <a:pathLst>
                <a:path w="195424" h="273558">
                  <a:moveTo>
                    <a:pt x="159655" y="66675"/>
                  </a:moveTo>
                  <a:lnTo>
                    <a:pt x="159655" y="66675"/>
                  </a:lnTo>
                  <a:lnTo>
                    <a:pt x="169767" y="56562"/>
                  </a:lnTo>
                  <a:lnTo>
                    <a:pt x="171688" y="51466"/>
                  </a:lnTo>
                  <a:lnTo>
                    <a:pt x="171001" y="40160"/>
                  </a:lnTo>
                  <a:lnTo>
                    <a:pt x="168277" y="36299"/>
                  </a:lnTo>
                  <a:lnTo>
                    <a:pt x="164344" y="33724"/>
                  </a:lnTo>
                  <a:lnTo>
                    <a:pt x="153272" y="30863"/>
                  </a:lnTo>
                  <a:lnTo>
                    <a:pt x="137768" y="29592"/>
                  </a:lnTo>
                  <a:lnTo>
                    <a:pt x="106133" y="38989"/>
                  </a:lnTo>
                  <a:lnTo>
                    <a:pt x="72727" y="61128"/>
                  </a:lnTo>
                  <a:lnTo>
                    <a:pt x="31771" y="101670"/>
                  </a:lnTo>
                  <a:lnTo>
                    <a:pt x="5395" y="146456"/>
                  </a:lnTo>
                  <a:lnTo>
                    <a:pt x="0" y="178155"/>
                  </a:lnTo>
                  <a:lnTo>
                    <a:pt x="1224" y="215417"/>
                  </a:lnTo>
                  <a:lnTo>
                    <a:pt x="6691" y="235441"/>
                  </a:lnTo>
                  <a:lnTo>
                    <a:pt x="16176" y="251396"/>
                  </a:lnTo>
                  <a:lnTo>
                    <a:pt x="30270" y="262720"/>
                  </a:lnTo>
                  <a:lnTo>
                    <a:pt x="46059" y="270223"/>
                  </a:lnTo>
                  <a:lnTo>
                    <a:pt x="60132" y="273557"/>
                  </a:lnTo>
                  <a:lnTo>
                    <a:pt x="95123" y="270378"/>
                  </a:lnTo>
                  <a:lnTo>
                    <a:pt x="115452" y="262691"/>
                  </a:lnTo>
                  <a:lnTo>
                    <a:pt x="145750" y="240508"/>
                  </a:lnTo>
                  <a:lnTo>
                    <a:pt x="176749" y="198074"/>
                  </a:lnTo>
                  <a:lnTo>
                    <a:pt x="189885" y="170872"/>
                  </a:lnTo>
                  <a:lnTo>
                    <a:pt x="195423" y="132591"/>
                  </a:lnTo>
                  <a:lnTo>
                    <a:pt x="192007" y="87734"/>
                  </a:lnTo>
                  <a:lnTo>
                    <a:pt x="184293" y="56099"/>
                  </a:lnTo>
                  <a:lnTo>
                    <a:pt x="172722" y="40455"/>
                  </a:lnTo>
                  <a:lnTo>
                    <a:pt x="145535" y="19748"/>
                  </a:lnTo>
                  <a:lnTo>
                    <a:pt x="1120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73"/>
            <p:cNvSpPr/>
            <p:nvPr>
              <p:custDataLst>
                <p:tags r:id="rId44"/>
              </p:custDataLst>
            </p:nvPr>
          </p:nvSpPr>
          <p:spPr>
            <a:xfrm>
              <a:off x="9525912" y="4524767"/>
              <a:ext cx="150453" cy="190109"/>
            </a:xfrm>
            <a:custGeom>
              <a:avLst/>
              <a:gdLst/>
              <a:ahLst/>
              <a:cxnLst/>
              <a:rect l="0" t="0" r="0" b="0"/>
              <a:pathLst>
                <a:path w="150453" h="190109">
                  <a:moveTo>
                    <a:pt x="65763" y="9133"/>
                  </a:moveTo>
                  <a:lnTo>
                    <a:pt x="65763" y="9133"/>
                  </a:lnTo>
                  <a:lnTo>
                    <a:pt x="49497" y="8075"/>
                  </a:lnTo>
                  <a:lnTo>
                    <a:pt x="2730" y="491"/>
                  </a:lnTo>
                  <a:lnTo>
                    <a:pt x="458" y="196"/>
                  </a:lnTo>
                  <a:lnTo>
                    <a:pt x="0" y="0"/>
                  </a:lnTo>
                  <a:lnTo>
                    <a:pt x="41334" y="9331"/>
                  </a:lnTo>
                  <a:lnTo>
                    <a:pt x="80302" y="22277"/>
                  </a:lnTo>
                  <a:lnTo>
                    <a:pt x="122765" y="49123"/>
                  </a:lnTo>
                  <a:lnTo>
                    <a:pt x="139685" y="64609"/>
                  </a:lnTo>
                  <a:lnTo>
                    <a:pt x="146242" y="76476"/>
                  </a:lnTo>
                  <a:lnTo>
                    <a:pt x="150452" y="106396"/>
                  </a:lnTo>
                  <a:lnTo>
                    <a:pt x="145383" y="121506"/>
                  </a:lnTo>
                  <a:lnTo>
                    <a:pt x="124882" y="148453"/>
                  </a:lnTo>
                  <a:lnTo>
                    <a:pt x="92846" y="173099"/>
                  </a:lnTo>
                  <a:lnTo>
                    <a:pt x="61587" y="186434"/>
                  </a:lnTo>
                  <a:lnTo>
                    <a:pt x="56629" y="187659"/>
                  </a:lnTo>
                  <a:lnTo>
                    <a:pt x="55440" y="188476"/>
                  </a:lnTo>
                  <a:lnTo>
                    <a:pt x="65763" y="190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574"/>
            <p:cNvSpPr/>
            <p:nvPr>
              <p:custDataLst>
                <p:tags r:id="rId45"/>
              </p:custDataLst>
            </p:nvPr>
          </p:nvSpPr>
          <p:spPr>
            <a:xfrm>
              <a:off x="9074917" y="4610100"/>
              <a:ext cx="545334" cy="47581"/>
            </a:xfrm>
            <a:custGeom>
              <a:avLst/>
              <a:gdLst/>
              <a:ahLst/>
              <a:cxnLst/>
              <a:rect l="0" t="0" r="0" b="0"/>
              <a:pathLst>
                <a:path w="545334" h="47581">
                  <a:moveTo>
                    <a:pt x="21458" y="28575"/>
                  </a:moveTo>
                  <a:lnTo>
                    <a:pt x="21458" y="28575"/>
                  </a:lnTo>
                  <a:lnTo>
                    <a:pt x="11345" y="28575"/>
                  </a:lnTo>
                  <a:lnTo>
                    <a:pt x="3558" y="31397"/>
                  </a:lnTo>
                  <a:lnTo>
                    <a:pt x="0" y="33631"/>
                  </a:lnTo>
                  <a:lnTo>
                    <a:pt x="802" y="36179"/>
                  </a:lnTo>
                  <a:lnTo>
                    <a:pt x="10162" y="41832"/>
                  </a:lnTo>
                  <a:lnTo>
                    <a:pt x="48449" y="45909"/>
                  </a:lnTo>
                  <a:lnTo>
                    <a:pt x="89898" y="47117"/>
                  </a:lnTo>
                  <a:lnTo>
                    <a:pt x="128990" y="47475"/>
                  </a:lnTo>
                  <a:lnTo>
                    <a:pt x="172441" y="47580"/>
                  </a:lnTo>
                  <a:lnTo>
                    <a:pt x="206037" y="44783"/>
                  </a:lnTo>
                  <a:lnTo>
                    <a:pt x="241076" y="41070"/>
                  </a:lnTo>
                  <a:lnTo>
                    <a:pt x="274288" y="39420"/>
                  </a:lnTo>
                  <a:lnTo>
                    <a:pt x="309511" y="35864"/>
                  </a:lnTo>
                  <a:lnTo>
                    <a:pt x="345273" y="31815"/>
                  </a:lnTo>
                  <a:lnTo>
                    <a:pt x="378806" y="30015"/>
                  </a:lnTo>
                  <a:lnTo>
                    <a:pt x="411348" y="26393"/>
                  </a:lnTo>
                  <a:lnTo>
                    <a:pt x="456597" y="21225"/>
                  </a:lnTo>
                  <a:lnTo>
                    <a:pt x="493994" y="16872"/>
                  </a:lnTo>
                  <a:lnTo>
                    <a:pt x="5453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59"/>
          <p:cNvGrpSpPr/>
          <p:nvPr/>
        </p:nvGrpSpPr>
        <p:grpSpPr>
          <a:xfrm>
            <a:off x="3562350" y="5286933"/>
            <a:ext cx="7295581" cy="1561543"/>
            <a:chOff x="3562350" y="5286933"/>
            <a:chExt cx="7295581" cy="1561543"/>
          </a:xfrm>
        </p:grpSpPr>
        <p:sp>
          <p:nvSpPr>
            <p:cNvPr id="205" name="SMARTInkShape-1575"/>
            <p:cNvSpPr/>
            <p:nvPr>
              <p:custDataLst>
                <p:tags r:id="rId23"/>
              </p:custDataLst>
            </p:nvPr>
          </p:nvSpPr>
          <p:spPr>
            <a:xfrm>
              <a:off x="7268548" y="5834743"/>
              <a:ext cx="141903" cy="118383"/>
            </a:xfrm>
            <a:custGeom>
              <a:avLst/>
              <a:gdLst/>
              <a:ahLst/>
              <a:cxnLst/>
              <a:rect l="0" t="0" r="0" b="0"/>
              <a:pathLst>
                <a:path w="141903" h="118383">
                  <a:moveTo>
                    <a:pt x="65702" y="32657"/>
                  </a:moveTo>
                  <a:lnTo>
                    <a:pt x="65702" y="32657"/>
                  </a:lnTo>
                  <a:lnTo>
                    <a:pt x="48369" y="1135"/>
                  </a:lnTo>
                  <a:lnTo>
                    <a:pt x="45680" y="0"/>
                  </a:lnTo>
                  <a:lnTo>
                    <a:pt x="37048" y="1562"/>
                  </a:lnTo>
                  <a:lnTo>
                    <a:pt x="28978" y="8607"/>
                  </a:lnTo>
                  <a:lnTo>
                    <a:pt x="6421" y="36428"/>
                  </a:lnTo>
                  <a:lnTo>
                    <a:pt x="1218" y="55059"/>
                  </a:lnTo>
                  <a:lnTo>
                    <a:pt x="0" y="67661"/>
                  </a:lnTo>
                  <a:lnTo>
                    <a:pt x="1793" y="71868"/>
                  </a:lnTo>
                  <a:lnTo>
                    <a:pt x="5103" y="74673"/>
                  </a:lnTo>
                  <a:lnTo>
                    <a:pt x="9429" y="76542"/>
                  </a:lnTo>
                  <a:lnTo>
                    <a:pt x="14428" y="75672"/>
                  </a:lnTo>
                  <a:lnTo>
                    <a:pt x="43833" y="58495"/>
                  </a:lnTo>
                  <a:lnTo>
                    <a:pt x="53513" y="49080"/>
                  </a:lnTo>
                  <a:lnTo>
                    <a:pt x="60285" y="38898"/>
                  </a:lnTo>
                  <a:lnTo>
                    <a:pt x="63294" y="30845"/>
                  </a:lnTo>
                  <a:lnTo>
                    <a:pt x="65156" y="29332"/>
                  </a:lnTo>
                  <a:lnTo>
                    <a:pt x="67455" y="29382"/>
                  </a:lnTo>
                  <a:lnTo>
                    <a:pt x="70045" y="30474"/>
                  </a:lnTo>
                  <a:lnTo>
                    <a:pt x="83804" y="42123"/>
                  </a:lnTo>
                  <a:lnTo>
                    <a:pt x="111672" y="82437"/>
                  </a:lnTo>
                  <a:lnTo>
                    <a:pt x="141902" y="118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576"/>
            <p:cNvSpPr/>
            <p:nvPr>
              <p:custDataLst>
                <p:tags r:id="rId24"/>
              </p:custDataLst>
            </p:nvPr>
          </p:nvSpPr>
          <p:spPr>
            <a:xfrm>
              <a:off x="6574286" y="5743760"/>
              <a:ext cx="117988" cy="246376"/>
            </a:xfrm>
            <a:custGeom>
              <a:avLst/>
              <a:gdLst/>
              <a:ahLst/>
              <a:cxnLst/>
              <a:rect l="0" t="0" r="0" b="0"/>
              <a:pathLst>
                <a:path w="117988" h="246376">
                  <a:moveTo>
                    <a:pt x="93214" y="28390"/>
                  </a:moveTo>
                  <a:lnTo>
                    <a:pt x="93214" y="28390"/>
                  </a:lnTo>
                  <a:lnTo>
                    <a:pt x="93214" y="18277"/>
                  </a:lnTo>
                  <a:lnTo>
                    <a:pt x="90392" y="10490"/>
                  </a:lnTo>
                  <a:lnTo>
                    <a:pt x="88158" y="6931"/>
                  </a:lnTo>
                  <a:lnTo>
                    <a:pt x="84552" y="4559"/>
                  </a:lnTo>
                  <a:lnTo>
                    <a:pt x="66378" y="753"/>
                  </a:lnTo>
                  <a:lnTo>
                    <a:pt x="47226" y="0"/>
                  </a:lnTo>
                  <a:lnTo>
                    <a:pt x="35380" y="5541"/>
                  </a:lnTo>
                  <a:lnTo>
                    <a:pt x="15585" y="21290"/>
                  </a:lnTo>
                  <a:lnTo>
                    <a:pt x="4832" y="36399"/>
                  </a:lnTo>
                  <a:lnTo>
                    <a:pt x="0" y="59338"/>
                  </a:lnTo>
                  <a:lnTo>
                    <a:pt x="3623" y="86243"/>
                  </a:lnTo>
                  <a:lnTo>
                    <a:pt x="14238" y="102080"/>
                  </a:lnTo>
                  <a:lnTo>
                    <a:pt x="54944" y="134951"/>
                  </a:lnTo>
                  <a:lnTo>
                    <a:pt x="89599" y="159846"/>
                  </a:lnTo>
                  <a:lnTo>
                    <a:pt x="113235" y="189706"/>
                  </a:lnTo>
                  <a:lnTo>
                    <a:pt x="117987" y="199922"/>
                  </a:lnTo>
                  <a:lnTo>
                    <a:pt x="117277" y="210813"/>
                  </a:lnTo>
                  <a:lnTo>
                    <a:pt x="115606" y="216680"/>
                  </a:lnTo>
                  <a:lnTo>
                    <a:pt x="102461" y="228844"/>
                  </a:lnTo>
                  <a:lnTo>
                    <a:pt x="84623" y="239188"/>
                  </a:lnTo>
                  <a:lnTo>
                    <a:pt x="61623" y="245013"/>
                  </a:lnTo>
                  <a:lnTo>
                    <a:pt x="44249" y="246375"/>
                  </a:lnTo>
                  <a:lnTo>
                    <a:pt x="37286" y="244622"/>
                  </a:lnTo>
                  <a:lnTo>
                    <a:pt x="26729" y="237029"/>
                  </a:lnTo>
                  <a:lnTo>
                    <a:pt x="24549" y="232041"/>
                  </a:lnTo>
                  <a:lnTo>
                    <a:pt x="26539" y="209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577"/>
            <p:cNvSpPr/>
            <p:nvPr>
              <p:custDataLst>
                <p:tags r:id="rId25"/>
              </p:custDataLst>
            </p:nvPr>
          </p:nvSpPr>
          <p:spPr>
            <a:xfrm>
              <a:off x="6140285" y="5848350"/>
              <a:ext cx="114937" cy="161926"/>
            </a:xfrm>
            <a:custGeom>
              <a:avLst/>
              <a:gdLst/>
              <a:ahLst/>
              <a:cxnLst/>
              <a:rect l="0" t="0" r="0" b="0"/>
              <a:pathLst>
                <a:path w="114937" h="161926">
                  <a:moveTo>
                    <a:pt x="22390" y="0"/>
                  </a:moveTo>
                  <a:lnTo>
                    <a:pt x="22390" y="0"/>
                  </a:lnTo>
                  <a:lnTo>
                    <a:pt x="0" y="0"/>
                  </a:lnTo>
                  <a:lnTo>
                    <a:pt x="1113" y="2117"/>
                  </a:lnTo>
                  <a:lnTo>
                    <a:pt x="17850" y="14151"/>
                  </a:lnTo>
                  <a:lnTo>
                    <a:pt x="54771" y="31057"/>
                  </a:lnTo>
                  <a:lnTo>
                    <a:pt x="92404" y="54465"/>
                  </a:lnTo>
                  <a:lnTo>
                    <a:pt x="108516" y="68114"/>
                  </a:lnTo>
                  <a:lnTo>
                    <a:pt x="113585" y="81073"/>
                  </a:lnTo>
                  <a:lnTo>
                    <a:pt x="114936" y="88973"/>
                  </a:lnTo>
                  <a:lnTo>
                    <a:pt x="113721" y="96357"/>
                  </a:lnTo>
                  <a:lnTo>
                    <a:pt x="102956" y="115804"/>
                  </a:lnTo>
                  <a:lnTo>
                    <a:pt x="90476" y="129797"/>
                  </a:lnTo>
                  <a:lnTo>
                    <a:pt x="5096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578"/>
            <p:cNvSpPr/>
            <p:nvPr>
              <p:custDataLst>
                <p:tags r:id="rId26"/>
              </p:custDataLst>
            </p:nvPr>
          </p:nvSpPr>
          <p:spPr>
            <a:xfrm>
              <a:off x="6755189" y="5848743"/>
              <a:ext cx="140912" cy="102597"/>
            </a:xfrm>
            <a:custGeom>
              <a:avLst/>
              <a:gdLst/>
              <a:ahLst/>
              <a:cxnLst/>
              <a:rect l="0" t="0" r="0" b="0"/>
              <a:pathLst>
                <a:path w="140912" h="102597">
                  <a:moveTo>
                    <a:pt x="17086" y="9132"/>
                  </a:moveTo>
                  <a:lnTo>
                    <a:pt x="17086" y="9132"/>
                  </a:lnTo>
                  <a:lnTo>
                    <a:pt x="17086" y="4076"/>
                  </a:lnTo>
                  <a:lnTo>
                    <a:pt x="16028" y="2587"/>
                  </a:lnTo>
                  <a:lnTo>
                    <a:pt x="14264" y="1593"/>
                  </a:lnTo>
                  <a:lnTo>
                    <a:pt x="8886" y="0"/>
                  </a:lnTo>
                  <a:lnTo>
                    <a:pt x="8444" y="927"/>
                  </a:lnTo>
                  <a:lnTo>
                    <a:pt x="74" y="44359"/>
                  </a:lnTo>
                  <a:lnTo>
                    <a:pt x="0" y="59713"/>
                  </a:lnTo>
                  <a:lnTo>
                    <a:pt x="6356" y="89603"/>
                  </a:lnTo>
                  <a:lnTo>
                    <a:pt x="12260" y="98356"/>
                  </a:lnTo>
                  <a:lnTo>
                    <a:pt x="17763" y="101704"/>
                  </a:lnTo>
                  <a:lnTo>
                    <a:pt x="20713" y="102596"/>
                  </a:lnTo>
                  <a:lnTo>
                    <a:pt x="29634" y="97944"/>
                  </a:lnTo>
                  <a:lnTo>
                    <a:pt x="39596" y="88820"/>
                  </a:lnTo>
                  <a:lnTo>
                    <a:pt x="62717" y="59084"/>
                  </a:lnTo>
                  <a:lnTo>
                    <a:pt x="64440" y="60425"/>
                  </a:lnTo>
                  <a:lnTo>
                    <a:pt x="87049" y="88341"/>
                  </a:lnTo>
                  <a:lnTo>
                    <a:pt x="93336" y="91961"/>
                  </a:lnTo>
                  <a:lnTo>
                    <a:pt x="105996" y="94285"/>
                  </a:lnTo>
                  <a:lnTo>
                    <a:pt x="109168" y="92359"/>
                  </a:lnTo>
                  <a:lnTo>
                    <a:pt x="125037" y="73348"/>
                  </a:lnTo>
                  <a:lnTo>
                    <a:pt x="128564" y="63778"/>
                  </a:lnTo>
                  <a:lnTo>
                    <a:pt x="140911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579"/>
            <p:cNvSpPr/>
            <p:nvPr>
              <p:custDataLst>
                <p:tags r:id="rId27"/>
              </p:custDataLst>
            </p:nvPr>
          </p:nvSpPr>
          <p:spPr>
            <a:xfrm>
              <a:off x="6924675" y="5844368"/>
              <a:ext cx="114301" cy="106032"/>
            </a:xfrm>
            <a:custGeom>
              <a:avLst/>
              <a:gdLst/>
              <a:ahLst/>
              <a:cxnLst/>
              <a:rect l="0" t="0" r="0" b="0"/>
              <a:pathLst>
                <a:path w="114301" h="106032">
                  <a:moveTo>
                    <a:pt x="0" y="51607"/>
                  </a:moveTo>
                  <a:lnTo>
                    <a:pt x="0" y="51607"/>
                  </a:lnTo>
                  <a:lnTo>
                    <a:pt x="5056" y="51607"/>
                  </a:lnTo>
                  <a:lnTo>
                    <a:pt x="18314" y="46551"/>
                  </a:lnTo>
                  <a:lnTo>
                    <a:pt x="35211" y="34302"/>
                  </a:lnTo>
                  <a:lnTo>
                    <a:pt x="58899" y="11606"/>
                  </a:lnTo>
                  <a:lnTo>
                    <a:pt x="60433" y="8007"/>
                  </a:lnTo>
                  <a:lnTo>
                    <a:pt x="60397" y="4548"/>
                  </a:lnTo>
                  <a:lnTo>
                    <a:pt x="59315" y="1184"/>
                  </a:lnTo>
                  <a:lnTo>
                    <a:pt x="56476" y="0"/>
                  </a:lnTo>
                  <a:lnTo>
                    <a:pt x="47678" y="1507"/>
                  </a:lnTo>
                  <a:lnTo>
                    <a:pt x="30825" y="13362"/>
                  </a:lnTo>
                  <a:lnTo>
                    <a:pt x="12426" y="40393"/>
                  </a:lnTo>
                  <a:lnTo>
                    <a:pt x="3683" y="65100"/>
                  </a:lnTo>
                  <a:lnTo>
                    <a:pt x="4459" y="79124"/>
                  </a:lnTo>
                  <a:lnTo>
                    <a:pt x="6148" y="85827"/>
                  </a:lnTo>
                  <a:lnTo>
                    <a:pt x="13668" y="96096"/>
                  </a:lnTo>
                  <a:lnTo>
                    <a:pt x="18637" y="100316"/>
                  </a:lnTo>
                  <a:lnTo>
                    <a:pt x="32624" y="105006"/>
                  </a:lnTo>
                  <a:lnTo>
                    <a:pt x="49425" y="106031"/>
                  </a:lnTo>
                  <a:lnTo>
                    <a:pt x="74616" y="100659"/>
                  </a:lnTo>
                  <a:lnTo>
                    <a:pt x="90782" y="91306"/>
                  </a:lnTo>
                  <a:lnTo>
                    <a:pt x="114300" y="70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580"/>
            <p:cNvSpPr/>
            <p:nvPr>
              <p:custDataLst>
                <p:tags r:id="rId28"/>
              </p:custDataLst>
            </p:nvPr>
          </p:nvSpPr>
          <p:spPr>
            <a:xfrm>
              <a:off x="7067676" y="5734674"/>
              <a:ext cx="47500" cy="201505"/>
            </a:xfrm>
            <a:custGeom>
              <a:avLst/>
              <a:gdLst/>
              <a:ahLst/>
              <a:cxnLst/>
              <a:rect l="0" t="0" r="0" b="0"/>
              <a:pathLst>
                <a:path w="47500" h="201505">
                  <a:moveTo>
                    <a:pt x="28449" y="27951"/>
                  </a:moveTo>
                  <a:lnTo>
                    <a:pt x="28449" y="27951"/>
                  </a:lnTo>
                  <a:lnTo>
                    <a:pt x="20911" y="10051"/>
                  </a:lnTo>
                  <a:lnTo>
                    <a:pt x="19040" y="0"/>
                  </a:lnTo>
                  <a:lnTo>
                    <a:pt x="17888" y="21254"/>
                  </a:lnTo>
                  <a:lnTo>
                    <a:pt x="10726" y="63418"/>
                  </a:lnTo>
                  <a:lnTo>
                    <a:pt x="2034" y="105790"/>
                  </a:lnTo>
                  <a:lnTo>
                    <a:pt x="301" y="152688"/>
                  </a:lnTo>
                  <a:lnTo>
                    <a:pt x="0" y="182268"/>
                  </a:lnTo>
                  <a:lnTo>
                    <a:pt x="2075" y="189037"/>
                  </a:lnTo>
                  <a:lnTo>
                    <a:pt x="10025" y="199381"/>
                  </a:lnTo>
                  <a:lnTo>
                    <a:pt x="15108" y="201504"/>
                  </a:lnTo>
                  <a:lnTo>
                    <a:pt x="26400" y="201042"/>
                  </a:lnTo>
                  <a:lnTo>
                    <a:pt x="31316" y="198378"/>
                  </a:lnTo>
                  <a:lnTo>
                    <a:pt x="47499" y="180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581"/>
            <p:cNvSpPr/>
            <p:nvPr>
              <p:custDataLst>
                <p:tags r:id="rId29"/>
              </p:custDataLst>
            </p:nvPr>
          </p:nvSpPr>
          <p:spPr>
            <a:xfrm>
              <a:off x="7024845" y="5731417"/>
              <a:ext cx="204631" cy="202659"/>
            </a:xfrm>
            <a:custGeom>
              <a:avLst/>
              <a:gdLst/>
              <a:ahLst/>
              <a:cxnLst/>
              <a:rect l="0" t="0" r="0" b="0"/>
              <a:pathLst>
                <a:path w="204631" h="202659">
                  <a:moveTo>
                    <a:pt x="14130" y="107408"/>
                  </a:moveTo>
                  <a:lnTo>
                    <a:pt x="14130" y="107408"/>
                  </a:lnTo>
                  <a:lnTo>
                    <a:pt x="0" y="107408"/>
                  </a:lnTo>
                  <a:lnTo>
                    <a:pt x="1852" y="107408"/>
                  </a:lnTo>
                  <a:lnTo>
                    <a:pt x="40991" y="89094"/>
                  </a:lnTo>
                  <a:lnTo>
                    <a:pt x="80466" y="65651"/>
                  </a:lnTo>
                  <a:lnTo>
                    <a:pt x="118272" y="39376"/>
                  </a:lnTo>
                  <a:lnTo>
                    <a:pt x="150608" y="271"/>
                  </a:lnTo>
                  <a:lnTo>
                    <a:pt x="150624" y="0"/>
                  </a:lnTo>
                  <a:lnTo>
                    <a:pt x="149576" y="877"/>
                  </a:lnTo>
                  <a:lnTo>
                    <a:pt x="140289" y="19612"/>
                  </a:lnTo>
                  <a:lnTo>
                    <a:pt x="125145" y="63769"/>
                  </a:lnTo>
                  <a:lnTo>
                    <a:pt x="116904" y="107933"/>
                  </a:lnTo>
                  <a:lnTo>
                    <a:pt x="102501" y="154243"/>
                  </a:lnTo>
                  <a:lnTo>
                    <a:pt x="100377" y="170164"/>
                  </a:lnTo>
                  <a:lnTo>
                    <a:pt x="101261" y="170412"/>
                  </a:lnTo>
                  <a:lnTo>
                    <a:pt x="105067" y="167865"/>
                  </a:lnTo>
                  <a:lnTo>
                    <a:pt x="127315" y="138333"/>
                  </a:lnTo>
                  <a:lnTo>
                    <a:pt x="149972" y="124920"/>
                  </a:lnTo>
                  <a:lnTo>
                    <a:pt x="164815" y="123305"/>
                  </a:lnTo>
                  <a:lnTo>
                    <a:pt x="171736" y="124356"/>
                  </a:lnTo>
                  <a:lnTo>
                    <a:pt x="177409" y="128232"/>
                  </a:lnTo>
                  <a:lnTo>
                    <a:pt x="197623" y="160989"/>
                  </a:lnTo>
                  <a:lnTo>
                    <a:pt x="202553" y="175260"/>
                  </a:lnTo>
                  <a:lnTo>
                    <a:pt x="204630" y="202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582"/>
            <p:cNvSpPr/>
            <p:nvPr>
              <p:custDataLst>
                <p:tags r:id="rId30"/>
              </p:custDataLst>
            </p:nvPr>
          </p:nvSpPr>
          <p:spPr>
            <a:xfrm>
              <a:off x="3562350" y="5791200"/>
              <a:ext cx="133351" cy="956605"/>
            </a:xfrm>
            <a:custGeom>
              <a:avLst/>
              <a:gdLst/>
              <a:ahLst/>
              <a:cxnLst/>
              <a:rect l="0" t="0" r="0" b="0"/>
              <a:pathLst>
                <a:path w="133351" h="956605">
                  <a:moveTo>
                    <a:pt x="133350" y="0"/>
                  </a:moveTo>
                  <a:lnTo>
                    <a:pt x="133350" y="0"/>
                  </a:lnTo>
                  <a:lnTo>
                    <a:pt x="133350" y="46377"/>
                  </a:lnTo>
                  <a:lnTo>
                    <a:pt x="130528" y="79276"/>
                  </a:lnTo>
                  <a:lnTo>
                    <a:pt x="124708" y="125288"/>
                  </a:lnTo>
                  <a:lnTo>
                    <a:pt x="124000" y="169544"/>
                  </a:lnTo>
                  <a:lnTo>
                    <a:pt x="123877" y="205105"/>
                  </a:lnTo>
                  <a:lnTo>
                    <a:pt x="121018" y="249155"/>
                  </a:lnTo>
                  <a:lnTo>
                    <a:pt x="116291" y="295721"/>
                  </a:lnTo>
                  <a:lnTo>
                    <a:pt x="114890" y="343032"/>
                  </a:lnTo>
                  <a:lnTo>
                    <a:pt x="113504" y="375767"/>
                  </a:lnTo>
                  <a:lnTo>
                    <a:pt x="109360" y="411482"/>
                  </a:lnTo>
                  <a:lnTo>
                    <a:pt x="106812" y="445701"/>
                  </a:lnTo>
                  <a:lnTo>
                    <a:pt x="104622" y="479606"/>
                  </a:lnTo>
                  <a:lnTo>
                    <a:pt x="100121" y="515841"/>
                  </a:lnTo>
                  <a:lnTo>
                    <a:pt x="94593" y="550290"/>
                  </a:lnTo>
                  <a:lnTo>
                    <a:pt x="88608" y="583240"/>
                  </a:lnTo>
                  <a:lnTo>
                    <a:pt x="82420" y="615523"/>
                  </a:lnTo>
                  <a:lnTo>
                    <a:pt x="76142" y="647510"/>
                  </a:lnTo>
                  <a:lnTo>
                    <a:pt x="70882" y="679365"/>
                  </a:lnTo>
                  <a:lnTo>
                    <a:pt x="66863" y="725992"/>
                  </a:lnTo>
                  <a:lnTo>
                    <a:pt x="59440" y="767089"/>
                  </a:lnTo>
                  <a:lnTo>
                    <a:pt x="50538" y="806076"/>
                  </a:lnTo>
                  <a:lnTo>
                    <a:pt x="42256" y="844439"/>
                  </a:lnTo>
                  <a:lnTo>
                    <a:pt x="36099" y="889684"/>
                  </a:lnTo>
                  <a:lnTo>
                    <a:pt x="26414" y="930130"/>
                  </a:lnTo>
                  <a:lnTo>
                    <a:pt x="12157" y="952209"/>
                  </a:lnTo>
                  <a:lnTo>
                    <a:pt x="10695" y="956604"/>
                  </a:lnTo>
                  <a:lnTo>
                    <a:pt x="10305" y="956294"/>
                  </a:lnTo>
                  <a:lnTo>
                    <a:pt x="10046" y="955029"/>
                  </a:lnTo>
                  <a:lnTo>
                    <a:pt x="0" y="942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583"/>
            <p:cNvSpPr/>
            <p:nvPr>
              <p:custDataLst>
                <p:tags r:id="rId31"/>
              </p:custDataLst>
            </p:nvPr>
          </p:nvSpPr>
          <p:spPr>
            <a:xfrm>
              <a:off x="3648075" y="5286933"/>
              <a:ext cx="7209856" cy="1561543"/>
            </a:xfrm>
            <a:custGeom>
              <a:avLst/>
              <a:gdLst/>
              <a:ahLst/>
              <a:cxnLst/>
              <a:rect l="0" t="0" r="0" b="0"/>
              <a:pathLst>
                <a:path w="7209856" h="1561543">
                  <a:moveTo>
                    <a:pt x="0" y="589992"/>
                  </a:moveTo>
                  <a:lnTo>
                    <a:pt x="0" y="589992"/>
                  </a:lnTo>
                  <a:lnTo>
                    <a:pt x="42835" y="555819"/>
                  </a:lnTo>
                  <a:lnTo>
                    <a:pt x="81601" y="533301"/>
                  </a:lnTo>
                  <a:lnTo>
                    <a:pt x="120369" y="517926"/>
                  </a:lnTo>
                  <a:lnTo>
                    <a:pt x="160784" y="500435"/>
                  </a:lnTo>
                  <a:lnTo>
                    <a:pt x="194226" y="488100"/>
                  </a:lnTo>
                  <a:lnTo>
                    <a:pt x="233078" y="475562"/>
                  </a:lnTo>
                  <a:lnTo>
                    <a:pt x="277157" y="462934"/>
                  </a:lnTo>
                  <a:lnTo>
                    <a:pt x="302246" y="456603"/>
                  </a:lnTo>
                  <a:lnTo>
                    <a:pt x="328497" y="450266"/>
                  </a:lnTo>
                  <a:lnTo>
                    <a:pt x="355523" y="443925"/>
                  </a:lnTo>
                  <a:lnTo>
                    <a:pt x="383065" y="437581"/>
                  </a:lnTo>
                  <a:lnTo>
                    <a:pt x="410952" y="431234"/>
                  </a:lnTo>
                  <a:lnTo>
                    <a:pt x="440126" y="423828"/>
                  </a:lnTo>
                  <a:lnTo>
                    <a:pt x="470159" y="415716"/>
                  </a:lnTo>
                  <a:lnTo>
                    <a:pt x="500764" y="407133"/>
                  </a:lnTo>
                  <a:lnTo>
                    <a:pt x="534926" y="399295"/>
                  </a:lnTo>
                  <a:lnTo>
                    <a:pt x="571459" y="391952"/>
                  </a:lnTo>
                  <a:lnTo>
                    <a:pt x="609572" y="384940"/>
                  </a:lnTo>
                  <a:lnTo>
                    <a:pt x="647682" y="377090"/>
                  </a:lnTo>
                  <a:lnTo>
                    <a:pt x="685788" y="368683"/>
                  </a:lnTo>
                  <a:lnTo>
                    <a:pt x="723892" y="359903"/>
                  </a:lnTo>
                  <a:lnTo>
                    <a:pt x="764111" y="350874"/>
                  </a:lnTo>
                  <a:lnTo>
                    <a:pt x="805741" y="341680"/>
                  </a:lnTo>
                  <a:lnTo>
                    <a:pt x="848311" y="332376"/>
                  </a:lnTo>
                  <a:lnTo>
                    <a:pt x="893623" y="322998"/>
                  </a:lnTo>
                  <a:lnTo>
                    <a:pt x="940766" y="313571"/>
                  </a:lnTo>
                  <a:lnTo>
                    <a:pt x="989127" y="304111"/>
                  </a:lnTo>
                  <a:lnTo>
                    <a:pt x="1037243" y="294630"/>
                  </a:lnTo>
                  <a:lnTo>
                    <a:pt x="1085195" y="285134"/>
                  </a:lnTo>
                  <a:lnTo>
                    <a:pt x="1133038" y="275629"/>
                  </a:lnTo>
                  <a:lnTo>
                    <a:pt x="1183984" y="266116"/>
                  </a:lnTo>
                  <a:lnTo>
                    <a:pt x="1236997" y="256600"/>
                  </a:lnTo>
                  <a:lnTo>
                    <a:pt x="1291390" y="247081"/>
                  </a:lnTo>
                  <a:lnTo>
                    <a:pt x="1345643" y="237559"/>
                  </a:lnTo>
                  <a:lnTo>
                    <a:pt x="1399804" y="228037"/>
                  </a:lnTo>
                  <a:lnTo>
                    <a:pt x="1453902" y="218514"/>
                  </a:lnTo>
                  <a:lnTo>
                    <a:pt x="1509018" y="210048"/>
                  </a:lnTo>
                  <a:lnTo>
                    <a:pt x="1564812" y="202287"/>
                  </a:lnTo>
                  <a:lnTo>
                    <a:pt x="1621058" y="194998"/>
                  </a:lnTo>
                  <a:lnTo>
                    <a:pt x="1679722" y="186962"/>
                  </a:lnTo>
                  <a:lnTo>
                    <a:pt x="1739998" y="178431"/>
                  </a:lnTo>
                  <a:lnTo>
                    <a:pt x="1801349" y="169568"/>
                  </a:lnTo>
                  <a:lnTo>
                    <a:pt x="1863416" y="160484"/>
                  </a:lnTo>
                  <a:lnTo>
                    <a:pt x="1925961" y="151254"/>
                  </a:lnTo>
                  <a:lnTo>
                    <a:pt x="1988824" y="141924"/>
                  </a:lnTo>
                  <a:lnTo>
                    <a:pt x="2054016" y="133588"/>
                  </a:lnTo>
                  <a:lnTo>
                    <a:pt x="2120760" y="125915"/>
                  </a:lnTo>
                  <a:lnTo>
                    <a:pt x="2188540" y="118682"/>
                  </a:lnTo>
                  <a:lnTo>
                    <a:pt x="2255952" y="111744"/>
                  </a:lnTo>
                  <a:lnTo>
                    <a:pt x="2323118" y="105001"/>
                  </a:lnTo>
                  <a:lnTo>
                    <a:pt x="2390120" y="98390"/>
                  </a:lnTo>
                  <a:lnTo>
                    <a:pt x="2459130" y="91865"/>
                  </a:lnTo>
                  <a:lnTo>
                    <a:pt x="2529479" y="85400"/>
                  </a:lnTo>
                  <a:lnTo>
                    <a:pt x="2600719" y="78972"/>
                  </a:lnTo>
                  <a:lnTo>
                    <a:pt x="2672554" y="72570"/>
                  </a:lnTo>
                  <a:lnTo>
                    <a:pt x="2744786" y="66186"/>
                  </a:lnTo>
                  <a:lnTo>
                    <a:pt x="2817283" y="59812"/>
                  </a:lnTo>
                  <a:lnTo>
                    <a:pt x="2891013" y="54505"/>
                  </a:lnTo>
                  <a:lnTo>
                    <a:pt x="2965568" y="49909"/>
                  </a:lnTo>
                  <a:lnTo>
                    <a:pt x="3040670" y="45787"/>
                  </a:lnTo>
                  <a:lnTo>
                    <a:pt x="3115080" y="41980"/>
                  </a:lnTo>
                  <a:lnTo>
                    <a:pt x="3189029" y="38384"/>
                  </a:lnTo>
                  <a:lnTo>
                    <a:pt x="3262670" y="34929"/>
                  </a:lnTo>
                  <a:lnTo>
                    <a:pt x="3337163" y="31566"/>
                  </a:lnTo>
                  <a:lnTo>
                    <a:pt x="3412225" y="28267"/>
                  </a:lnTo>
                  <a:lnTo>
                    <a:pt x="3487667" y="25008"/>
                  </a:lnTo>
                  <a:lnTo>
                    <a:pt x="3560187" y="21779"/>
                  </a:lnTo>
                  <a:lnTo>
                    <a:pt x="3630757" y="18566"/>
                  </a:lnTo>
                  <a:lnTo>
                    <a:pt x="3700030" y="15366"/>
                  </a:lnTo>
                  <a:lnTo>
                    <a:pt x="3770553" y="12175"/>
                  </a:lnTo>
                  <a:lnTo>
                    <a:pt x="3841910" y="8989"/>
                  </a:lnTo>
                  <a:lnTo>
                    <a:pt x="3913824" y="5806"/>
                  </a:lnTo>
                  <a:lnTo>
                    <a:pt x="3981874" y="3685"/>
                  </a:lnTo>
                  <a:lnTo>
                    <a:pt x="4047350" y="2271"/>
                  </a:lnTo>
                  <a:lnTo>
                    <a:pt x="4111108" y="1328"/>
                  </a:lnTo>
                  <a:lnTo>
                    <a:pt x="4176898" y="699"/>
                  </a:lnTo>
                  <a:lnTo>
                    <a:pt x="4244039" y="280"/>
                  </a:lnTo>
                  <a:lnTo>
                    <a:pt x="4312085" y="0"/>
                  </a:lnTo>
                  <a:lnTo>
                    <a:pt x="4378616" y="873"/>
                  </a:lnTo>
                  <a:lnTo>
                    <a:pt x="4444136" y="2512"/>
                  </a:lnTo>
                  <a:lnTo>
                    <a:pt x="4508982" y="4664"/>
                  </a:lnTo>
                  <a:lnTo>
                    <a:pt x="4572322" y="6098"/>
                  </a:lnTo>
                  <a:lnTo>
                    <a:pt x="4634656" y="7054"/>
                  </a:lnTo>
                  <a:lnTo>
                    <a:pt x="4696321" y="7692"/>
                  </a:lnTo>
                  <a:lnTo>
                    <a:pt x="4758597" y="8117"/>
                  </a:lnTo>
                  <a:lnTo>
                    <a:pt x="4821282" y="8401"/>
                  </a:lnTo>
                  <a:lnTo>
                    <a:pt x="4884238" y="8590"/>
                  </a:lnTo>
                  <a:lnTo>
                    <a:pt x="4945258" y="9773"/>
                  </a:lnTo>
                  <a:lnTo>
                    <a:pt x="5004988" y="11621"/>
                  </a:lnTo>
                  <a:lnTo>
                    <a:pt x="5063859" y="13911"/>
                  </a:lnTo>
                  <a:lnTo>
                    <a:pt x="5124272" y="16497"/>
                  </a:lnTo>
                  <a:lnTo>
                    <a:pt x="5185715" y="19278"/>
                  </a:lnTo>
                  <a:lnTo>
                    <a:pt x="5247844" y="22191"/>
                  </a:lnTo>
                  <a:lnTo>
                    <a:pt x="5308312" y="24134"/>
                  </a:lnTo>
                  <a:lnTo>
                    <a:pt x="5367675" y="25428"/>
                  </a:lnTo>
                  <a:lnTo>
                    <a:pt x="5426301" y="26291"/>
                  </a:lnTo>
                  <a:lnTo>
                    <a:pt x="5485492" y="27924"/>
                  </a:lnTo>
                  <a:lnTo>
                    <a:pt x="5545062" y="30072"/>
                  </a:lnTo>
                  <a:lnTo>
                    <a:pt x="5604883" y="32561"/>
                  </a:lnTo>
                  <a:lnTo>
                    <a:pt x="5660640" y="35280"/>
                  </a:lnTo>
                  <a:lnTo>
                    <a:pt x="5713685" y="38151"/>
                  </a:lnTo>
                  <a:lnTo>
                    <a:pt x="5764923" y="41123"/>
                  </a:lnTo>
                  <a:lnTo>
                    <a:pt x="5817074" y="44163"/>
                  </a:lnTo>
                  <a:lnTo>
                    <a:pt x="5869833" y="47247"/>
                  </a:lnTo>
                  <a:lnTo>
                    <a:pt x="5922997" y="50362"/>
                  </a:lnTo>
                  <a:lnTo>
                    <a:pt x="5973256" y="53496"/>
                  </a:lnTo>
                  <a:lnTo>
                    <a:pt x="6021579" y="56646"/>
                  </a:lnTo>
                  <a:lnTo>
                    <a:pt x="6068612" y="59802"/>
                  </a:lnTo>
                  <a:lnTo>
                    <a:pt x="6112666" y="64024"/>
                  </a:lnTo>
                  <a:lnTo>
                    <a:pt x="6154735" y="68955"/>
                  </a:lnTo>
                  <a:lnTo>
                    <a:pt x="6195482" y="74359"/>
                  </a:lnTo>
                  <a:lnTo>
                    <a:pt x="6236404" y="80079"/>
                  </a:lnTo>
                  <a:lnTo>
                    <a:pt x="6277444" y="86008"/>
                  </a:lnTo>
                  <a:lnTo>
                    <a:pt x="6318563" y="92078"/>
                  </a:lnTo>
                  <a:lnTo>
                    <a:pt x="6356560" y="98241"/>
                  </a:lnTo>
                  <a:lnTo>
                    <a:pt x="6392473" y="104466"/>
                  </a:lnTo>
                  <a:lnTo>
                    <a:pt x="6426998" y="110733"/>
                  </a:lnTo>
                  <a:lnTo>
                    <a:pt x="6460600" y="117027"/>
                  </a:lnTo>
                  <a:lnTo>
                    <a:pt x="6493583" y="123340"/>
                  </a:lnTo>
                  <a:lnTo>
                    <a:pt x="6526154" y="129666"/>
                  </a:lnTo>
                  <a:lnTo>
                    <a:pt x="6558453" y="136000"/>
                  </a:lnTo>
                  <a:lnTo>
                    <a:pt x="6590568" y="142339"/>
                  </a:lnTo>
                  <a:lnTo>
                    <a:pt x="6622562" y="148683"/>
                  </a:lnTo>
                  <a:lnTo>
                    <a:pt x="6652358" y="156085"/>
                  </a:lnTo>
                  <a:lnTo>
                    <a:pt x="6680689" y="164196"/>
                  </a:lnTo>
                  <a:lnTo>
                    <a:pt x="6708043" y="172778"/>
                  </a:lnTo>
                  <a:lnTo>
                    <a:pt x="6733687" y="181674"/>
                  </a:lnTo>
                  <a:lnTo>
                    <a:pt x="6758191" y="190780"/>
                  </a:lnTo>
                  <a:lnTo>
                    <a:pt x="6804115" y="209364"/>
                  </a:lnTo>
                  <a:lnTo>
                    <a:pt x="6845693" y="228207"/>
                  </a:lnTo>
                  <a:lnTo>
                    <a:pt x="6885338" y="247165"/>
                  </a:lnTo>
                  <a:lnTo>
                    <a:pt x="6923067" y="267233"/>
                  </a:lnTo>
                  <a:lnTo>
                    <a:pt x="6957474" y="290263"/>
                  </a:lnTo>
                  <a:lnTo>
                    <a:pt x="7001539" y="327029"/>
                  </a:lnTo>
                  <a:lnTo>
                    <a:pt x="7041406" y="369790"/>
                  </a:lnTo>
                  <a:lnTo>
                    <a:pt x="7080030" y="415974"/>
                  </a:lnTo>
                  <a:lnTo>
                    <a:pt x="7108172" y="463171"/>
                  </a:lnTo>
                  <a:lnTo>
                    <a:pt x="7125820" y="497644"/>
                  </a:lnTo>
                  <a:lnTo>
                    <a:pt x="7142131" y="534132"/>
                  </a:lnTo>
                  <a:lnTo>
                    <a:pt x="7152909" y="571515"/>
                  </a:lnTo>
                  <a:lnTo>
                    <a:pt x="7164049" y="609297"/>
                  </a:lnTo>
                  <a:lnTo>
                    <a:pt x="7174997" y="647255"/>
                  </a:lnTo>
                  <a:lnTo>
                    <a:pt x="7183390" y="685293"/>
                  </a:lnTo>
                  <a:lnTo>
                    <a:pt x="7190649" y="726186"/>
                  </a:lnTo>
                  <a:lnTo>
                    <a:pt x="7197402" y="767998"/>
                  </a:lnTo>
                  <a:lnTo>
                    <a:pt x="7203932" y="807747"/>
                  </a:lnTo>
                  <a:lnTo>
                    <a:pt x="7207539" y="849403"/>
                  </a:lnTo>
                  <a:lnTo>
                    <a:pt x="7209142" y="892611"/>
                  </a:lnTo>
                  <a:lnTo>
                    <a:pt x="7209855" y="936509"/>
                  </a:lnTo>
                  <a:lnTo>
                    <a:pt x="7207349" y="980713"/>
                  </a:lnTo>
                  <a:lnTo>
                    <a:pt x="7203766" y="1023995"/>
                  </a:lnTo>
                  <a:lnTo>
                    <a:pt x="7202174" y="1064400"/>
                  </a:lnTo>
                  <a:lnTo>
                    <a:pt x="7198645" y="1106345"/>
                  </a:lnTo>
                  <a:lnTo>
                    <a:pt x="7193548" y="1149682"/>
                  </a:lnTo>
                  <a:lnTo>
                    <a:pt x="7187754" y="1193638"/>
                  </a:lnTo>
                  <a:lnTo>
                    <a:pt x="7184474" y="1237868"/>
                  </a:lnTo>
                  <a:lnTo>
                    <a:pt x="7181959" y="1279045"/>
                  </a:lnTo>
                  <a:lnTo>
                    <a:pt x="7175649" y="1326027"/>
                  </a:lnTo>
                  <a:lnTo>
                    <a:pt x="7173310" y="1366759"/>
                  </a:lnTo>
                  <a:lnTo>
                    <a:pt x="7172616" y="1408814"/>
                  </a:lnTo>
                  <a:lnTo>
                    <a:pt x="7172454" y="1446390"/>
                  </a:lnTo>
                  <a:lnTo>
                    <a:pt x="7172363" y="1488970"/>
                  </a:lnTo>
                  <a:lnTo>
                    <a:pt x="7181850" y="1561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584"/>
            <p:cNvSpPr/>
            <p:nvPr>
              <p:custDataLst>
                <p:tags r:id="rId32"/>
              </p:custDataLst>
            </p:nvPr>
          </p:nvSpPr>
          <p:spPr>
            <a:xfrm>
              <a:off x="4029468" y="5851339"/>
              <a:ext cx="195309" cy="306417"/>
            </a:xfrm>
            <a:custGeom>
              <a:avLst/>
              <a:gdLst/>
              <a:ahLst/>
              <a:cxnLst/>
              <a:rect l="0" t="0" r="0" b="0"/>
              <a:pathLst>
                <a:path w="195309" h="306417">
                  <a:moveTo>
                    <a:pt x="9132" y="292286"/>
                  </a:moveTo>
                  <a:lnTo>
                    <a:pt x="9132" y="292286"/>
                  </a:lnTo>
                  <a:lnTo>
                    <a:pt x="4075" y="297342"/>
                  </a:lnTo>
                  <a:lnTo>
                    <a:pt x="1593" y="302647"/>
                  </a:lnTo>
                  <a:lnTo>
                    <a:pt x="931" y="305543"/>
                  </a:lnTo>
                  <a:lnTo>
                    <a:pt x="490" y="306416"/>
                  </a:lnTo>
                  <a:lnTo>
                    <a:pt x="196" y="305939"/>
                  </a:lnTo>
                  <a:lnTo>
                    <a:pt x="0" y="304563"/>
                  </a:lnTo>
                  <a:lnTo>
                    <a:pt x="12899" y="265424"/>
                  </a:lnTo>
                  <a:lnTo>
                    <a:pt x="32728" y="219403"/>
                  </a:lnTo>
                  <a:lnTo>
                    <a:pt x="54206" y="178641"/>
                  </a:lnTo>
                  <a:lnTo>
                    <a:pt x="68953" y="134959"/>
                  </a:lnTo>
                  <a:lnTo>
                    <a:pt x="92805" y="90881"/>
                  </a:lnTo>
                  <a:lnTo>
                    <a:pt x="111520" y="44454"/>
                  </a:lnTo>
                  <a:lnTo>
                    <a:pt x="127781" y="18124"/>
                  </a:lnTo>
                  <a:lnTo>
                    <a:pt x="148398" y="0"/>
                  </a:lnTo>
                  <a:lnTo>
                    <a:pt x="150660" y="2179"/>
                  </a:lnTo>
                  <a:lnTo>
                    <a:pt x="157840" y="18298"/>
                  </a:lnTo>
                  <a:lnTo>
                    <a:pt x="160803" y="42765"/>
                  </a:lnTo>
                  <a:lnTo>
                    <a:pt x="164138" y="78301"/>
                  </a:lnTo>
                  <a:lnTo>
                    <a:pt x="169690" y="122547"/>
                  </a:lnTo>
                  <a:lnTo>
                    <a:pt x="175708" y="160032"/>
                  </a:lnTo>
                  <a:lnTo>
                    <a:pt x="180678" y="199408"/>
                  </a:lnTo>
                  <a:lnTo>
                    <a:pt x="187931" y="242934"/>
                  </a:lnTo>
                  <a:lnTo>
                    <a:pt x="190198" y="260827"/>
                  </a:lnTo>
                  <a:lnTo>
                    <a:pt x="195308" y="275792"/>
                  </a:lnTo>
                  <a:lnTo>
                    <a:pt x="190107" y="282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585"/>
            <p:cNvSpPr/>
            <p:nvPr>
              <p:custDataLst>
                <p:tags r:id="rId33"/>
              </p:custDataLst>
            </p:nvPr>
          </p:nvSpPr>
          <p:spPr>
            <a:xfrm>
              <a:off x="4055507" y="5962650"/>
              <a:ext cx="183119" cy="85726"/>
            </a:xfrm>
            <a:custGeom>
              <a:avLst/>
              <a:gdLst/>
              <a:ahLst/>
              <a:cxnLst/>
              <a:rect l="0" t="0" r="0" b="0"/>
              <a:pathLst>
                <a:path w="183119" h="85726">
                  <a:moveTo>
                    <a:pt x="21193" y="85725"/>
                  </a:moveTo>
                  <a:lnTo>
                    <a:pt x="21193" y="85725"/>
                  </a:lnTo>
                  <a:lnTo>
                    <a:pt x="0" y="85725"/>
                  </a:lnTo>
                  <a:lnTo>
                    <a:pt x="715" y="85725"/>
                  </a:lnTo>
                  <a:lnTo>
                    <a:pt x="17960" y="75364"/>
                  </a:lnTo>
                  <a:lnTo>
                    <a:pt x="59063" y="53669"/>
                  </a:lnTo>
                  <a:lnTo>
                    <a:pt x="103883" y="35302"/>
                  </a:lnTo>
                  <a:lnTo>
                    <a:pt x="151321" y="11561"/>
                  </a:lnTo>
                  <a:lnTo>
                    <a:pt x="1831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586"/>
            <p:cNvSpPr/>
            <p:nvPr>
              <p:custDataLst>
                <p:tags r:id="rId34"/>
              </p:custDataLst>
            </p:nvPr>
          </p:nvSpPr>
          <p:spPr>
            <a:xfrm>
              <a:off x="4991100" y="5802049"/>
              <a:ext cx="9526" cy="198702"/>
            </a:xfrm>
            <a:custGeom>
              <a:avLst/>
              <a:gdLst/>
              <a:ahLst/>
              <a:cxnLst/>
              <a:rect l="0" t="0" r="0" b="0"/>
              <a:pathLst>
                <a:path w="9526" h="1987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14856"/>
                  </a:lnTo>
                  <a:lnTo>
                    <a:pt x="9263" y="58819"/>
                  </a:lnTo>
                  <a:lnTo>
                    <a:pt x="9447" y="98811"/>
                  </a:lnTo>
                  <a:lnTo>
                    <a:pt x="9502" y="139000"/>
                  </a:lnTo>
                  <a:lnTo>
                    <a:pt x="9525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587"/>
            <p:cNvSpPr/>
            <p:nvPr>
              <p:custDataLst>
                <p:tags r:id="rId35"/>
              </p:custDataLst>
            </p:nvPr>
          </p:nvSpPr>
          <p:spPr>
            <a:xfrm>
              <a:off x="5086350" y="59436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4240" y="1986"/>
                  </a:lnTo>
                  <a:lnTo>
                    <a:pt x="85056" y="3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588"/>
            <p:cNvSpPr/>
            <p:nvPr>
              <p:custDataLst>
                <p:tags r:id="rId36"/>
              </p:custDataLst>
            </p:nvPr>
          </p:nvSpPr>
          <p:spPr>
            <a:xfrm>
              <a:off x="4333875" y="5880962"/>
              <a:ext cx="19051" cy="195989"/>
            </a:xfrm>
            <a:custGeom>
              <a:avLst/>
              <a:gdLst/>
              <a:ahLst/>
              <a:cxnLst/>
              <a:rect l="0" t="0" r="0" b="0"/>
              <a:pathLst>
                <a:path w="19051" h="1959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5057" y="9613"/>
                  </a:lnTo>
                  <a:lnTo>
                    <a:pt x="11759" y="48208"/>
                  </a:lnTo>
                  <a:lnTo>
                    <a:pt x="17610" y="95301"/>
                  </a:lnTo>
                  <a:lnTo>
                    <a:pt x="18765" y="132276"/>
                  </a:lnTo>
                  <a:lnTo>
                    <a:pt x="19050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589"/>
            <p:cNvSpPr/>
            <p:nvPr>
              <p:custDataLst>
                <p:tags r:id="rId37"/>
              </p:custDataLst>
            </p:nvPr>
          </p:nvSpPr>
          <p:spPr>
            <a:xfrm>
              <a:off x="4486275" y="6000750"/>
              <a:ext cx="9526" cy="26468"/>
            </a:xfrm>
            <a:custGeom>
              <a:avLst/>
              <a:gdLst/>
              <a:ahLst/>
              <a:cxnLst/>
              <a:rect l="0" t="0" r="0" b="0"/>
              <a:pathLst>
                <a:path w="9526" h="26468">
                  <a:moveTo>
                    <a:pt x="9525" y="0"/>
                  </a:moveTo>
                  <a:lnTo>
                    <a:pt x="9525" y="0"/>
                  </a:lnTo>
                  <a:lnTo>
                    <a:pt x="1986" y="17900"/>
                  </a:lnTo>
                  <a:lnTo>
                    <a:pt x="392" y="26467"/>
                  </a:lnTo>
                  <a:lnTo>
                    <a:pt x="262" y="2611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590"/>
            <p:cNvSpPr/>
            <p:nvPr>
              <p:custDataLst>
                <p:tags r:id="rId38"/>
              </p:custDataLst>
            </p:nvPr>
          </p:nvSpPr>
          <p:spPr>
            <a:xfrm>
              <a:off x="4476750" y="5886843"/>
              <a:ext cx="9526" cy="18658"/>
            </a:xfrm>
            <a:custGeom>
              <a:avLst/>
              <a:gdLst/>
              <a:ahLst/>
              <a:cxnLst/>
              <a:rect l="0" t="0" r="0" b="0"/>
              <a:pathLst>
                <a:path w="9526" h="18658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9525" y="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591"/>
            <p:cNvSpPr/>
            <p:nvPr>
              <p:custDataLst>
                <p:tags r:id="rId39"/>
              </p:custDataLst>
            </p:nvPr>
          </p:nvSpPr>
          <p:spPr>
            <a:xfrm>
              <a:off x="4746578" y="5784760"/>
              <a:ext cx="137147" cy="231712"/>
            </a:xfrm>
            <a:custGeom>
              <a:avLst/>
              <a:gdLst/>
              <a:ahLst/>
              <a:cxnLst/>
              <a:rect l="0" t="0" r="0" b="0"/>
              <a:pathLst>
                <a:path w="137147" h="231712">
                  <a:moveTo>
                    <a:pt x="130222" y="54065"/>
                  </a:moveTo>
                  <a:lnTo>
                    <a:pt x="130222" y="54065"/>
                  </a:lnTo>
                  <a:lnTo>
                    <a:pt x="120109" y="43952"/>
                  </a:lnTo>
                  <a:lnTo>
                    <a:pt x="109499" y="38987"/>
                  </a:lnTo>
                  <a:lnTo>
                    <a:pt x="103707" y="37663"/>
                  </a:lnTo>
                  <a:lnTo>
                    <a:pt x="91626" y="39014"/>
                  </a:lnTo>
                  <a:lnTo>
                    <a:pt x="79201" y="44201"/>
                  </a:lnTo>
                  <a:lnTo>
                    <a:pt x="31967" y="85795"/>
                  </a:lnTo>
                  <a:lnTo>
                    <a:pt x="23758" y="93921"/>
                  </a:lnTo>
                  <a:lnTo>
                    <a:pt x="13188" y="119614"/>
                  </a:lnTo>
                  <a:lnTo>
                    <a:pt x="4469" y="163500"/>
                  </a:lnTo>
                  <a:lnTo>
                    <a:pt x="1307" y="183136"/>
                  </a:lnTo>
                  <a:lnTo>
                    <a:pt x="5518" y="208240"/>
                  </a:lnTo>
                  <a:lnTo>
                    <a:pt x="16249" y="223807"/>
                  </a:lnTo>
                  <a:lnTo>
                    <a:pt x="27004" y="230047"/>
                  </a:lnTo>
                  <a:lnTo>
                    <a:pt x="32835" y="231711"/>
                  </a:lnTo>
                  <a:lnTo>
                    <a:pt x="73133" y="226547"/>
                  </a:lnTo>
                  <a:lnTo>
                    <a:pt x="84035" y="220329"/>
                  </a:lnTo>
                  <a:lnTo>
                    <a:pt x="107990" y="198569"/>
                  </a:lnTo>
                  <a:lnTo>
                    <a:pt x="128026" y="166806"/>
                  </a:lnTo>
                  <a:lnTo>
                    <a:pt x="134538" y="147564"/>
                  </a:lnTo>
                  <a:lnTo>
                    <a:pt x="137146" y="112930"/>
                  </a:lnTo>
                  <a:lnTo>
                    <a:pt x="130627" y="76915"/>
                  </a:lnTo>
                  <a:lnTo>
                    <a:pt x="109998" y="35767"/>
                  </a:lnTo>
                  <a:lnTo>
                    <a:pt x="97950" y="18416"/>
                  </a:lnTo>
                  <a:lnTo>
                    <a:pt x="85540" y="7176"/>
                  </a:lnTo>
                  <a:lnTo>
                    <a:pt x="70147" y="1475"/>
                  </a:lnTo>
                  <a:lnTo>
                    <a:pt x="52722" y="0"/>
                  </a:lnTo>
                  <a:lnTo>
                    <a:pt x="34394" y="2872"/>
                  </a:lnTo>
                  <a:lnTo>
                    <a:pt x="24132" y="7677"/>
                  </a:lnTo>
                  <a:lnTo>
                    <a:pt x="7431" y="24440"/>
                  </a:lnTo>
                  <a:lnTo>
                    <a:pt x="1565" y="38782"/>
                  </a:lnTo>
                  <a:lnTo>
                    <a:pt x="0" y="47051"/>
                  </a:lnTo>
                  <a:lnTo>
                    <a:pt x="1074" y="54680"/>
                  </a:lnTo>
                  <a:lnTo>
                    <a:pt x="11640" y="74473"/>
                  </a:lnTo>
                  <a:lnTo>
                    <a:pt x="24061" y="88569"/>
                  </a:lnTo>
                  <a:lnTo>
                    <a:pt x="69890" y="127604"/>
                  </a:lnTo>
                  <a:lnTo>
                    <a:pt x="104098" y="156620"/>
                  </a:lnTo>
                  <a:lnTo>
                    <a:pt x="106456" y="160535"/>
                  </a:lnTo>
                  <a:lnTo>
                    <a:pt x="123332" y="175481"/>
                  </a:lnTo>
                  <a:lnTo>
                    <a:pt x="128181" y="190699"/>
                  </a:lnTo>
                  <a:lnTo>
                    <a:pt x="130222" y="225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592"/>
            <p:cNvSpPr/>
            <p:nvPr>
              <p:custDataLst>
                <p:tags r:id="rId40"/>
              </p:custDataLst>
            </p:nvPr>
          </p:nvSpPr>
          <p:spPr>
            <a:xfrm>
              <a:off x="5287021" y="5785514"/>
              <a:ext cx="142135" cy="221034"/>
            </a:xfrm>
            <a:custGeom>
              <a:avLst/>
              <a:gdLst/>
              <a:ahLst/>
              <a:cxnLst/>
              <a:rect l="0" t="0" r="0" b="0"/>
              <a:pathLst>
                <a:path w="142135" h="221034">
                  <a:moveTo>
                    <a:pt x="123179" y="53311"/>
                  </a:moveTo>
                  <a:lnTo>
                    <a:pt x="123179" y="53311"/>
                  </a:lnTo>
                  <a:lnTo>
                    <a:pt x="128235" y="48255"/>
                  </a:lnTo>
                  <a:lnTo>
                    <a:pt x="130718" y="40128"/>
                  </a:lnTo>
                  <a:lnTo>
                    <a:pt x="131380" y="34997"/>
                  </a:lnTo>
                  <a:lnTo>
                    <a:pt x="129293" y="26474"/>
                  </a:lnTo>
                  <a:lnTo>
                    <a:pt x="127255" y="22719"/>
                  </a:lnTo>
                  <a:lnTo>
                    <a:pt x="123779" y="20217"/>
                  </a:lnTo>
                  <a:lnTo>
                    <a:pt x="114274" y="17436"/>
                  </a:lnTo>
                  <a:lnTo>
                    <a:pt x="86910" y="20927"/>
                  </a:lnTo>
                  <a:lnTo>
                    <a:pt x="69664" y="28688"/>
                  </a:lnTo>
                  <a:lnTo>
                    <a:pt x="29270" y="57007"/>
                  </a:lnTo>
                  <a:lnTo>
                    <a:pt x="14333" y="76748"/>
                  </a:lnTo>
                  <a:lnTo>
                    <a:pt x="4262" y="101178"/>
                  </a:lnTo>
                  <a:lnTo>
                    <a:pt x="0" y="130418"/>
                  </a:lnTo>
                  <a:lnTo>
                    <a:pt x="4602" y="151652"/>
                  </a:lnTo>
                  <a:lnTo>
                    <a:pt x="12668" y="167938"/>
                  </a:lnTo>
                  <a:lnTo>
                    <a:pt x="31421" y="188411"/>
                  </a:lnTo>
                  <a:lnTo>
                    <a:pt x="39359" y="192730"/>
                  </a:lnTo>
                  <a:lnTo>
                    <a:pt x="59890" y="195162"/>
                  </a:lnTo>
                  <a:lnTo>
                    <a:pt x="86082" y="190826"/>
                  </a:lnTo>
                  <a:lnTo>
                    <a:pt x="103839" y="182838"/>
                  </a:lnTo>
                  <a:lnTo>
                    <a:pt x="120859" y="163656"/>
                  </a:lnTo>
                  <a:lnTo>
                    <a:pt x="134250" y="132807"/>
                  </a:lnTo>
                  <a:lnTo>
                    <a:pt x="141178" y="87037"/>
                  </a:lnTo>
                  <a:lnTo>
                    <a:pt x="142021" y="49860"/>
                  </a:lnTo>
                  <a:lnTo>
                    <a:pt x="138916" y="42544"/>
                  </a:lnTo>
                  <a:lnTo>
                    <a:pt x="107495" y="9116"/>
                  </a:lnTo>
                  <a:lnTo>
                    <a:pt x="97511" y="1919"/>
                  </a:lnTo>
                  <a:lnTo>
                    <a:pt x="93367" y="0"/>
                  </a:lnTo>
                  <a:lnTo>
                    <a:pt x="80296" y="689"/>
                  </a:lnTo>
                  <a:lnTo>
                    <a:pt x="64961" y="5582"/>
                  </a:lnTo>
                  <a:lnTo>
                    <a:pt x="51091" y="14812"/>
                  </a:lnTo>
                  <a:lnTo>
                    <a:pt x="43515" y="25970"/>
                  </a:lnTo>
                  <a:lnTo>
                    <a:pt x="41495" y="31909"/>
                  </a:lnTo>
                  <a:lnTo>
                    <a:pt x="42072" y="44152"/>
                  </a:lnTo>
                  <a:lnTo>
                    <a:pt x="46914" y="57706"/>
                  </a:lnTo>
                  <a:lnTo>
                    <a:pt x="62600" y="82130"/>
                  </a:lnTo>
                  <a:lnTo>
                    <a:pt x="105636" y="121801"/>
                  </a:lnTo>
                  <a:lnTo>
                    <a:pt x="133961" y="150916"/>
                  </a:lnTo>
                  <a:lnTo>
                    <a:pt x="138554" y="159486"/>
                  </a:lnTo>
                  <a:lnTo>
                    <a:pt x="141140" y="170260"/>
                  </a:lnTo>
                  <a:lnTo>
                    <a:pt x="142134" y="211247"/>
                  </a:lnTo>
                  <a:lnTo>
                    <a:pt x="141108" y="215752"/>
                  </a:lnTo>
                  <a:lnTo>
                    <a:pt x="139364" y="218755"/>
                  </a:lnTo>
                  <a:lnTo>
                    <a:pt x="137144" y="220757"/>
                  </a:lnTo>
                  <a:lnTo>
                    <a:pt x="135664" y="221033"/>
                  </a:lnTo>
                  <a:lnTo>
                    <a:pt x="132704" y="215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593"/>
            <p:cNvSpPr/>
            <p:nvPr>
              <p:custDataLst>
                <p:tags r:id="rId41"/>
              </p:custDataLst>
            </p:nvPr>
          </p:nvSpPr>
          <p:spPr>
            <a:xfrm>
              <a:off x="5544093" y="5735767"/>
              <a:ext cx="74132" cy="236409"/>
            </a:xfrm>
            <a:custGeom>
              <a:avLst/>
              <a:gdLst/>
              <a:ahLst/>
              <a:cxnLst/>
              <a:rect l="0" t="0" r="0" b="0"/>
              <a:pathLst>
                <a:path w="74132" h="236409">
                  <a:moveTo>
                    <a:pt x="18507" y="17333"/>
                  </a:moveTo>
                  <a:lnTo>
                    <a:pt x="18507" y="17333"/>
                  </a:lnTo>
                  <a:lnTo>
                    <a:pt x="23563" y="12277"/>
                  </a:lnTo>
                  <a:lnTo>
                    <a:pt x="26046" y="6972"/>
                  </a:lnTo>
                  <a:lnTo>
                    <a:pt x="27640" y="0"/>
                  </a:lnTo>
                  <a:lnTo>
                    <a:pt x="20350" y="15947"/>
                  </a:lnTo>
                  <a:lnTo>
                    <a:pt x="8718" y="54845"/>
                  </a:lnTo>
                  <a:lnTo>
                    <a:pt x="2201" y="86657"/>
                  </a:lnTo>
                  <a:lnTo>
                    <a:pt x="0" y="130275"/>
                  </a:lnTo>
                  <a:lnTo>
                    <a:pt x="2520" y="144434"/>
                  </a:lnTo>
                  <a:lnTo>
                    <a:pt x="4674" y="149692"/>
                  </a:lnTo>
                  <a:lnTo>
                    <a:pt x="8227" y="152139"/>
                  </a:lnTo>
                  <a:lnTo>
                    <a:pt x="12712" y="152712"/>
                  </a:lnTo>
                  <a:lnTo>
                    <a:pt x="22282" y="150526"/>
                  </a:lnTo>
                  <a:lnTo>
                    <a:pt x="34677" y="142288"/>
                  </a:lnTo>
                  <a:lnTo>
                    <a:pt x="50226" y="129028"/>
                  </a:lnTo>
                  <a:lnTo>
                    <a:pt x="60949" y="123100"/>
                  </a:lnTo>
                  <a:lnTo>
                    <a:pt x="65654" y="116169"/>
                  </a:lnTo>
                  <a:lnTo>
                    <a:pt x="70506" y="114178"/>
                  </a:lnTo>
                  <a:lnTo>
                    <a:pt x="72223" y="115763"/>
                  </a:lnTo>
                  <a:lnTo>
                    <a:pt x="74131" y="123168"/>
                  </a:lnTo>
                  <a:lnTo>
                    <a:pt x="67322" y="165606"/>
                  </a:lnTo>
                  <a:lnTo>
                    <a:pt x="58035" y="212774"/>
                  </a:lnTo>
                  <a:lnTo>
                    <a:pt x="47082" y="23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594"/>
            <p:cNvSpPr/>
            <p:nvPr>
              <p:custDataLst>
                <p:tags r:id="rId42"/>
              </p:custDataLst>
            </p:nvPr>
          </p:nvSpPr>
          <p:spPr>
            <a:xfrm>
              <a:off x="5859592" y="5905500"/>
              <a:ext cx="360234" cy="66676"/>
            </a:xfrm>
            <a:custGeom>
              <a:avLst/>
              <a:gdLst/>
              <a:ahLst/>
              <a:cxnLst/>
              <a:rect l="0" t="0" r="0" b="0"/>
              <a:pathLst>
                <a:path w="360234" h="66676">
                  <a:moveTo>
                    <a:pt x="17333" y="66675"/>
                  </a:moveTo>
                  <a:lnTo>
                    <a:pt x="17333" y="66675"/>
                  </a:lnTo>
                  <a:lnTo>
                    <a:pt x="0" y="66675"/>
                  </a:lnTo>
                  <a:lnTo>
                    <a:pt x="22494" y="60130"/>
                  </a:lnTo>
                  <a:lnTo>
                    <a:pt x="63782" y="54916"/>
                  </a:lnTo>
                  <a:lnTo>
                    <a:pt x="107883" y="49065"/>
                  </a:lnTo>
                  <a:lnTo>
                    <a:pt x="150813" y="41363"/>
                  </a:lnTo>
                  <a:lnTo>
                    <a:pt x="196139" y="35922"/>
                  </a:lnTo>
                  <a:lnTo>
                    <a:pt x="234707" y="27930"/>
                  </a:lnTo>
                  <a:lnTo>
                    <a:pt x="277885" y="21681"/>
                  </a:lnTo>
                  <a:lnTo>
                    <a:pt x="313609" y="17007"/>
                  </a:lnTo>
                  <a:lnTo>
                    <a:pt x="3602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60"/>
          <p:cNvGrpSpPr/>
          <p:nvPr/>
        </p:nvGrpSpPr>
        <p:grpSpPr>
          <a:xfrm>
            <a:off x="4048590" y="6400800"/>
            <a:ext cx="275368" cy="314127"/>
            <a:chOff x="4048590" y="6400800"/>
            <a:chExt cx="275368" cy="314127"/>
          </a:xfrm>
        </p:grpSpPr>
        <p:sp>
          <p:nvSpPr>
            <p:cNvPr id="226" name="SMARTInkShape-1595"/>
            <p:cNvSpPr/>
            <p:nvPr>
              <p:custDataLst>
                <p:tags r:id="rId18"/>
              </p:custDataLst>
            </p:nvPr>
          </p:nvSpPr>
          <p:spPr>
            <a:xfrm>
              <a:off x="4048590" y="6402751"/>
              <a:ext cx="122920" cy="312176"/>
            </a:xfrm>
            <a:custGeom>
              <a:avLst/>
              <a:gdLst/>
              <a:ahLst/>
              <a:cxnLst/>
              <a:rect l="0" t="0" r="0" b="0"/>
              <a:pathLst>
                <a:path w="122920" h="312176">
                  <a:moveTo>
                    <a:pt x="47160" y="83774"/>
                  </a:moveTo>
                  <a:lnTo>
                    <a:pt x="47160" y="83774"/>
                  </a:lnTo>
                  <a:lnTo>
                    <a:pt x="47160" y="75573"/>
                  </a:lnTo>
                  <a:lnTo>
                    <a:pt x="40614" y="97324"/>
                  </a:lnTo>
                  <a:lnTo>
                    <a:pt x="35401" y="135017"/>
                  </a:lnTo>
                  <a:lnTo>
                    <a:pt x="29550" y="177857"/>
                  </a:lnTo>
                  <a:lnTo>
                    <a:pt x="18424" y="217367"/>
                  </a:lnTo>
                  <a:lnTo>
                    <a:pt x="9851" y="257428"/>
                  </a:lnTo>
                  <a:lnTo>
                    <a:pt x="1886" y="298267"/>
                  </a:lnTo>
                  <a:lnTo>
                    <a:pt x="231" y="312076"/>
                  </a:lnTo>
                  <a:lnTo>
                    <a:pt x="0" y="312175"/>
                  </a:lnTo>
                  <a:lnTo>
                    <a:pt x="12780" y="265258"/>
                  </a:lnTo>
                  <a:lnTo>
                    <a:pt x="23568" y="220097"/>
                  </a:lnTo>
                  <a:lnTo>
                    <a:pt x="29586" y="182727"/>
                  </a:lnTo>
                  <a:lnTo>
                    <a:pt x="41101" y="136599"/>
                  </a:lnTo>
                  <a:lnTo>
                    <a:pt x="50421" y="99308"/>
                  </a:lnTo>
                  <a:lnTo>
                    <a:pt x="59885" y="56392"/>
                  </a:lnTo>
                  <a:lnTo>
                    <a:pt x="78053" y="12866"/>
                  </a:lnTo>
                  <a:lnTo>
                    <a:pt x="82057" y="4635"/>
                  </a:lnTo>
                  <a:lnTo>
                    <a:pt x="84183" y="2439"/>
                  </a:lnTo>
                  <a:lnTo>
                    <a:pt x="89367" y="0"/>
                  </a:lnTo>
                  <a:lnTo>
                    <a:pt x="95199" y="13027"/>
                  </a:lnTo>
                  <a:lnTo>
                    <a:pt x="104433" y="50112"/>
                  </a:lnTo>
                  <a:lnTo>
                    <a:pt x="111049" y="94614"/>
                  </a:lnTo>
                  <a:lnTo>
                    <a:pt x="115831" y="135669"/>
                  </a:lnTo>
                  <a:lnTo>
                    <a:pt x="121873" y="183042"/>
                  </a:lnTo>
                  <a:lnTo>
                    <a:pt x="122919" y="220548"/>
                  </a:lnTo>
                  <a:lnTo>
                    <a:pt x="122214" y="253823"/>
                  </a:lnTo>
                  <a:lnTo>
                    <a:pt x="113835" y="264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596"/>
            <p:cNvSpPr/>
            <p:nvPr>
              <p:custDataLst>
                <p:tags r:id="rId19"/>
              </p:custDataLst>
            </p:nvPr>
          </p:nvSpPr>
          <p:spPr>
            <a:xfrm>
              <a:off x="4050626" y="6543675"/>
              <a:ext cx="207050" cy="57151"/>
            </a:xfrm>
            <a:custGeom>
              <a:avLst/>
              <a:gdLst/>
              <a:ahLst/>
              <a:cxnLst/>
              <a:rect l="0" t="0" r="0" b="0"/>
              <a:pathLst>
                <a:path w="207050" h="57151">
                  <a:moveTo>
                    <a:pt x="35599" y="57150"/>
                  </a:moveTo>
                  <a:lnTo>
                    <a:pt x="35599" y="57150"/>
                  </a:lnTo>
                  <a:lnTo>
                    <a:pt x="10160" y="46789"/>
                  </a:lnTo>
                  <a:lnTo>
                    <a:pt x="0" y="39817"/>
                  </a:lnTo>
                  <a:lnTo>
                    <a:pt x="18466" y="33552"/>
                  </a:lnTo>
                  <a:lnTo>
                    <a:pt x="63690" y="28500"/>
                  </a:lnTo>
                  <a:lnTo>
                    <a:pt x="107187" y="21262"/>
                  </a:lnTo>
                  <a:lnTo>
                    <a:pt x="150414" y="13473"/>
                  </a:lnTo>
                  <a:lnTo>
                    <a:pt x="2070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597"/>
            <p:cNvSpPr/>
            <p:nvPr>
              <p:custDataLst>
                <p:tags r:id="rId20"/>
              </p:custDataLst>
            </p:nvPr>
          </p:nvSpPr>
          <p:spPr>
            <a:xfrm>
              <a:off x="4305300" y="6410718"/>
              <a:ext cx="1" cy="94858"/>
            </a:xfrm>
            <a:custGeom>
              <a:avLst/>
              <a:gdLst/>
              <a:ahLst/>
              <a:cxnLst/>
              <a:rect l="0" t="0" r="0" b="0"/>
              <a:pathLst>
                <a:path w="1" h="948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37177"/>
                  </a:lnTo>
                  <a:lnTo>
                    <a:pt x="0" y="94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598"/>
            <p:cNvSpPr/>
            <p:nvPr>
              <p:custDataLst>
                <p:tags r:id="rId21"/>
              </p:custDataLst>
            </p:nvPr>
          </p:nvSpPr>
          <p:spPr>
            <a:xfrm>
              <a:off x="4314825" y="6600825"/>
              <a:ext cx="9133" cy="26743"/>
            </a:xfrm>
            <a:custGeom>
              <a:avLst/>
              <a:gdLst/>
              <a:ahLst/>
              <a:cxnLst/>
              <a:rect l="0" t="0" r="0" b="0"/>
              <a:pathLst>
                <a:path w="9133" h="267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6"/>
                  </a:lnTo>
                  <a:lnTo>
                    <a:pt x="9132" y="26742"/>
                  </a:lnTo>
                  <a:lnTo>
                    <a:pt x="8205" y="2629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599"/>
            <p:cNvSpPr/>
            <p:nvPr>
              <p:custDataLst>
                <p:tags r:id="rId22"/>
              </p:custDataLst>
            </p:nvPr>
          </p:nvSpPr>
          <p:spPr>
            <a:xfrm>
              <a:off x="4210050" y="6400800"/>
              <a:ext cx="19051" cy="276226"/>
            </a:xfrm>
            <a:custGeom>
              <a:avLst/>
              <a:gdLst/>
              <a:ahLst/>
              <a:cxnLst/>
              <a:rect l="0" t="0" r="0" b="0"/>
              <a:pathLst>
                <a:path w="19051" h="276226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11511" y="54601"/>
                  </a:lnTo>
                  <a:lnTo>
                    <a:pt x="9918" y="97334"/>
                  </a:lnTo>
                  <a:lnTo>
                    <a:pt x="9642" y="134555"/>
                  </a:lnTo>
                  <a:lnTo>
                    <a:pt x="9559" y="179098"/>
                  </a:lnTo>
                  <a:lnTo>
                    <a:pt x="4478" y="21569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361"/>
          <p:cNvGrpSpPr/>
          <p:nvPr/>
        </p:nvGrpSpPr>
        <p:grpSpPr>
          <a:xfrm>
            <a:off x="4625462" y="6383699"/>
            <a:ext cx="1165739" cy="293327"/>
            <a:chOff x="4625462" y="6383699"/>
            <a:chExt cx="1165739" cy="293327"/>
          </a:xfrm>
        </p:grpSpPr>
        <p:sp>
          <p:nvSpPr>
            <p:cNvPr id="232" name="SMARTInkShape-1600"/>
            <p:cNvSpPr/>
            <p:nvPr>
              <p:custDataLst>
                <p:tags r:id="rId12"/>
              </p:custDataLst>
            </p:nvPr>
          </p:nvSpPr>
          <p:spPr>
            <a:xfrm>
              <a:off x="4625462" y="6431904"/>
              <a:ext cx="153427" cy="245122"/>
            </a:xfrm>
            <a:custGeom>
              <a:avLst/>
              <a:gdLst/>
              <a:ahLst/>
              <a:cxnLst/>
              <a:rect l="0" t="0" r="0" b="0"/>
              <a:pathLst>
                <a:path w="153427" h="245122">
                  <a:moveTo>
                    <a:pt x="146563" y="45096"/>
                  </a:moveTo>
                  <a:lnTo>
                    <a:pt x="146563" y="45096"/>
                  </a:lnTo>
                  <a:lnTo>
                    <a:pt x="146563" y="40040"/>
                  </a:lnTo>
                  <a:lnTo>
                    <a:pt x="141506" y="26782"/>
                  </a:lnTo>
                  <a:lnTo>
                    <a:pt x="128249" y="9448"/>
                  </a:lnTo>
                  <a:lnTo>
                    <a:pt x="122712" y="6514"/>
                  </a:lnTo>
                  <a:lnTo>
                    <a:pt x="116904" y="5617"/>
                  </a:lnTo>
                  <a:lnTo>
                    <a:pt x="110915" y="6077"/>
                  </a:lnTo>
                  <a:lnTo>
                    <a:pt x="87317" y="16837"/>
                  </a:lnTo>
                  <a:lnTo>
                    <a:pt x="40213" y="56397"/>
                  </a:lnTo>
                  <a:lnTo>
                    <a:pt x="15410" y="98926"/>
                  </a:lnTo>
                  <a:lnTo>
                    <a:pt x="947" y="132047"/>
                  </a:lnTo>
                  <a:lnTo>
                    <a:pt x="0" y="150416"/>
                  </a:lnTo>
                  <a:lnTo>
                    <a:pt x="3108" y="167047"/>
                  </a:lnTo>
                  <a:lnTo>
                    <a:pt x="8016" y="177966"/>
                  </a:lnTo>
                  <a:lnTo>
                    <a:pt x="19370" y="186347"/>
                  </a:lnTo>
                  <a:lnTo>
                    <a:pt x="33942" y="192540"/>
                  </a:lnTo>
                  <a:lnTo>
                    <a:pt x="47473" y="195294"/>
                  </a:lnTo>
                  <a:lnTo>
                    <a:pt x="72047" y="191787"/>
                  </a:lnTo>
                  <a:lnTo>
                    <a:pt x="99437" y="178989"/>
                  </a:lnTo>
                  <a:lnTo>
                    <a:pt x="122604" y="156735"/>
                  </a:lnTo>
                  <a:lnTo>
                    <a:pt x="137818" y="135089"/>
                  </a:lnTo>
                  <a:lnTo>
                    <a:pt x="143972" y="105157"/>
                  </a:lnTo>
                  <a:lnTo>
                    <a:pt x="144993" y="59234"/>
                  </a:lnTo>
                  <a:lnTo>
                    <a:pt x="141279" y="42207"/>
                  </a:lnTo>
                  <a:lnTo>
                    <a:pt x="128182" y="20721"/>
                  </a:lnTo>
                  <a:lnTo>
                    <a:pt x="114052" y="10274"/>
                  </a:lnTo>
                  <a:lnTo>
                    <a:pt x="89223" y="0"/>
                  </a:lnTo>
                  <a:lnTo>
                    <a:pt x="62428" y="3276"/>
                  </a:lnTo>
                  <a:lnTo>
                    <a:pt x="48139" y="10988"/>
                  </a:lnTo>
                  <a:lnTo>
                    <a:pt x="42847" y="16007"/>
                  </a:lnTo>
                  <a:lnTo>
                    <a:pt x="40377" y="22528"/>
                  </a:lnTo>
                  <a:lnTo>
                    <a:pt x="40456" y="38241"/>
                  </a:lnTo>
                  <a:lnTo>
                    <a:pt x="46450" y="64937"/>
                  </a:lnTo>
                  <a:lnTo>
                    <a:pt x="57618" y="80726"/>
                  </a:lnTo>
                  <a:lnTo>
                    <a:pt x="91106" y="121167"/>
                  </a:lnTo>
                  <a:lnTo>
                    <a:pt x="128076" y="168727"/>
                  </a:lnTo>
                  <a:lnTo>
                    <a:pt x="147968" y="189226"/>
                  </a:lnTo>
                  <a:lnTo>
                    <a:pt x="152479" y="202287"/>
                  </a:lnTo>
                  <a:lnTo>
                    <a:pt x="153426" y="217617"/>
                  </a:lnTo>
                  <a:lnTo>
                    <a:pt x="150319" y="231485"/>
                  </a:lnTo>
                  <a:lnTo>
                    <a:pt x="148008" y="236031"/>
                  </a:lnTo>
                  <a:lnTo>
                    <a:pt x="137038" y="245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601"/>
            <p:cNvSpPr/>
            <p:nvPr>
              <p:custDataLst>
                <p:tags r:id="rId13"/>
              </p:custDataLst>
            </p:nvPr>
          </p:nvSpPr>
          <p:spPr>
            <a:xfrm>
              <a:off x="4843873" y="6449442"/>
              <a:ext cx="68617" cy="219883"/>
            </a:xfrm>
            <a:custGeom>
              <a:avLst/>
              <a:gdLst/>
              <a:ahLst/>
              <a:cxnLst/>
              <a:rect l="0" t="0" r="0" b="0"/>
              <a:pathLst>
                <a:path w="68617" h="219883">
                  <a:moveTo>
                    <a:pt x="61502" y="37083"/>
                  </a:moveTo>
                  <a:lnTo>
                    <a:pt x="61502" y="37083"/>
                  </a:lnTo>
                  <a:lnTo>
                    <a:pt x="66558" y="26970"/>
                  </a:lnTo>
                  <a:lnTo>
                    <a:pt x="66218" y="16360"/>
                  </a:lnTo>
                  <a:lnTo>
                    <a:pt x="64646" y="10568"/>
                  </a:lnTo>
                  <a:lnTo>
                    <a:pt x="62540" y="6707"/>
                  </a:lnTo>
                  <a:lnTo>
                    <a:pt x="60077" y="4132"/>
                  </a:lnTo>
                  <a:lnTo>
                    <a:pt x="57377" y="2416"/>
                  </a:lnTo>
                  <a:lnTo>
                    <a:pt x="38408" y="0"/>
                  </a:lnTo>
                  <a:lnTo>
                    <a:pt x="12679" y="4341"/>
                  </a:lnTo>
                  <a:lnTo>
                    <a:pt x="6727" y="7846"/>
                  </a:lnTo>
                  <a:lnTo>
                    <a:pt x="2761" y="12301"/>
                  </a:lnTo>
                  <a:lnTo>
                    <a:pt x="116" y="17387"/>
                  </a:lnTo>
                  <a:lnTo>
                    <a:pt x="0" y="34326"/>
                  </a:lnTo>
                  <a:lnTo>
                    <a:pt x="8549" y="74639"/>
                  </a:lnTo>
                  <a:lnTo>
                    <a:pt x="28033" y="112117"/>
                  </a:lnTo>
                  <a:lnTo>
                    <a:pt x="57200" y="155235"/>
                  </a:lnTo>
                  <a:lnTo>
                    <a:pt x="66460" y="181099"/>
                  </a:lnTo>
                  <a:lnTo>
                    <a:pt x="68616" y="206755"/>
                  </a:lnTo>
                  <a:lnTo>
                    <a:pt x="65370" y="217620"/>
                  </a:lnTo>
                  <a:lnTo>
                    <a:pt x="61963" y="219882"/>
                  </a:lnTo>
                  <a:lnTo>
                    <a:pt x="42452" y="218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602"/>
            <p:cNvSpPr/>
            <p:nvPr>
              <p:custDataLst>
                <p:tags r:id="rId14"/>
              </p:custDataLst>
            </p:nvPr>
          </p:nvSpPr>
          <p:spPr>
            <a:xfrm>
              <a:off x="4829175" y="6419850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40098" y="25891"/>
                  </a:lnTo>
                  <a:lnTo>
                    <a:pt x="82239" y="17579"/>
                  </a:lnTo>
                  <a:lnTo>
                    <a:pt x="125724" y="1111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603"/>
            <p:cNvSpPr/>
            <p:nvPr>
              <p:custDataLst>
                <p:tags r:id="rId15"/>
              </p:custDataLst>
            </p:nvPr>
          </p:nvSpPr>
          <p:spPr>
            <a:xfrm>
              <a:off x="5138012" y="6543675"/>
              <a:ext cx="157889" cy="19051"/>
            </a:xfrm>
            <a:custGeom>
              <a:avLst/>
              <a:gdLst/>
              <a:ahLst/>
              <a:cxnLst/>
              <a:rect l="0" t="0" r="0" b="0"/>
              <a:pathLst>
                <a:path w="157889" h="1905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7604"/>
                  </a:lnTo>
                  <a:lnTo>
                    <a:pt x="772" y="10361"/>
                  </a:lnTo>
                  <a:lnTo>
                    <a:pt x="2344" y="13257"/>
                  </a:lnTo>
                  <a:lnTo>
                    <a:pt x="5508" y="15188"/>
                  </a:lnTo>
                  <a:lnTo>
                    <a:pt x="22192" y="17905"/>
                  </a:lnTo>
                  <a:lnTo>
                    <a:pt x="64683" y="18824"/>
                  </a:lnTo>
                  <a:lnTo>
                    <a:pt x="15788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604"/>
            <p:cNvSpPr/>
            <p:nvPr>
              <p:custDataLst>
                <p:tags r:id="rId16"/>
              </p:custDataLst>
            </p:nvPr>
          </p:nvSpPr>
          <p:spPr>
            <a:xfrm>
              <a:off x="5397544" y="6404538"/>
              <a:ext cx="155532" cy="234388"/>
            </a:xfrm>
            <a:custGeom>
              <a:avLst/>
              <a:gdLst/>
              <a:ahLst/>
              <a:cxnLst/>
              <a:rect l="0" t="0" r="0" b="0"/>
              <a:pathLst>
                <a:path w="155532" h="234388">
                  <a:moveTo>
                    <a:pt x="98381" y="62937"/>
                  </a:moveTo>
                  <a:lnTo>
                    <a:pt x="98381" y="62937"/>
                  </a:lnTo>
                  <a:lnTo>
                    <a:pt x="85124" y="49680"/>
                  </a:lnTo>
                  <a:lnTo>
                    <a:pt x="81906" y="40817"/>
                  </a:lnTo>
                  <a:lnTo>
                    <a:pt x="79418" y="30881"/>
                  </a:lnTo>
                  <a:lnTo>
                    <a:pt x="74783" y="22936"/>
                  </a:lnTo>
                  <a:lnTo>
                    <a:pt x="71007" y="20395"/>
                  </a:lnTo>
                  <a:lnTo>
                    <a:pt x="61168" y="17571"/>
                  </a:lnTo>
                  <a:lnTo>
                    <a:pt x="55581" y="18935"/>
                  </a:lnTo>
                  <a:lnTo>
                    <a:pt x="34227" y="33509"/>
                  </a:lnTo>
                  <a:lnTo>
                    <a:pt x="19504" y="46893"/>
                  </a:lnTo>
                  <a:lnTo>
                    <a:pt x="3196" y="88354"/>
                  </a:lnTo>
                  <a:lnTo>
                    <a:pt x="0" y="95757"/>
                  </a:lnTo>
                  <a:lnTo>
                    <a:pt x="558" y="131458"/>
                  </a:lnTo>
                  <a:lnTo>
                    <a:pt x="7632" y="151952"/>
                  </a:lnTo>
                  <a:lnTo>
                    <a:pt x="29420" y="182355"/>
                  </a:lnTo>
                  <a:lnTo>
                    <a:pt x="38804" y="190095"/>
                  </a:lnTo>
                  <a:lnTo>
                    <a:pt x="42788" y="192159"/>
                  </a:lnTo>
                  <a:lnTo>
                    <a:pt x="55681" y="191630"/>
                  </a:lnTo>
                  <a:lnTo>
                    <a:pt x="63565" y="190008"/>
                  </a:lnTo>
                  <a:lnTo>
                    <a:pt x="89828" y="172554"/>
                  </a:lnTo>
                  <a:lnTo>
                    <a:pt x="99871" y="150461"/>
                  </a:lnTo>
                  <a:lnTo>
                    <a:pt x="103277" y="123003"/>
                  </a:lnTo>
                  <a:lnTo>
                    <a:pt x="98185" y="78853"/>
                  </a:lnTo>
                  <a:lnTo>
                    <a:pt x="83683" y="33939"/>
                  </a:lnTo>
                  <a:lnTo>
                    <a:pt x="82232" y="27729"/>
                  </a:lnTo>
                  <a:lnTo>
                    <a:pt x="72154" y="15186"/>
                  </a:lnTo>
                  <a:lnTo>
                    <a:pt x="65021" y="8878"/>
                  </a:lnTo>
                  <a:lnTo>
                    <a:pt x="48629" y="1869"/>
                  </a:lnTo>
                  <a:lnTo>
                    <a:pt x="39813" y="0"/>
                  </a:lnTo>
                  <a:lnTo>
                    <a:pt x="31819" y="871"/>
                  </a:lnTo>
                  <a:lnTo>
                    <a:pt x="17293" y="7482"/>
                  </a:lnTo>
                  <a:lnTo>
                    <a:pt x="6602" y="17476"/>
                  </a:lnTo>
                  <a:lnTo>
                    <a:pt x="2271" y="23105"/>
                  </a:lnTo>
                  <a:lnTo>
                    <a:pt x="1499" y="30032"/>
                  </a:lnTo>
                  <a:lnTo>
                    <a:pt x="6286" y="46196"/>
                  </a:lnTo>
                  <a:lnTo>
                    <a:pt x="15825" y="63034"/>
                  </a:lnTo>
                  <a:lnTo>
                    <a:pt x="49606" y="96659"/>
                  </a:lnTo>
                  <a:lnTo>
                    <a:pt x="62945" y="107558"/>
                  </a:lnTo>
                  <a:lnTo>
                    <a:pt x="107876" y="154910"/>
                  </a:lnTo>
                  <a:lnTo>
                    <a:pt x="119534" y="164139"/>
                  </a:lnTo>
                  <a:lnTo>
                    <a:pt x="147946" y="205193"/>
                  </a:lnTo>
                  <a:lnTo>
                    <a:pt x="153284" y="219622"/>
                  </a:lnTo>
                  <a:lnTo>
                    <a:pt x="155531" y="234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605"/>
            <p:cNvSpPr/>
            <p:nvPr>
              <p:custDataLst>
                <p:tags r:id="rId17"/>
              </p:custDataLst>
            </p:nvPr>
          </p:nvSpPr>
          <p:spPr>
            <a:xfrm>
              <a:off x="5657664" y="6383699"/>
              <a:ext cx="133537" cy="228310"/>
            </a:xfrm>
            <a:custGeom>
              <a:avLst/>
              <a:gdLst/>
              <a:ahLst/>
              <a:cxnLst/>
              <a:rect l="0" t="0" r="0" b="0"/>
              <a:pathLst>
                <a:path w="133537" h="228310">
                  <a:moveTo>
                    <a:pt x="133536" y="36151"/>
                  </a:moveTo>
                  <a:lnTo>
                    <a:pt x="133536" y="36151"/>
                  </a:lnTo>
                  <a:lnTo>
                    <a:pt x="87824" y="4629"/>
                  </a:lnTo>
                  <a:lnTo>
                    <a:pt x="64605" y="0"/>
                  </a:lnTo>
                  <a:lnTo>
                    <a:pt x="42674" y="3684"/>
                  </a:lnTo>
                  <a:lnTo>
                    <a:pt x="32122" y="11491"/>
                  </a:lnTo>
                  <a:lnTo>
                    <a:pt x="27827" y="16536"/>
                  </a:lnTo>
                  <a:lnTo>
                    <a:pt x="23054" y="30608"/>
                  </a:lnTo>
                  <a:lnTo>
                    <a:pt x="21991" y="46388"/>
                  </a:lnTo>
                  <a:lnTo>
                    <a:pt x="25046" y="60455"/>
                  </a:lnTo>
                  <a:lnTo>
                    <a:pt x="49893" y="107756"/>
                  </a:lnTo>
                  <a:lnTo>
                    <a:pt x="90432" y="153543"/>
                  </a:lnTo>
                  <a:lnTo>
                    <a:pt x="97798" y="166289"/>
                  </a:lnTo>
                  <a:lnTo>
                    <a:pt x="98955" y="181831"/>
                  </a:lnTo>
                  <a:lnTo>
                    <a:pt x="97782" y="190421"/>
                  </a:lnTo>
                  <a:lnTo>
                    <a:pt x="88012" y="205610"/>
                  </a:lnTo>
                  <a:lnTo>
                    <a:pt x="73086" y="218358"/>
                  </a:lnTo>
                  <a:lnTo>
                    <a:pt x="55869" y="227551"/>
                  </a:lnTo>
                  <a:lnTo>
                    <a:pt x="46834" y="228309"/>
                  </a:lnTo>
                  <a:lnTo>
                    <a:pt x="28327" y="223508"/>
                  </a:lnTo>
                  <a:lnTo>
                    <a:pt x="5114" y="208904"/>
                  </a:lnTo>
                  <a:lnTo>
                    <a:pt x="1355" y="201061"/>
                  </a:lnTo>
                  <a:lnTo>
                    <a:pt x="0" y="181058"/>
                  </a:lnTo>
                  <a:lnTo>
                    <a:pt x="5748" y="163701"/>
                  </a:lnTo>
                  <a:lnTo>
                    <a:pt x="26685" y="135312"/>
                  </a:lnTo>
                  <a:lnTo>
                    <a:pt x="67842" y="102923"/>
                  </a:lnTo>
                  <a:lnTo>
                    <a:pt x="113736" y="72273"/>
                  </a:lnTo>
                  <a:lnTo>
                    <a:pt x="124736" y="60672"/>
                  </a:lnTo>
                  <a:lnTo>
                    <a:pt x="129625" y="48460"/>
                  </a:lnTo>
                  <a:lnTo>
                    <a:pt x="128812" y="44357"/>
                  </a:lnTo>
                  <a:lnTo>
                    <a:pt x="126154" y="41622"/>
                  </a:lnTo>
                  <a:lnTo>
                    <a:pt x="83598" y="23214"/>
                  </a:lnTo>
                  <a:lnTo>
                    <a:pt x="66861" y="17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1606"/>
          <p:cNvSpPr/>
          <p:nvPr>
            <p:custDataLst>
              <p:tags r:id="rId8"/>
            </p:custDataLst>
          </p:nvPr>
        </p:nvSpPr>
        <p:spPr>
          <a:xfrm>
            <a:off x="6027182" y="6430337"/>
            <a:ext cx="353093" cy="132389"/>
          </a:xfrm>
          <a:custGeom>
            <a:avLst/>
            <a:gdLst/>
            <a:ahLst/>
            <a:cxnLst/>
            <a:rect l="0" t="0" r="0" b="0"/>
            <a:pathLst>
              <a:path w="353093" h="132389">
                <a:moveTo>
                  <a:pt x="21193" y="75238"/>
                </a:moveTo>
                <a:lnTo>
                  <a:pt x="21193" y="75238"/>
                </a:lnTo>
                <a:lnTo>
                  <a:pt x="16137" y="75238"/>
                </a:lnTo>
                <a:lnTo>
                  <a:pt x="2879" y="80294"/>
                </a:lnTo>
                <a:lnTo>
                  <a:pt x="517" y="81783"/>
                </a:lnTo>
                <a:lnTo>
                  <a:pt x="0" y="82776"/>
                </a:lnTo>
                <a:lnTo>
                  <a:pt x="715" y="83438"/>
                </a:lnTo>
                <a:lnTo>
                  <a:pt x="26791" y="83443"/>
                </a:lnTo>
                <a:lnTo>
                  <a:pt x="63891" y="78139"/>
                </a:lnTo>
                <a:lnTo>
                  <a:pt x="108767" y="75811"/>
                </a:lnTo>
                <a:lnTo>
                  <a:pt x="145566" y="75408"/>
                </a:lnTo>
                <a:lnTo>
                  <a:pt x="191747" y="75288"/>
                </a:lnTo>
                <a:lnTo>
                  <a:pt x="230345" y="75260"/>
                </a:lnTo>
                <a:lnTo>
                  <a:pt x="268666" y="75248"/>
                </a:lnTo>
                <a:lnTo>
                  <a:pt x="315649" y="75240"/>
                </a:lnTo>
                <a:lnTo>
                  <a:pt x="335154" y="75239"/>
                </a:lnTo>
                <a:lnTo>
                  <a:pt x="341625" y="73122"/>
                </a:lnTo>
                <a:lnTo>
                  <a:pt x="345939" y="69593"/>
                </a:lnTo>
                <a:lnTo>
                  <a:pt x="348816" y="65125"/>
                </a:lnTo>
                <a:lnTo>
                  <a:pt x="348616" y="60029"/>
                </a:lnTo>
                <a:lnTo>
                  <a:pt x="342751" y="48723"/>
                </a:lnTo>
                <a:lnTo>
                  <a:pt x="332605" y="35515"/>
                </a:lnTo>
                <a:lnTo>
                  <a:pt x="286303" y="6341"/>
                </a:lnTo>
                <a:lnTo>
                  <a:pt x="273428" y="1202"/>
                </a:lnTo>
                <a:lnTo>
                  <a:pt x="266295" y="0"/>
                </a:lnTo>
                <a:lnTo>
                  <a:pt x="265028" y="737"/>
                </a:lnTo>
                <a:lnTo>
                  <a:pt x="265241" y="2288"/>
                </a:lnTo>
                <a:lnTo>
                  <a:pt x="266442" y="4379"/>
                </a:lnTo>
                <a:lnTo>
                  <a:pt x="308743" y="27698"/>
                </a:lnTo>
                <a:lnTo>
                  <a:pt x="343359" y="50045"/>
                </a:lnTo>
                <a:lnTo>
                  <a:pt x="349587" y="58044"/>
                </a:lnTo>
                <a:lnTo>
                  <a:pt x="353092" y="83666"/>
                </a:lnTo>
                <a:lnTo>
                  <a:pt x="348268" y="100503"/>
                </a:lnTo>
                <a:lnTo>
                  <a:pt x="344018" y="107957"/>
                </a:lnTo>
                <a:lnTo>
                  <a:pt x="330829" y="119060"/>
                </a:lnTo>
                <a:lnTo>
                  <a:pt x="306943" y="1323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363"/>
          <p:cNvGrpSpPr/>
          <p:nvPr/>
        </p:nvGrpSpPr>
        <p:grpSpPr>
          <a:xfrm>
            <a:off x="6669834" y="6310110"/>
            <a:ext cx="626317" cy="370315"/>
            <a:chOff x="6669834" y="6310110"/>
            <a:chExt cx="626317" cy="370315"/>
          </a:xfrm>
        </p:grpSpPr>
        <p:sp>
          <p:nvSpPr>
            <p:cNvPr id="240" name="SMARTInkShape-1607"/>
            <p:cNvSpPr/>
            <p:nvPr>
              <p:custDataLst>
                <p:tags r:id="rId9"/>
              </p:custDataLst>
            </p:nvPr>
          </p:nvSpPr>
          <p:spPr>
            <a:xfrm>
              <a:off x="6669834" y="6310110"/>
              <a:ext cx="121492" cy="276932"/>
            </a:xfrm>
            <a:custGeom>
              <a:avLst/>
              <a:gdLst/>
              <a:ahLst/>
              <a:cxnLst/>
              <a:rect l="0" t="0" r="0" b="0"/>
              <a:pathLst>
                <a:path w="121492" h="276932">
                  <a:moveTo>
                    <a:pt x="121491" y="24015"/>
                  </a:moveTo>
                  <a:lnTo>
                    <a:pt x="121491" y="24015"/>
                  </a:lnTo>
                  <a:lnTo>
                    <a:pt x="116435" y="24015"/>
                  </a:lnTo>
                  <a:lnTo>
                    <a:pt x="116004" y="21898"/>
                  </a:lnTo>
                  <a:lnTo>
                    <a:pt x="121216" y="694"/>
                  </a:lnTo>
                  <a:lnTo>
                    <a:pt x="120249" y="0"/>
                  </a:lnTo>
                  <a:lnTo>
                    <a:pt x="118546" y="597"/>
                  </a:lnTo>
                  <a:lnTo>
                    <a:pt x="72578" y="44482"/>
                  </a:lnTo>
                  <a:lnTo>
                    <a:pt x="44174" y="87991"/>
                  </a:lnTo>
                  <a:lnTo>
                    <a:pt x="24453" y="133902"/>
                  </a:lnTo>
                  <a:lnTo>
                    <a:pt x="9483" y="175108"/>
                  </a:lnTo>
                  <a:lnTo>
                    <a:pt x="0" y="216844"/>
                  </a:lnTo>
                  <a:lnTo>
                    <a:pt x="4348" y="234600"/>
                  </a:lnTo>
                  <a:lnTo>
                    <a:pt x="18696" y="259625"/>
                  </a:lnTo>
                  <a:lnTo>
                    <a:pt x="29238" y="271605"/>
                  </a:lnTo>
                  <a:lnTo>
                    <a:pt x="37450" y="276931"/>
                  </a:lnTo>
                  <a:lnTo>
                    <a:pt x="50273" y="276475"/>
                  </a:lnTo>
                  <a:lnTo>
                    <a:pt x="85968" y="270182"/>
                  </a:lnTo>
                  <a:lnTo>
                    <a:pt x="99000" y="261834"/>
                  </a:lnTo>
                  <a:lnTo>
                    <a:pt x="113181" y="245233"/>
                  </a:lnTo>
                  <a:lnTo>
                    <a:pt x="114892" y="238169"/>
                  </a:lnTo>
                  <a:lnTo>
                    <a:pt x="113972" y="221853"/>
                  </a:lnTo>
                  <a:lnTo>
                    <a:pt x="111187" y="215174"/>
                  </a:lnTo>
                  <a:lnTo>
                    <a:pt x="102448" y="204930"/>
                  </a:lnTo>
                  <a:lnTo>
                    <a:pt x="80571" y="193213"/>
                  </a:lnTo>
                  <a:lnTo>
                    <a:pt x="64094" y="188095"/>
                  </a:lnTo>
                  <a:lnTo>
                    <a:pt x="62059" y="188435"/>
                  </a:lnTo>
                  <a:lnTo>
                    <a:pt x="61761" y="189720"/>
                  </a:lnTo>
                  <a:lnTo>
                    <a:pt x="62621" y="191636"/>
                  </a:lnTo>
                  <a:lnTo>
                    <a:pt x="64253" y="192912"/>
                  </a:lnTo>
                  <a:lnTo>
                    <a:pt x="73866" y="195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608"/>
            <p:cNvSpPr/>
            <p:nvPr>
              <p:custDataLst>
                <p:tags r:id="rId10"/>
              </p:custDataLst>
            </p:nvPr>
          </p:nvSpPr>
          <p:spPr>
            <a:xfrm>
              <a:off x="6812774" y="6463732"/>
              <a:ext cx="130952" cy="89469"/>
            </a:xfrm>
            <a:custGeom>
              <a:avLst/>
              <a:gdLst/>
              <a:ahLst/>
              <a:cxnLst/>
              <a:rect l="0" t="0" r="0" b="0"/>
              <a:pathLst>
                <a:path w="130952" h="89469">
                  <a:moveTo>
                    <a:pt x="83326" y="51368"/>
                  </a:moveTo>
                  <a:lnTo>
                    <a:pt x="83326" y="51368"/>
                  </a:lnTo>
                  <a:lnTo>
                    <a:pt x="42918" y="4847"/>
                  </a:lnTo>
                  <a:lnTo>
                    <a:pt x="37338" y="1304"/>
                  </a:lnTo>
                  <a:lnTo>
                    <a:pt x="31500" y="0"/>
                  </a:lnTo>
                  <a:lnTo>
                    <a:pt x="19370" y="1374"/>
                  </a:lnTo>
                  <a:lnTo>
                    <a:pt x="14230" y="5339"/>
                  </a:lnTo>
                  <a:lnTo>
                    <a:pt x="5697" y="18211"/>
                  </a:lnTo>
                  <a:lnTo>
                    <a:pt x="0" y="38251"/>
                  </a:lnTo>
                  <a:lnTo>
                    <a:pt x="1317" y="43682"/>
                  </a:lnTo>
                  <a:lnTo>
                    <a:pt x="8424" y="52538"/>
                  </a:lnTo>
                  <a:lnTo>
                    <a:pt x="40532" y="68361"/>
                  </a:lnTo>
                  <a:lnTo>
                    <a:pt x="48785" y="66681"/>
                  </a:lnTo>
                  <a:lnTo>
                    <a:pt x="62509" y="59785"/>
                  </a:lnTo>
                  <a:lnTo>
                    <a:pt x="82738" y="42382"/>
                  </a:lnTo>
                  <a:lnTo>
                    <a:pt x="89756" y="56099"/>
                  </a:lnTo>
                  <a:lnTo>
                    <a:pt x="91475" y="63349"/>
                  </a:lnTo>
                  <a:lnTo>
                    <a:pt x="102557" y="78437"/>
                  </a:lnTo>
                  <a:lnTo>
                    <a:pt x="130951" y="89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609"/>
            <p:cNvSpPr/>
            <p:nvPr>
              <p:custDataLst>
                <p:tags r:id="rId11"/>
              </p:custDataLst>
            </p:nvPr>
          </p:nvSpPr>
          <p:spPr>
            <a:xfrm>
              <a:off x="6951065" y="6454644"/>
              <a:ext cx="345086" cy="225781"/>
            </a:xfrm>
            <a:custGeom>
              <a:avLst/>
              <a:gdLst/>
              <a:ahLst/>
              <a:cxnLst/>
              <a:rect l="0" t="0" r="0" b="0"/>
              <a:pathLst>
                <a:path w="345086" h="225781">
                  <a:moveTo>
                    <a:pt x="106960" y="50931"/>
                  </a:moveTo>
                  <a:lnTo>
                    <a:pt x="106960" y="50931"/>
                  </a:lnTo>
                  <a:lnTo>
                    <a:pt x="106960" y="29472"/>
                  </a:lnTo>
                  <a:lnTo>
                    <a:pt x="101315" y="19874"/>
                  </a:lnTo>
                  <a:lnTo>
                    <a:pt x="91751" y="9611"/>
                  </a:lnTo>
                  <a:lnTo>
                    <a:pt x="80445" y="1523"/>
                  </a:lnTo>
                  <a:lnTo>
                    <a:pt x="74467" y="0"/>
                  </a:lnTo>
                  <a:lnTo>
                    <a:pt x="62179" y="1131"/>
                  </a:lnTo>
                  <a:lnTo>
                    <a:pt x="38305" y="7719"/>
                  </a:lnTo>
                  <a:lnTo>
                    <a:pt x="26000" y="16203"/>
                  </a:lnTo>
                  <a:lnTo>
                    <a:pt x="21236" y="21429"/>
                  </a:lnTo>
                  <a:lnTo>
                    <a:pt x="19120" y="28088"/>
                  </a:lnTo>
                  <a:lnTo>
                    <a:pt x="19589" y="43954"/>
                  </a:lnTo>
                  <a:lnTo>
                    <a:pt x="23313" y="50513"/>
                  </a:lnTo>
                  <a:lnTo>
                    <a:pt x="35917" y="60623"/>
                  </a:lnTo>
                  <a:lnTo>
                    <a:pt x="50750" y="67208"/>
                  </a:lnTo>
                  <a:lnTo>
                    <a:pt x="71961" y="64103"/>
                  </a:lnTo>
                  <a:lnTo>
                    <a:pt x="88241" y="56480"/>
                  </a:lnTo>
                  <a:lnTo>
                    <a:pt x="106328" y="41942"/>
                  </a:lnTo>
                  <a:lnTo>
                    <a:pt x="106773" y="51678"/>
                  </a:lnTo>
                  <a:lnTo>
                    <a:pt x="97248" y="96648"/>
                  </a:lnTo>
                  <a:lnTo>
                    <a:pt x="89349" y="140664"/>
                  </a:lnTo>
                  <a:lnTo>
                    <a:pt x="79531" y="175547"/>
                  </a:lnTo>
                  <a:lnTo>
                    <a:pt x="57356" y="212372"/>
                  </a:lnTo>
                  <a:lnTo>
                    <a:pt x="41933" y="224472"/>
                  </a:lnTo>
                  <a:lnTo>
                    <a:pt x="27259" y="225780"/>
                  </a:lnTo>
                  <a:lnTo>
                    <a:pt x="18901" y="224647"/>
                  </a:lnTo>
                  <a:lnTo>
                    <a:pt x="12270" y="221775"/>
                  </a:lnTo>
                  <a:lnTo>
                    <a:pt x="2082" y="212939"/>
                  </a:lnTo>
                  <a:lnTo>
                    <a:pt x="0" y="206562"/>
                  </a:lnTo>
                  <a:lnTo>
                    <a:pt x="1688" y="169459"/>
                  </a:lnTo>
                  <a:lnTo>
                    <a:pt x="5029" y="162758"/>
                  </a:lnTo>
                  <a:lnTo>
                    <a:pt x="52519" y="117647"/>
                  </a:lnTo>
                  <a:lnTo>
                    <a:pt x="93502" y="92215"/>
                  </a:lnTo>
                  <a:lnTo>
                    <a:pt x="133699" y="74413"/>
                  </a:lnTo>
                  <a:lnTo>
                    <a:pt x="163120" y="57882"/>
                  </a:lnTo>
                  <a:lnTo>
                    <a:pt x="180045" y="40643"/>
                  </a:lnTo>
                  <a:lnTo>
                    <a:pt x="188940" y="24952"/>
                  </a:lnTo>
                  <a:lnTo>
                    <a:pt x="190188" y="20912"/>
                  </a:lnTo>
                  <a:lnTo>
                    <a:pt x="187845" y="18218"/>
                  </a:lnTo>
                  <a:lnTo>
                    <a:pt x="176775" y="15226"/>
                  </a:lnTo>
                  <a:lnTo>
                    <a:pt x="170437" y="16544"/>
                  </a:lnTo>
                  <a:lnTo>
                    <a:pt x="157750" y="23654"/>
                  </a:lnTo>
                  <a:lnTo>
                    <a:pt x="143763" y="39557"/>
                  </a:lnTo>
                  <a:lnTo>
                    <a:pt x="139192" y="51520"/>
                  </a:lnTo>
                  <a:lnTo>
                    <a:pt x="137973" y="57674"/>
                  </a:lnTo>
                  <a:lnTo>
                    <a:pt x="139441" y="67333"/>
                  </a:lnTo>
                  <a:lnTo>
                    <a:pt x="141314" y="71391"/>
                  </a:lnTo>
                  <a:lnTo>
                    <a:pt x="143621" y="74096"/>
                  </a:lnTo>
                  <a:lnTo>
                    <a:pt x="149007" y="77101"/>
                  </a:lnTo>
                  <a:lnTo>
                    <a:pt x="168101" y="73738"/>
                  </a:lnTo>
                  <a:lnTo>
                    <a:pt x="188812" y="66037"/>
                  </a:lnTo>
                  <a:lnTo>
                    <a:pt x="199078" y="57292"/>
                  </a:lnTo>
                  <a:lnTo>
                    <a:pt x="209234" y="44544"/>
                  </a:lnTo>
                  <a:lnTo>
                    <a:pt x="209010" y="44556"/>
                  </a:lnTo>
                  <a:lnTo>
                    <a:pt x="205938" y="47392"/>
                  </a:lnTo>
                  <a:lnTo>
                    <a:pt x="196400" y="64382"/>
                  </a:lnTo>
                  <a:lnTo>
                    <a:pt x="194336" y="72079"/>
                  </a:lnTo>
                  <a:lnTo>
                    <a:pt x="194844" y="75612"/>
                  </a:lnTo>
                  <a:lnTo>
                    <a:pt x="198230" y="82361"/>
                  </a:lnTo>
                  <a:lnTo>
                    <a:pt x="201674" y="84585"/>
                  </a:lnTo>
                  <a:lnTo>
                    <a:pt x="211144" y="87055"/>
                  </a:lnTo>
                  <a:lnTo>
                    <a:pt x="216632" y="85597"/>
                  </a:lnTo>
                  <a:lnTo>
                    <a:pt x="257577" y="60601"/>
                  </a:lnTo>
                  <a:lnTo>
                    <a:pt x="276093" y="43579"/>
                  </a:lnTo>
                  <a:lnTo>
                    <a:pt x="255959" y="68909"/>
                  </a:lnTo>
                  <a:lnTo>
                    <a:pt x="251650" y="81423"/>
                  </a:lnTo>
                  <a:lnTo>
                    <a:pt x="249994" y="114878"/>
                  </a:lnTo>
                  <a:lnTo>
                    <a:pt x="250999" y="118963"/>
                  </a:lnTo>
                  <a:lnTo>
                    <a:pt x="252729" y="121685"/>
                  </a:lnTo>
                  <a:lnTo>
                    <a:pt x="254939" y="123499"/>
                  </a:lnTo>
                  <a:lnTo>
                    <a:pt x="256413" y="123652"/>
                  </a:lnTo>
                  <a:lnTo>
                    <a:pt x="257395" y="122695"/>
                  </a:lnTo>
                  <a:lnTo>
                    <a:pt x="275530" y="77707"/>
                  </a:lnTo>
                  <a:lnTo>
                    <a:pt x="287993" y="46695"/>
                  </a:lnTo>
                  <a:lnTo>
                    <a:pt x="300646" y="24695"/>
                  </a:lnTo>
                  <a:lnTo>
                    <a:pt x="303817" y="21798"/>
                  </a:lnTo>
                  <a:lnTo>
                    <a:pt x="306990" y="20925"/>
                  </a:lnTo>
                  <a:lnTo>
                    <a:pt x="310162" y="21403"/>
                  </a:lnTo>
                  <a:lnTo>
                    <a:pt x="316511" y="30399"/>
                  </a:lnTo>
                  <a:lnTo>
                    <a:pt x="335560" y="75495"/>
                  </a:lnTo>
                  <a:lnTo>
                    <a:pt x="345085" y="117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33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17</cp:revision>
  <dcterms:created xsi:type="dcterms:W3CDTF">2018-08-29T15:08:35Z</dcterms:created>
  <dcterms:modified xsi:type="dcterms:W3CDTF">2018-10-02T02:49:08Z</dcterms:modified>
</cp:coreProperties>
</file>